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2BF7A-894A-40DD-BD0C-750B5AA48E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0C1D77BB-2842-41F7-85F4-9BFA5079AD51}">
      <dgm:prSet/>
      <dgm:spPr/>
      <dgm:t>
        <a:bodyPr/>
        <a:lstStyle/>
        <a:p>
          <a:r>
            <a:rPr lang="en-US"/>
            <a:t>1.When to use </a:t>
          </a:r>
          <a:r>
            <a:rPr lang="en-IN" b="1"/>
            <a:t>Chain of Responsibility pattern ?</a:t>
          </a:r>
          <a:endParaRPr lang="en-US"/>
        </a:p>
      </dgm:t>
    </dgm:pt>
    <dgm:pt modelId="{5394B08F-8D57-440B-B6A7-22AD884266E5}" type="parTrans" cxnId="{8E42492A-7DC8-4946-A1B1-546C5789F8CF}">
      <dgm:prSet/>
      <dgm:spPr/>
      <dgm:t>
        <a:bodyPr/>
        <a:lstStyle/>
        <a:p>
          <a:endParaRPr lang="en-US"/>
        </a:p>
      </dgm:t>
    </dgm:pt>
    <dgm:pt modelId="{9DE96B0E-BE04-442F-819E-5F445F1F0094}" type="sibTrans" cxnId="{8E42492A-7DC8-4946-A1B1-546C5789F8CF}">
      <dgm:prSet/>
      <dgm:spPr/>
      <dgm:t>
        <a:bodyPr/>
        <a:lstStyle/>
        <a:p>
          <a:endParaRPr lang="en-US"/>
        </a:p>
      </dgm:t>
    </dgm:pt>
    <dgm:pt modelId="{71180B7D-2ACC-45ED-A61D-7DEC4A325B18}">
      <dgm:prSet/>
      <dgm:spPr/>
      <dgm:t>
        <a:bodyPr/>
        <a:lstStyle/>
        <a:p>
          <a:r>
            <a:rPr lang="en-US" dirty="0"/>
            <a:t>When our program is expected to process different kinds of requests in various ways, but the exact types of requests and their sequences are unknown beforehand</a:t>
          </a:r>
          <a:r>
            <a:rPr lang="en-IN" dirty="0"/>
            <a:t>	</a:t>
          </a:r>
          <a:endParaRPr lang="en-US" dirty="0"/>
        </a:p>
      </dgm:t>
    </dgm:pt>
    <dgm:pt modelId="{DEC538DB-3D52-4D20-AD52-AF9B7AA54D07}" type="parTrans" cxnId="{9F5B453C-77C8-4CC0-8AF4-A42198A5EEDB}">
      <dgm:prSet/>
      <dgm:spPr/>
      <dgm:t>
        <a:bodyPr/>
        <a:lstStyle/>
        <a:p>
          <a:endParaRPr lang="en-US"/>
        </a:p>
      </dgm:t>
    </dgm:pt>
    <dgm:pt modelId="{A5FB8C20-5DFB-4A43-A811-44133EF3ED8E}" type="sibTrans" cxnId="{9F5B453C-77C8-4CC0-8AF4-A42198A5EEDB}">
      <dgm:prSet/>
      <dgm:spPr/>
      <dgm:t>
        <a:bodyPr/>
        <a:lstStyle/>
        <a:p>
          <a:endParaRPr lang="en-US"/>
        </a:p>
      </dgm:t>
    </dgm:pt>
    <dgm:pt modelId="{12ABE894-BBDA-42A0-AB4A-AFE6AD8C83F8}">
      <dgm:prSet/>
      <dgm:spPr/>
      <dgm:t>
        <a:bodyPr/>
        <a:lstStyle/>
        <a:p>
          <a:r>
            <a:rPr lang="en-US"/>
            <a:t>2.Can we control order of request handling in </a:t>
          </a:r>
          <a:r>
            <a:rPr lang="en-US" b="1"/>
            <a:t>COR?</a:t>
          </a:r>
          <a:endParaRPr lang="en-US"/>
        </a:p>
      </dgm:t>
    </dgm:pt>
    <dgm:pt modelId="{54C9AB4B-C982-4848-95C7-EF4C7B612C98}" type="parTrans" cxnId="{975274F7-A251-4C10-B9A8-3E30DD71921F}">
      <dgm:prSet/>
      <dgm:spPr/>
      <dgm:t>
        <a:bodyPr/>
        <a:lstStyle/>
        <a:p>
          <a:endParaRPr lang="en-US"/>
        </a:p>
      </dgm:t>
    </dgm:pt>
    <dgm:pt modelId="{3B014AD9-783C-42DE-B589-1D9DAF7E6594}" type="sibTrans" cxnId="{975274F7-A251-4C10-B9A8-3E30DD71921F}">
      <dgm:prSet/>
      <dgm:spPr/>
      <dgm:t>
        <a:bodyPr/>
        <a:lstStyle/>
        <a:p>
          <a:endParaRPr lang="en-US"/>
        </a:p>
      </dgm:t>
    </dgm:pt>
    <dgm:pt modelId="{B0FC8C47-E26B-4DC7-B0C1-0FE15970D092}">
      <dgm:prSet/>
      <dgm:spPr/>
      <dgm:t>
        <a:bodyPr/>
        <a:lstStyle/>
        <a:p>
          <a:r>
            <a:rPr lang="en-US"/>
            <a:t>True </a:t>
          </a:r>
        </a:p>
      </dgm:t>
    </dgm:pt>
    <dgm:pt modelId="{2EFE9495-812A-4DCA-B72D-6C5C390E3C80}" type="parTrans" cxnId="{5123D48D-BE6C-4558-A1B0-8732F4F2680B}">
      <dgm:prSet/>
      <dgm:spPr/>
      <dgm:t>
        <a:bodyPr/>
        <a:lstStyle/>
        <a:p>
          <a:endParaRPr lang="en-US"/>
        </a:p>
      </dgm:t>
    </dgm:pt>
    <dgm:pt modelId="{811BD2E1-EB5A-4EC7-92FF-23963D182A44}" type="sibTrans" cxnId="{5123D48D-BE6C-4558-A1B0-8732F4F2680B}">
      <dgm:prSet/>
      <dgm:spPr/>
      <dgm:t>
        <a:bodyPr/>
        <a:lstStyle/>
        <a:p>
          <a:endParaRPr lang="en-US"/>
        </a:p>
      </dgm:t>
    </dgm:pt>
    <dgm:pt modelId="{DEA2908C-13A6-41C5-8718-D4C084D07DE5}">
      <dgm:prSet/>
      <dgm:spPr/>
      <dgm:t>
        <a:bodyPr/>
        <a:lstStyle/>
        <a:p>
          <a:r>
            <a:rPr lang="en-US"/>
            <a:t>False	</a:t>
          </a:r>
        </a:p>
      </dgm:t>
    </dgm:pt>
    <dgm:pt modelId="{E08BF55A-6210-4354-8BC7-83755C2574BF}" type="parTrans" cxnId="{51A3A936-5D7C-4D81-BC49-7BE8FFB2BD00}">
      <dgm:prSet/>
      <dgm:spPr/>
      <dgm:t>
        <a:bodyPr/>
        <a:lstStyle/>
        <a:p>
          <a:endParaRPr lang="en-US"/>
        </a:p>
      </dgm:t>
    </dgm:pt>
    <dgm:pt modelId="{BCE28E76-A7A2-4988-863D-394116194755}" type="sibTrans" cxnId="{51A3A936-5D7C-4D81-BC49-7BE8FFB2BD00}">
      <dgm:prSet/>
      <dgm:spPr/>
      <dgm:t>
        <a:bodyPr/>
        <a:lstStyle/>
        <a:p>
          <a:endParaRPr lang="en-US"/>
        </a:p>
      </dgm:t>
    </dgm:pt>
    <dgm:pt modelId="{5ADE96F0-7294-45E9-A8EE-91F91B4CC3C3}">
      <dgm:prSet/>
      <dgm:spPr/>
      <dgm:t>
        <a:bodyPr/>
        <a:lstStyle/>
        <a:p>
          <a:r>
            <a:rPr lang="en-US"/>
            <a:t>3.Chain of Responsibility is a kind of which design pattern?</a:t>
          </a:r>
        </a:p>
      </dgm:t>
    </dgm:pt>
    <dgm:pt modelId="{FF811399-2202-4A40-9CED-0E9B9FE0C57F}" type="parTrans" cxnId="{9D0029FD-944C-4818-82D9-2CBC2ED399EE}">
      <dgm:prSet/>
      <dgm:spPr/>
      <dgm:t>
        <a:bodyPr/>
        <a:lstStyle/>
        <a:p>
          <a:endParaRPr lang="en-US"/>
        </a:p>
      </dgm:t>
    </dgm:pt>
    <dgm:pt modelId="{19B865FB-A469-4572-9EFF-D1C07B0343D9}" type="sibTrans" cxnId="{9D0029FD-944C-4818-82D9-2CBC2ED399EE}">
      <dgm:prSet/>
      <dgm:spPr/>
      <dgm:t>
        <a:bodyPr/>
        <a:lstStyle/>
        <a:p>
          <a:endParaRPr lang="en-US"/>
        </a:p>
      </dgm:t>
    </dgm:pt>
    <dgm:pt modelId="{64F41595-3839-408D-A488-A54411B37267}">
      <dgm:prSet/>
      <dgm:spPr/>
      <dgm:t>
        <a:bodyPr/>
        <a:lstStyle/>
        <a:p>
          <a:r>
            <a:rPr lang="en-US"/>
            <a:t>A) Creational</a:t>
          </a:r>
        </a:p>
      </dgm:t>
    </dgm:pt>
    <dgm:pt modelId="{40EEFECC-3D41-4887-B08E-FA26A34CEDC6}" type="parTrans" cxnId="{B745F3D6-1888-4BEE-8E16-C8944D017915}">
      <dgm:prSet/>
      <dgm:spPr/>
      <dgm:t>
        <a:bodyPr/>
        <a:lstStyle/>
        <a:p>
          <a:endParaRPr lang="en-US"/>
        </a:p>
      </dgm:t>
    </dgm:pt>
    <dgm:pt modelId="{61F443A7-EE1E-4259-BA5B-C08227855E07}" type="sibTrans" cxnId="{B745F3D6-1888-4BEE-8E16-C8944D017915}">
      <dgm:prSet/>
      <dgm:spPr/>
      <dgm:t>
        <a:bodyPr/>
        <a:lstStyle/>
        <a:p>
          <a:endParaRPr lang="en-US"/>
        </a:p>
      </dgm:t>
    </dgm:pt>
    <dgm:pt modelId="{08843CD7-C15B-48CE-A04D-8AA2AC3E1FD6}">
      <dgm:prSet/>
      <dgm:spPr/>
      <dgm:t>
        <a:bodyPr/>
        <a:lstStyle/>
        <a:p>
          <a:r>
            <a:rPr lang="en-US"/>
            <a:t>B) Structural</a:t>
          </a:r>
        </a:p>
      </dgm:t>
    </dgm:pt>
    <dgm:pt modelId="{4825E8C7-2C97-4601-A5C5-AB2AAD704B8A}" type="parTrans" cxnId="{533BC749-3195-4A02-BD79-5CE02C872980}">
      <dgm:prSet/>
      <dgm:spPr/>
      <dgm:t>
        <a:bodyPr/>
        <a:lstStyle/>
        <a:p>
          <a:endParaRPr lang="en-US"/>
        </a:p>
      </dgm:t>
    </dgm:pt>
    <dgm:pt modelId="{5A2880E3-4223-424E-9FFA-A6B0A3DE5D3A}" type="sibTrans" cxnId="{533BC749-3195-4A02-BD79-5CE02C872980}">
      <dgm:prSet/>
      <dgm:spPr/>
      <dgm:t>
        <a:bodyPr/>
        <a:lstStyle/>
        <a:p>
          <a:endParaRPr lang="en-US"/>
        </a:p>
      </dgm:t>
    </dgm:pt>
    <dgm:pt modelId="{276407F0-8595-447C-B4CC-B498B427D015}">
      <dgm:prSet/>
      <dgm:spPr/>
      <dgm:t>
        <a:bodyPr/>
        <a:lstStyle/>
        <a:p>
          <a:r>
            <a:rPr lang="en-US"/>
            <a:t>C) Behavioral</a:t>
          </a:r>
        </a:p>
      </dgm:t>
    </dgm:pt>
    <dgm:pt modelId="{F06DAD6F-F70E-40E8-A935-8B1DD05ED664}" type="parTrans" cxnId="{B9106CC0-A736-4831-8018-882097FC26A2}">
      <dgm:prSet/>
      <dgm:spPr/>
      <dgm:t>
        <a:bodyPr/>
        <a:lstStyle/>
        <a:p>
          <a:endParaRPr lang="en-US"/>
        </a:p>
      </dgm:t>
    </dgm:pt>
    <dgm:pt modelId="{4722E4F8-D6B1-4DBA-94D1-B0554151DBD0}" type="sibTrans" cxnId="{B9106CC0-A736-4831-8018-882097FC26A2}">
      <dgm:prSet/>
      <dgm:spPr/>
      <dgm:t>
        <a:bodyPr/>
        <a:lstStyle/>
        <a:p>
          <a:endParaRPr lang="en-US"/>
        </a:p>
      </dgm:t>
    </dgm:pt>
    <dgm:pt modelId="{7E660ED7-500D-4E21-A302-2A9AAAF529D3}" type="pres">
      <dgm:prSet presAssocID="{0572BF7A-894A-40DD-BD0C-750B5AA48E5F}" presName="root" presStyleCnt="0">
        <dgm:presLayoutVars>
          <dgm:dir/>
          <dgm:resizeHandles val="exact"/>
        </dgm:presLayoutVars>
      </dgm:prSet>
      <dgm:spPr/>
    </dgm:pt>
    <dgm:pt modelId="{896B31F0-32D9-4780-ABED-1A71A4783372}" type="pres">
      <dgm:prSet presAssocID="{0C1D77BB-2842-41F7-85F4-9BFA5079AD51}" presName="compNode" presStyleCnt="0"/>
      <dgm:spPr/>
    </dgm:pt>
    <dgm:pt modelId="{8D6DB17B-40FA-4A1D-9694-9912155FAB1E}" type="pres">
      <dgm:prSet presAssocID="{0C1D77BB-2842-41F7-85F4-9BFA5079AD51}" presName="bgRect" presStyleLbl="bgShp" presStyleIdx="0" presStyleCnt="3"/>
      <dgm:spPr/>
    </dgm:pt>
    <dgm:pt modelId="{2B09676B-CBFB-487D-B930-E61EB2DD252B}" type="pres">
      <dgm:prSet presAssocID="{0C1D77BB-2842-41F7-85F4-9BFA5079AD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1"/>
        </a:ext>
      </dgm:extLst>
    </dgm:pt>
    <dgm:pt modelId="{E4D1F24C-6943-4EA3-8CA7-3BB39031DB2A}" type="pres">
      <dgm:prSet presAssocID="{0C1D77BB-2842-41F7-85F4-9BFA5079AD51}" presName="spaceRect" presStyleCnt="0"/>
      <dgm:spPr/>
    </dgm:pt>
    <dgm:pt modelId="{3A84F269-92C4-47E6-ACA4-F3F9DFB85DE1}" type="pres">
      <dgm:prSet presAssocID="{0C1D77BB-2842-41F7-85F4-9BFA5079AD51}" presName="parTx" presStyleLbl="revTx" presStyleIdx="0" presStyleCnt="6">
        <dgm:presLayoutVars>
          <dgm:chMax val="0"/>
          <dgm:chPref val="0"/>
        </dgm:presLayoutVars>
      </dgm:prSet>
      <dgm:spPr/>
    </dgm:pt>
    <dgm:pt modelId="{4D0CF865-4048-4C93-9325-ED29DD05C07B}" type="pres">
      <dgm:prSet presAssocID="{0C1D77BB-2842-41F7-85F4-9BFA5079AD51}" presName="desTx" presStyleLbl="revTx" presStyleIdx="1" presStyleCnt="6">
        <dgm:presLayoutVars/>
      </dgm:prSet>
      <dgm:spPr/>
    </dgm:pt>
    <dgm:pt modelId="{7D2C01A5-EECC-4120-9CA4-9B762A9C4293}" type="pres">
      <dgm:prSet presAssocID="{9DE96B0E-BE04-442F-819E-5F445F1F0094}" presName="sibTrans" presStyleCnt="0"/>
      <dgm:spPr/>
    </dgm:pt>
    <dgm:pt modelId="{150079D3-6F90-4ADF-82BE-D544CC159930}" type="pres">
      <dgm:prSet presAssocID="{12ABE894-BBDA-42A0-AB4A-AFE6AD8C83F8}" presName="compNode" presStyleCnt="0"/>
      <dgm:spPr/>
    </dgm:pt>
    <dgm:pt modelId="{4C4CBC3F-5D2A-46E9-86DF-10BC05914C5C}" type="pres">
      <dgm:prSet presAssocID="{12ABE894-BBDA-42A0-AB4A-AFE6AD8C83F8}" presName="bgRect" presStyleLbl="bgShp" presStyleIdx="1" presStyleCnt="3"/>
      <dgm:spPr/>
    </dgm:pt>
    <dgm:pt modelId="{76EBF578-41B8-4599-8999-429D685E5FBE}" type="pres">
      <dgm:prSet presAssocID="{12ABE894-BBDA-42A0-AB4A-AFE6AD8C83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"/>
        </a:ext>
      </dgm:extLst>
    </dgm:pt>
    <dgm:pt modelId="{37A4173A-D54B-483E-9A0C-7250B174E27F}" type="pres">
      <dgm:prSet presAssocID="{12ABE894-BBDA-42A0-AB4A-AFE6AD8C83F8}" presName="spaceRect" presStyleCnt="0"/>
      <dgm:spPr/>
    </dgm:pt>
    <dgm:pt modelId="{A1308B48-4DA4-4507-B533-8691427BA6E2}" type="pres">
      <dgm:prSet presAssocID="{12ABE894-BBDA-42A0-AB4A-AFE6AD8C83F8}" presName="parTx" presStyleLbl="revTx" presStyleIdx="2" presStyleCnt="6">
        <dgm:presLayoutVars>
          <dgm:chMax val="0"/>
          <dgm:chPref val="0"/>
        </dgm:presLayoutVars>
      </dgm:prSet>
      <dgm:spPr/>
    </dgm:pt>
    <dgm:pt modelId="{6F854FCB-369E-4D6A-AD63-1A97F677B64E}" type="pres">
      <dgm:prSet presAssocID="{12ABE894-BBDA-42A0-AB4A-AFE6AD8C83F8}" presName="desTx" presStyleLbl="revTx" presStyleIdx="3" presStyleCnt="6">
        <dgm:presLayoutVars/>
      </dgm:prSet>
      <dgm:spPr/>
    </dgm:pt>
    <dgm:pt modelId="{389A515D-84D2-494C-9E00-6E1D6BF5C3B1}" type="pres">
      <dgm:prSet presAssocID="{3B014AD9-783C-42DE-B589-1D9DAF7E6594}" presName="sibTrans" presStyleCnt="0"/>
      <dgm:spPr/>
    </dgm:pt>
    <dgm:pt modelId="{B1D6FCA6-2A51-4E17-A85C-AB11B6149052}" type="pres">
      <dgm:prSet presAssocID="{5ADE96F0-7294-45E9-A8EE-91F91B4CC3C3}" presName="compNode" presStyleCnt="0"/>
      <dgm:spPr/>
    </dgm:pt>
    <dgm:pt modelId="{7A3939F1-34FD-464C-9A6A-EFE7095D640D}" type="pres">
      <dgm:prSet presAssocID="{5ADE96F0-7294-45E9-A8EE-91F91B4CC3C3}" presName="bgRect" presStyleLbl="bgShp" presStyleIdx="2" presStyleCnt="3"/>
      <dgm:spPr/>
    </dgm:pt>
    <dgm:pt modelId="{675C78A7-3557-4A75-8971-BF9AB7C35C8E}" type="pres">
      <dgm:prSet presAssocID="{5ADE96F0-7294-45E9-A8EE-91F91B4CC3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3"/>
        </a:ext>
      </dgm:extLst>
    </dgm:pt>
    <dgm:pt modelId="{CA416E8B-1099-4148-BB56-0E3D4C094BD3}" type="pres">
      <dgm:prSet presAssocID="{5ADE96F0-7294-45E9-A8EE-91F91B4CC3C3}" presName="spaceRect" presStyleCnt="0"/>
      <dgm:spPr/>
    </dgm:pt>
    <dgm:pt modelId="{5ED10B5C-BEB6-4C92-BF56-3550D45AF78D}" type="pres">
      <dgm:prSet presAssocID="{5ADE96F0-7294-45E9-A8EE-91F91B4CC3C3}" presName="parTx" presStyleLbl="revTx" presStyleIdx="4" presStyleCnt="6">
        <dgm:presLayoutVars>
          <dgm:chMax val="0"/>
          <dgm:chPref val="0"/>
        </dgm:presLayoutVars>
      </dgm:prSet>
      <dgm:spPr/>
    </dgm:pt>
    <dgm:pt modelId="{9F778978-5D54-446E-AA9A-CF5E3FE895DC}" type="pres">
      <dgm:prSet presAssocID="{5ADE96F0-7294-45E9-A8EE-91F91B4CC3C3}" presName="desTx" presStyleLbl="revTx" presStyleIdx="5" presStyleCnt="6">
        <dgm:presLayoutVars/>
      </dgm:prSet>
      <dgm:spPr/>
    </dgm:pt>
  </dgm:ptLst>
  <dgm:cxnLst>
    <dgm:cxn modelId="{07E9D822-9A99-483F-A1DA-B7DB1CBA5636}" type="presOf" srcId="{5ADE96F0-7294-45E9-A8EE-91F91B4CC3C3}" destId="{5ED10B5C-BEB6-4C92-BF56-3550D45AF78D}" srcOrd="0" destOrd="0" presId="urn:microsoft.com/office/officeart/2018/2/layout/IconVerticalSolidList"/>
    <dgm:cxn modelId="{8E42492A-7DC8-4946-A1B1-546C5789F8CF}" srcId="{0572BF7A-894A-40DD-BD0C-750B5AA48E5F}" destId="{0C1D77BB-2842-41F7-85F4-9BFA5079AD51}" srcOrd="0" destOrd="0" parTransId="{5394B08F-8D57-440B-B6A7-22AD884266E5}" sibTransId="{9DE96B0E-BE04-442F-819E-5F445F1F0094}"/>
    <dgm:cxn modelId="{38E4412D-3623-4064-8BA5-B1525E3DFCB1}" type="presOf" srcId="{DEA2908C-13A6-41C5-8718-D4C084D07DE5}" destId="{6F854FCB-369E-4D6A-AD63-1A97F677B64E}" srcOrd="0" destOrd="1" presId="urn:microsoft.com/office/officeart/2018/2/layout/IconVerticalSolidList"/>
    <dgm:cxn modelId="{51A3A936-5D7C-4D81-BC49-7BE8FFB2BD00}" srcId="{12ABE894-BBDA-42A0-AB4A-AFE6AD8C83F8}" destId="{DEA2908C-13A6-41C5-8718-D4C084D07DE5}" srcOrd="1" destOrd="0" parTransId="{E08BF55A-6210-4354-8BC7-83755C2574BF}" sibTransId="{BCE28E76-A7A2-4988-863D-394116194755}"/>
    <dgm:cxn modelId="{4A943C37-CEFE-4568-8A01-B66D0A651B42}" type="presOf" srcId="{12ABE894-BBDA-42A0-AB4A-AFE6AD8C83F8}" destId="{A1308B48-4DA4-4507-B533-8691427BA6E2}" srcOrd="0" destOrd="0" presId="urn:microsoft.com/office/officeart/2018/2/layout/IconVerticalSolidList"/>
    <dgm:cxn modelId="{9F5B453C-77C8-4CC0-8AF4-A42198A5EEDB}" srcId="{0C1D77BB-2842-41F7-85F4-9BFA5079AD51}" destId="{71180B7D-2ACC-45ED-A61D-7DEC4A325B18}" srcOrd="0" destOrd="0" parTransId="{DEC538DB-3D52-4D20-AD52-AF9B7AA54D07}" sibTransId="{A5FB8C20-5DFB-4A43-A811-44133EF3ED8E}"/>
    <dgm:cxn modelId="{F42A815C-B22B-4425-B62E-551C01291708}" type="presOf" srcId="{0572BF7A-894A-40DD-BD0C-750B5AA48E5F}" destId="{7E660ED7-500D-4E21-A302-2A9AAAF529D3}" srcOrd="0" destOrd="0" presId="urn:microsoft.com/office/officeart/2018/2/layout/IconVerticalSolidList"/>
    <dgm:cxn modelId="{533BC749-3195-4A02-BD79-5CE02C872980}" srcId="{5ADE96F0-7294-45E9-A8EE-91F91B4CC3C3}" destId="{08843CD7-C15B-48CE-A04D-8AA2AC3E1FD6}" srcOrd="1" destOrd="0" parTransId="{4825E8C7-2C97-4601-A5C5-AB2AAD704B8A}" sibTransId="{5A2880E3-4223-424E-9FFA-A6B0A3DE5D3A}"/>
    <dgm:cxn modelId="{0DD4388B-CB44-440C-851E-2EB4A2639F9A}" type="presOf" srcId="{71180B7D-2ACC-45ED-A61D-7DEC4A325B18}" destId="{4D0CF865-4048-4C93-9325-ED29DD05C07B}" srcOrd="0" destOrd="0" presId="urn:microsoft.com/office/officeart/2018/2/layout/IconVerticalSolidList"/>
    <dgm:cxn modelId="{5123D48D-BE6C-4558-A1B0-8732F4F2680B}" srcId="{12ABE894-BBDA-42A0-AB4A-AFE6AD8C83F8}" destId="{B0FC8C47-E26B-4DC7-B0C1-0FE15970D092}" srcOrd="0" destOrd="0" parTransId="{2EFE9495-812A-4DCA-B72D-6C5C390E3C80}" sibTransId="{811BD2E1-EB5A-4EC7-92FF-23963D182A44}"/>
    <dgm:cxn modelId="{CA15BB8E-D482-4E84-89BC-EC3886A4300E}" type="presOf" srcId="{B0FC8C47-E26B-4DC7-B0C1-0FE15970D092}" destId="{6F854FCB-369E-4D6A-AD63-1A97F677B64E}" srcOrd="0" destOrd="0" presId="urn:microsoft.com/office/officeart/2018/2/layout/IconVerticalSolidList"/>
    <dgm:cxn modelId="{2DFC708F-21E2-4D31-89F7-9141699ABF68}" type="presOf" srcId="{08843CD7-C15B-48CE-A04D-8AA2AC3E1FD6}" destId="{9F778978-5D54-446E-AA9A-CF5E3FE895DC}" srcOrd="0" destOrd="1" presId="urn:microsoft.com/office/officeart/2018/2/layout/IconVerticalSolidList"/>
    <dgm:cxn modelId="{DB008DAA-6A79-4270-8B5E-669D85014CAF}" type="presOf" srcId="{276407F0-8595-447C-B4CC-B498B427D015}" destId="{9F778978-5D54-446E-AA9A-CF5E3FE895DC}" srcOrd="0" destOrd="2" presId="urn:microsoft.com/office/officeart/2018/2/layout/IconVerticalSolidList"/>
    <dgm:cxn modelId="{6FB07FB9-0E54-4DBB-9144-C117B46D2368}" type="presOf" srcId="{64F41595-3839-408D-A488-A54411B37267}" destId="{9F778978-5D54-446E-AA9A-CF5E3FE895DC}" srcOrd="0" destOrd="0" presId="urn:microsoft.com/office/officeart/2018/2/layout/IconVerticalSolidList"/>
    <dgm:cxn modelId="{B9106CC0-A736-4831-8018-882097FC26A2}" srcId="{5ADE96F0-7294-45E9-A8EE-91F91B4CC3C3}" destId="{276407F0-8595-447C-B4CC-B498B427D015}" srcOrd="2" destOrd="0" parTransId="{F06DAD6F-F70E-40E8-A935-8B1DD05ED664}" sibTransId="{4722E4F8-D6B1-4DBA-94D1-B0554151DBD0}"/>
    <dgm:cxn modelId="{B745F3D6-1888-4BEE-8E16-C8944D017915}" srcId="{5ADE96F0-7294-45E9-A8EE-91F91B4CC3C3}" destId="{64F41595-3839-408D-A488-A54411B37267}" srcOrd="0" destOrd="0" parTransId="{40EEFECC-3D41-4887-B08E-FA26A34CEDC6}" sibTransId="{61F443A7-EE1E-4259-BA5B-C08227855E07}"/>
    <dgm:cxn modelId="{975274F7-A251-4C10-B9A8-3E30DD71921F}" srcId="{0572BF7A-894A-40DD-BD0C-750B5AA48E5F}" destId="{12ABE894-BBDA-42A0-AB4A-AFE6AD8C83F8}" srcOrd="1" destOrd="0" parTransId="{54C9AB4B-C982-4848-95C7-EF4C7B612C98}" sibTransId="{3B014AD9-783C-42DE-B589-1D9DAF7E6594}"/>
    <dgm:cxn modelId="{975195F8-2DF3-4708-BAF6-3097363BA253}" type="presOf" srcId="{0C1D77BB-2842-41F7-85F4-9BFA5079AD51}" destId="{3A84F269-92C4-47E6-ACA4-F3F9DFB85DE1}" srcOrd="0" destOrd="0" presId="urn:microsoft.com/office/officeart/2018/2/layout/IconVerticalSolidList"/>
    <dgm:cxn modelId="{9D0029FD-944C-4818-82D9-2CBC2ED399EE}" srcId="{0572BF7A-894A-40DD-BD0C-750B5AA48E5F}" destId="{5ADE96F0-7294-45E9-A8EE-91F91B4CC3C3}" srcOrd="2" destOrd="0" parTransId="{FF811399-2202-4A40-9CED-0E9B9FE0C57F}" sibTransId="{19B865FB-A469-4572-9EFF-D1C07B0343D9}"/>
    <dgm:cxn modelId="{99B1ADC6-E124-4573-8C7E-6E69E6B87F63}" type="presParOf" srcId="{7E660ED7-500D-4E21-A302-2A9AAAF529D3}" destId="{896B31F0-32D9-4780-ABED-1A71A4783372}" srcOrd="0" destOrd="0" presId="urn:microsoft.com/office/officeart/2018/2/layout/IconVerticalSolidList"/>
    <dgm:cxn modelId="{82FC98AC-AC72-4A32-A813-E991FE853908}" type="presParOf" srcId="{896B31F0-32D9-4780-ABED-1A71A4783372}" destId="{8D6DB17B-40FA-4A1D-9694-9912155FAB1E}" srcOrd="0" destOrd="0" presId="urn:microsoft.com/office/officeart/2018/2/layout/IconVerticalSolidList"/>
    <dgm:cxn modelId="{7C082402-30D5-415E-93B1-C57F3EED04B5}" type="presParOf" srcId="{896B31F0-32D9-4780-ABED-1A71A4783372}" destId="{2B09676B-CBFB-487D-B930-E61EB2DD252B}" srcOrd="1" destOrd="0" presId="urn:microsoft.com/office/officeart/2018/2/layout/IconVerticalSolidList"/>
    <dgm:cxn modelId="{069D6290-2F57-4E31-811A-EC030E958293}" type="presParOf" srcId="{896B31F0-32D9-4780-ABED-1A71A4783372}" destId="{E4D1F24C-6943-4EA3-8CA7-3BB39031DB2A}" srcOrd="2" destOrd="0" presId="urn:microsoft.com/office/officeart/2018/2/layout/IconVerticalSolidList"/>
    <dgm:cxn modelId="{2C78C911-1DE9-409E-A043-D888B73E5065}" type="presParOf" srcId="{896B31F0-32D9-4780-ABED-1A71A4783372}" destId="{3A84F269-92C4-47E6-ACA4-F3F9DFB85DE1}" srcOrd="3" destOrd="0" presId="urn:microsoft.com/office/officeart/2018/2/layout/IconVerticalSolidList"/>
    <dgm:cxn modelId="{6250ECF5-6139-4624-BBFF-98B6FC5A125B}" type="presParOf" srcId="{896B31F0-32D9-4780-ABED-1A71A4783372}" destId="{4D0CF865-4048-4C93-9325-ED29DD05C07B}" srcOrd="4" destOrd="0" presId="urn:microsoft.com/office/officeart/2018/2/layout/IconVerticalSolidList"/>
    <dgm:cxn modelId="{24F3BF63-8F14-4F89-8366-89C8BB14660D}" type="presParOf" srcId="{7E660ED7-500D-4E21-A302-2A9AAAF529D3}" destId="{7D2C01A5-EECC-4120-9CA4-9B762A9C4293}" srcOrd="1" destOrd="0" presId="urn:microsoft.com/office/officeart/2018/2/layout/IconVerticalSolidList"/>
    <dgm:cxn modelId="{89A7F325-6F4E-4944-B8B7-401B4FBCB129}" type="presParOf" srcId="{7E660ED7-500D-4E21-A302-2A9AAAF529D3}" destId="{150079D3-6F90-4ADF-82BE-D544CC159930}" srcOrd="2" destOrd="0" presId="urn:microsoft.com/office/officeart/2018/2/layout/IconVerticalSolidList"/>
    <dgm:cxn modelId="{E4375847-AD07-4AB9-BFBE-AAFBE3CD4214}" type="presParOf" srcId="{150079D3-6F90-4ADF-82BE-D544CC159930}" destId="{4C4CBC3F-5D2A-46E9-86DF-10BC05914C5C}" srcOrd="0" destOrd="0" presId="urn:microsoft.com/office/officeart/2018/2/layout/IconVerticalSolidList"/>
    <dgm:cxn modelId="{232EA2F8-2290-45F0-9A1E-817FD736A832}" type="presParOf" srcId="{150079D3-6F90-4ADF-82BE-D544CC159930}" destId="{76EBF578-41B8-4599-8999-429D685E5FBE}" srcOrd="1" destOrd="0" presId="urn:microsoft.com/office/officeart/2018/2/layout/IconVerticalSolidList"/>
    <dgm:cxn modelId="{2DCDF45C-8B88-4184-B061-16F0E1E33D16}" type="presParOf" srcId="{150079D3-6F90-4ADF-82BE-D544CC159930}" destId="{37A4173A-D54B-483E-9A0C-7250B174E27F}" srcOrd="2" destOrd="0" presId="urn:microsoft.com/office/officeart/2018/2/layout/IconVerticalSolidList"/>
    <dgm:cxn modelId="{28CEDA96-1BFC-4086-9E26-ECA05F4ECFB5}" type="presParOf" srcId="{150079D3-6F90-4ADF-82BE-D544CC159930}" destId="{A1308B48-4DA4-4507-B533-8691427BA6E2}" srcOrd="3" destOrd="0" presId="urn:microsoft.com/office/officeart/2018/2/layout/IconVerticalSolidList"/>
    <dgm:cxn modelId="{F083D5E7-504B-4A3A-AA25-9B02DC6E613F}" type="presParOf" srcId="{150079D3-6F90-4ADF-82BE-D544CC159930}" destId="{6F854FCB-369E-4D6A-AD63-1A97F677B64E}" srcOrd="4" destOrd="0" presId="urn:microsoft.com/office/officeart/2018/2/layout/IconVerticalSolidList"/>
    <dgm:cxn modelId="{6C208D11-3BC6-4CE1-B177-6BD644FC62EF}" type="presParOf" srcId="{7E660ED7-500D-4E21-A302-2A9AAAF529D3}" destId="{389A515D-84D2-494C-9E00-6E1D6BF5C3B1}" srcOrd="3" destOrd="0" presId="urn:microsoft.com/office/officeart/2018/2/layout/IconVerticalSolidList"/>
    <dgm:cxn modelId="{F315A561-CDF9-45A5-A1BC-B3B392335CAE}" type="presParOf" srcId="{7E660ED7-500D-4E21-A302-2A9AAAF529D3}" destId="{B1D6FCA6-2A51-4E17-A85C-AB11B6149052}" srcOrd="4" destOrd="0" presId="urn:microsoft.com/office/officeart/2018/2/layout/IconVerticalSolidList"/>
    <dgm:cxn modelId="{2FE73F20-7DB6-4BFD-8981-A976C1B60378}" type="presParOf" srcId="{B1D6FCA6-2A51-4E17-A85C-AB11B6149052}" destId="{7A3939F1-34FD-464C-9A6A-EFE7095D640D}" srcOrd="0" destOrd="0" presId="urn:microsoft.com/office/officeart/2018/2/layout/IconVerticalSolidList"/>
    <dgm:cxn modelId="{935C4931-134A-4F48-B8BB-54DEFF54AC2A}" type="presParOf" srcId="{B1D6FCA6-2A51-4E17-A85C-AB11B6149052}" destId="{675C78A7-3557-4A75-8971-BF9AB7C35C8E}" srcOrd="1" destOrd="0" presId="urn:microsoft.com/office/officeart/2018/2/layout/IconVerticalSolidList"/>
    <dgm:cxn modelId="{B6583AB3-4D26-4B28-B822-388912E9B7F3}" type="presParOf" srcId="{B1D6FCA6-2A51-4E17-A85C-AB11B6149052}" destId="{CA416E8B-1099-4148-BB56-0E3D4C094BD3}" srcOrd="2" destOrd="0" presId="urn:microsoft.com/office/officeart/2018/2/layout/IconVerticalSolidList"/>
    <dgm:cxn modelId="{5A29E4FE-CE30-4624-82CA-186D4B997FD2}" type="presParOf" srcId="{B1D6FCA6-2A51-4E17-A85C-AB11B6149052}" destId="{5ED10B5C-BEB6-4C92-BF56-3550D45AF78D}" srcOrd="3" destOrd="0" presId="urn:microsoft.com/office/officeart/2018/2/layout/IconVerticalSolidList"/>
    <dgm:cxn modelId="{A99BDD17-AB24-4F13-AA34-86225A90EC4A}" type="presParOf" srcId="{B1D6FCA6-2A51-4E17-A85C-AB11B6149052}" destId="{9F778978-5D54-446E-AA9A-CF5E3FE895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DB17B-40FA-4A1D-9694-9912155FAB1E}">
      <dsp:nvSpPr>
        <dsp:cNvPr id="0" name=""/>
        <dsp:cNvSpPr/>
      </dsp:nvSpPr>
      <dsp:spPr>
        <a:xfrm>
          <a:off x="0" y="546"/>
          <a:ext cx="8987404" cy="1278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9676B-CBFB-487D-B930-E61EB2DD252B}">
      <dsp:nvSpPr>
        <dsp:cNvPr id="0" name=""/>
        <dsp:cNvSpPr/>
      </dsp:nvSpPr>
      <dsp:spPr>
        <a:xfrm>
          <a:off x="386660" y="288144"/>
          <a:ext cx="703018" cy="703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4F269-92C4-47E6-ACA4-F3F9DFB85DE1}">
      <dsp:nvSpPr>
        <dsp:cNvPr id="0" name=""/>
        <dsp:cNvSpPr/>
      </dsp:nvSpPr>
      <dsp:spPr>
        <a:xfrm>
          <a:off x="1476338" y="546"/>
          <a:ext cx="4044331" cy="127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78" tIns="135278" rIns="135278" bIns="13527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1.When to use </a:t>
          </a:r>
          <a:r>
            <a:rPr lang="en-IN" sz="2300" b="1" kern="1200"/>
            <a:t>Chain of Responsibility pattern ?</a:t>
          </a:r>
          <a:endParaRPr lang="en-US" sz="2300" kern="1200"/>
        </a:p>
      </dsp:txBody>
      <dsp:txXfrm>
        <a:off x="1476338" y="546"/>
        <a:ext cx="4044331" cy="1278215"/>
      </dsp:txXfrm>
    </dsp:sp>
    <dsp:sp modelId="{4D0CF865-4048-4C93-9325-ED29DD05C07B}">
      <dsp:nvSpPr>
        <dsp:cNvPr id="0" name=""/>
        <dsp:cNvSpPr/>
      </dsp:nvSpPr>
      <dsp:spPr>
        <a:xfrm>
          <a:off x="5520670" y="546"/>
          <a:ext cx="3466733" cy="127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78" tIns="135278" rIns="135278" bIns="1352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 our program is expected to process different kinds of requests in various ways, but the exact types of requests and their sequences are unknown beforehand</a:t>
          </a:r>
          <a:r>
            <a:rPr lang="en-IN" sz="1400" kern="1200" dirty="0"/>
            <a:t>	</a:t>
          </a:r>
          <a:endParaRPr lang="en-US" sz="1400" kern="1200" dirty="0"/>
        </a:p>
      </dsp:txBody>
      <dsp:txXfrm>
        <a:off x="5520670" y="546"/>
        <a:ext cx="3466733" cy="1278215"/>
      </dsp:txXfrm>
    </dsp:sp>
    <dsp:sp modelId="{4C4CBC3F-5D2A-46E9-86DF-10BC05914C5C}">
      <dsp:nvSpPr>
        <dsp:cNvPr id="0" name=""/>
        <dsp:cNvSpPr/>
      </dsp:nvSpPr>
      <dsp:spPr>
        <a:xfrm>
          <a:off x="0" y="1598314"/>
          <a:ext cx="8987404" cy="1278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BF578-41B8-4599-8999-429D685E5FBE}">
      <dsp:nvSpPr>
        <dsp:cNvPr id="0" name=""/>
        <dsp:cNvSpPr/>
      </dsp:nvSpPr>
      <dsp:spPr>
        <a:xfrm>
          <a:off x="386660" y="1885913"/>
          <a:ext cx="703018" cy="703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08B48-4DA4-4507-B533-8691427BA6E2}">
      <dsp:nvSpPr>
        <dsp:cNvPr id="0" name=""/>
        <dsp:cNvSpPr/>
      </dsp:nvSpPr>
      <dsp:spPr>
        <a:xfrm>
          <a:off x="1476338" y="1598314"/>
          <a:ext cx="4044331" cy="127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78" tIns="135278" rIns="135278" bIns="13527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2.Can we control order of request handling in </a:t>
          </a:r>
          <a:r>
            <a:rPr lang="en-US" sz="2300" b="1" kern="1200"/>
            <a:t>COR?</a:t>
          </a:r>
          <a:endParaRPr lang="en-US" sz="2300" kern="1200"/>
        </a:p>
      </dsp:txBody>
      <dsp:txXfrm>
        <a:off x="1476338" y="1598314"/>
        <a:ext cx="4044331" cy="1278215"/>
      </dsp:txXfrm>
    </dsp:sp>
    <dsp:sp modelId="{6F854FCB-369E-4D6A-AD63-1A97F677B64E}">
      <dsp:nvSpPr>
        <dsp:cNvPr id="0" name=""/>
        <dsp:cNvSpPr/>
      </dsp:nvSpPr>
      <dsp:spPr>
        <a:xfrm>
          <a:off x="5520670" y="1598314"/>
          <a:ext cx="3466733" cy="127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78" tIns="135278" rIns="135278" bIns="1352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True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False	</a:t>
          </a:r>
        </a:p>
      </dsp:txBody>
      <dsp:txXfrm>
        <a:off x="5520670" y="1598314"/>
        <a:ext cx="3466733" cy="1278215"/>
      </dsp:txXfrm>
    </dsp:sp>
    <dsp:sp modelId="{7A3939F1-34FD-464C-9A6A-EFE7095D640D}">
      <dsp:nvSpPr>
        <dsp:cNvPr id="0" name=""/>
        <dsp:cNvSpPr/>
      </dsp:nvSpPr>
      <dsp:spPr>
        <a:xfrm>
          <a:off x="0" y="3196083"/>
          <a:ext cx="8987404" cy="1278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C78A7-3557-4A75-8971-BF9AB7C35C8E}">
      <dsp:nvSpPr>
        <dsp:cNvPr id="0" name=""/>
        <dsp:cNvSpPr/>
      </dsp:nvSpPr>
      <dsp:spPr>
        <a:xfrm>
          <a:off x="386660" y="3483682"/>
          <a:ext cx="703018" cy="7030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10B5C-BEB6-4C92-BF56-3550D45AF78D}">
      <dsp:nvSpPr>
        <dsp:cNvPr id="0" name=""/>
        <dsp:cNvSpPr/>
      </dsp:nvSpPr>
      <dsp:spPr>
        <a:xfrm>
          <a:off x="1476338" y="3196083"/>
          <a:ext cx="4044331" cy="127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78" tIns="135278" rIns="135278" bIns="13527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3.Chain of Responsibility is a kind of which design pattern?</a:t>
          </a:r>
        </a:p>
      </dsp:txBody>
      <dsp:txXfrm>
        <a:off x="1476338" y="3196083"/>
        <a:ext cx="4044331" cy="1278215"/>
      </dsp:txXfrm>
    </dsp:sp>
    <dsp:sp modelId="{9F778978-5D54-446E-AA9A-CF5E3FE895DC}">
      <dsp:nvSpPr>
        <dsp:cNvPr id="0" name=""/>
        <dsp:cNvSpPr/>
      </dsp:nvSpPr>
      <dsp:spPr>
        <a:xfrm>
          <a:off x="5520670" y="3196083"/>
          <a:ext cx="3466733" cy="127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78" tIns="135278" rIns="135278" bIns="1352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A) Creational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B) Structural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C) Behavioral</a:t>
          </a:r>
        </a:p>
      </dsp:txBody>
      <dsp:txXfrm>
        <a:off x="5520670" y="3196083"/>
        <a:ext cx="3466733" cy="1278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0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64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2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73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00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8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6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7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0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9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2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2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3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Chain of Responsibility Design Pattern </a:t>
            </a:r>
            <a:r>
              <a:rPr lang="en-IN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Team 1</a:t>
            </a:r>
          </a:p>
          <a:p>
            <a:r>
              <a:rPr lang="en-US" dirty="0">
                <a:solidFill>
                  <a:schemeClr val="tx1"/>
                </a:solidFill>
              </a:rPr>
              <a:t>Srichakradhar Reddy Nagireddy</a:t>
            </a:r>
          </a:p>
          <a:p>
            <a:r>
              <a:rPr lang="en-US" dirty="0">
                <a:solidFill>
                  <a:schemeClr val="tx1"/>
                </a:solidFill>
              </a:rPr>
              <a:t>Pavan Kumar Yannamaneni</a:t>
            </a:r>
          </a:p>
          <a:p>
            <a:r>
              <a:rPr lang="en-US" dirty="0">
                <a:solidFill>
                  <a:schemeClr val="tx1"/>
                </a:solidFill>
              </a:rPr>
              <a:t>Sathwik Banginimatam</a:t>
            </a:r>
          </a:p>
          <a:p>
            <a:r>
              <a:rPr lang="en-US" dirty="0">
                <a:solidFill>
                  <a:schemeClr val="tx1"/>
                </a:solidFill>
              </a:rPr>
              <a:t>Ravindra Reddy Chennapareddy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7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Step 2: Create concrete classes extending the logger.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672502"/>
            <a:ext cx="5451627" cy="2644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8DEF9-C68D-4AE6-9320-65BFEA84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3569478"/>
            <a:ext cx="5451627" cy="22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5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004C74-A583-4B5C-92B7-CE62ED79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Step 2: Create concrete classes extending the logger.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70FB6-D161-47B3-83FF-EC7EB24C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158210"/>
            <a:ext cx="5451627" cy="22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0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/>
              <a:t>Step 3: Create different types of loggers. Assign them error levels and set next logger in each logger. Next logger in each logger represents the part of the chain.</a:t>
            </a:r>
          </a:p>
        </p:txBody>
      </p:sp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815747"/>
            <a:ext cx="5451627" cy="4906464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Verify the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75" y="3155089"/>
            <a:ext cx="5600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5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65A22-FAA0-480A-B352-6563DD45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Quiz</a:t>
            </a:r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88690900-CDF0-4263-A6E0-AB38371EE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35228"/>
              </p:ext>
            </p:extLst>
          </p:nvPr>
        </p:nvGraphicFramePr>
        <p:xfrm>
          <a:off x="1794897" y="1402080"/>
          <a:ext cx="8987404" cy="447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39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0447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313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5FCBB-2E95-4121-A1A1-23782914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What it is ?</a:t>
            </a:r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D194-B440-4446-8210-777466A82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80206"/>
            <a:ext cx="3650278" cy="3759253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Chain of Responsibility</a:t>
            </a:r>
            <a:r>
              <a:rPr lang="en-US" dirty="0"/>
              <a:t> is a behavioral design pattern that lets us pass requests along a chain of handlers.</a:t>
            </a:r>
          </a:p>
          <a:p>
            <a:r>
              <a:rPr lang="en-US" dirty="0"/>
              <a:t>Each handler decides either to process the request or to pass it to the next handler in the chain.</a:t>
            </a:r>
          </a:p>
          <a:p>
            <a:endParaRPr lang="en-IN" dirty="0"/>
          </a:p>
        </p:txBody>
      </p:sp>
      <p:pic>
        <p:nvPicPr>
          <p:cNvPr id="1026" name="Picture 2" descr="Chain of Responsibility design pattern">
            <a:extLst>
              <a:ext uri="{FF2B5EF4-FFF2-40B4-BE49-F238E27FC236}">
                <a16:creationId xmlns:a16="http://schemas.microsoft.com/office/drawing/2014/main" id="{2DED41C5-229E-4B22-A9CA-98C3E1296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093474"/>
            <a:ext cx="6953577" cy="43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F03E-F5AE-4A0D-B166-029B1524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Why It is?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1469-6EB2-44E2-8768-75D53B68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38" y="1608814"/>
            <a:ext cx="5088836" cy="37776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In normal design pattern, all the requests are handled within a single handler</a:t>
            </a:r>
          </a:p>
          <a:p>
            <a:r>
              <a:rPr lang="en-IN" dirty="0">
                <a:solidFill>
                  <a:srgbClr val="000000"/>
                </a:solidFill>
              </a:rPr>
              <a:t>System </a:t>
            </a:r>
            <a:r>
              <a:rPr lang="en-US" dirty="0"/>
              <a:t>becomes more and more bloated as we added each new feature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3074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id="{58A4B599-D06F-4C6F-AC30-FF7BCF4B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0901" y="1608814"/>
            <a:ext cx="4617957" cy="33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5E5E-B6AA-452B-989C-0C99DBD8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Solution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A92-FFE1-46BF-B490-0718A717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Relies on transforming particular behaviors into stand-alone objects called </a:t>
            </a:r>
            <a:r>
              <a:rPr lang="en-US" sz="1600" b="1" i="1">
                <a:solidFill>
                  <a:schemeClr val="tx1"/>
                </a:solidFill>
              </a:rPr>
              <a:t>handlers</a:t>
            </a:r>
          </a:p>
          <a:p>
            <a:r>
              <a:rPr lang="en-US" sz="1600">
                <a:solidFill>
                  <a:schemeClr val="tx1"/>
                </a:solidFill>
              </a:rPr>
              <a:t>Each check will be extracted to its own class with a single method</a:t>
            </a:r>
            <a:endParaRPr lang="en-IN" sz="1600" b="1">
              <a:solidFill>
                <a:schemeClr val="tx1"/>
              </a:solidFill>
            </a:endParaRPr>
          </a:p>
        </p:txBody>
      </p:sp>
      <p:pic>
        <p:nvPicPr>
          <p:cNvPr id="4100" name="Picture 4" descr="Talking with tech support can be hard">
            <a:extLst>
              <a:ext uri="{FF2B5EF4-FFF2-40B4-BE49-F238E27FC236}">
                <a16:creationId xmlns:a16="http://schemas.microsoft.com/office/drawing/2014/main" id="{39443198-CC0C-45EE-B912-5C9D423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8898" y="645106"/>
            <a:ext cx="5397662" cy="26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andlers are lined-up one by one, forming a chain">
            <a:extLst>
              <a:ext uri="{FF2B5EF4-FFF2-40B4-BE49-F238E27FC236}">
                <a16:creationId xmlns:a16="http://schemas.microsoft.com/office/drawing/2014/main" id="{5CD43E6D-D29D-4B06-A2B8-EA37D8566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040" y="4019238"/>
            <a:ext cx="5451627" cy="136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8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When you want to decouple a request’s sender and receiver</a:t>
            </a:r>
          </a:p>
          <a:p>
            <a:pPr fontAlgn="base"/>
            <a:r>
              <a:rPr lang="en-US" dirty="0"/>
              <a:t>Multiple objects, determined at runtime, are candidates to handle a request</a:t>
            </a:r>
          </a:p>
          <a:p>
            <a:pPr fontAlgn="base"/>
            <a:r>
              <a:rPr lang="en-US" dirty="0"/>
              <a:t>When you don’t want to specify handlers explicitly in your code</a:t>
            </a:r>
          </a:p>
          <a:p>
            <a:pPr fontAlgn="base"/>
            <a:r>
              <a:rPr lang="en-US" dirty="0"/>
              <a:t>When you want to issue a request to one of several objects without specifying the receiver explicitly.</a:t>
            </a:r>
          </a:p>
          <a:p>
            <a:pPr fontAlgn="base"/>
            <a:r>
              <a:rPr lang="en-US" dirty="0"/>
              <a:t>Define a chain of receiver objects having the responsibility, depending on run-time conditions, to either handle a request or forward it to the next receiver on the chain </a:t>
            </a:r>
          </a:p>
        </p:txBody>
      </p:sp>
    </p:spTree>
    <p:extLst>
      <p:ext uri="{BB962C8B-B14F-4D97-AF65-F5344CB8AC3E}">
        <p14:creationId xmlns:p14="http://schemas.microsoft.com/office/powerpoint/2010/main" val="19006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Structure</a:t>
            </a:r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 </a:t>
            </a:r>
            <a:r>
              <a:rPr lang="en-US" b="1" dirty="0"/>
              <a:t>Handler</a:t>
            </a:r>
            <a:r>
              <a:rPr lang="en-US" dirty="0"/>
              <a:t> declares the interface, common for all concrete handlers.</a:t>
            </a:r>
          </a:p>
          <a:p>
            <a:pPr>
              <a:lnSpc>
                <a:spcPct val="90000"/>
              </a:lnSpc>
            </a:pPr>
            <a:r>
              <a:rPr lang="en-US" dirty="0"/>
              <a:t>The </a:t>
            </a:r>
            <a:r>
              <a:rPr lang="en-US" b="1" dirty="0"/>
              <a:t>Base Handler</a:t>
            </a:r>
            <a:r>
              <a:rPr lang="en-US" dirty="0"/>
              <a:t> is an optional class where we can put the boilerplate code that’s common to all handler classes.</a:t>
            </a:r>
          </a:p>
          <a:p>
            <a:pPr>
              <a:lnSpc>
                <a:spcPct val="90000"/>
              </a:lnSpc>
            </a:pPr>
            <a:r>
              <a:rPr lang="en-US" b="1" dirty="0"/>
              <a:t>Concrete Handlers</a:t>
            </a:r>
            <a:r>
              <a:rPr lang="en-US" dirty="0"/>
              <a:t> contain the actual code for processing requests.</a:t>
            </a:r>
          </a:p>
          <a:p>
            <a:pPr>
              <a:lnSpc>
                <a:spcPct val="90000"/>
              </a:lnSpc>
            </a:pPr>
            <a:r>
              <a:rPr lang="en-US" dirty="0"/>
              <a:t>The </a:t>
            </a:r>
            <a:r>
              <a:rPr lang="en-US" b="1" dirty="0"/>
              <a:t>Client</a:t>
            </a:r>
            <a:r>
              <a:rPr lang="en-US" dirty="0"/>
              <a:t> may compose chains just once or compose them dynamically, depending on the application’s logic</a:t>
            </a:r>
            <a:endParaRPr lang="en-IN" sz="1500" dirty="0"/>
          </a:p>
        </p:txBody>
      </p:sp>
      <p:pic>
        <p:nvPicPr>
          <p:cNvPr id="5122" name="Picture 2" descr="Structure of the Chain Of Responsibility design pattern">
            <a:extLst>
              <a:ext uri="{FF2B5EF4-FFF2-40B4-BE49-F238E27FC236}">
                <a16:creationId xmlns:a16="http://schemas.microsoft.com/office/drawing/2014/main" id="{66AAFC50-5D24-46EB-AEA6-006FA3F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5847" y="645106"/>
            <a:ext cx="4863765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UML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016" y="2213361"/>
            <a:ext cx="9376572" cy="33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IN" dirty="0"/>
              <a:t>Implementation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C3D33-DB0C-44EE-AA28-E0DA77D8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546606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An abstract class </a:t>
            </a:r>
            <a:r>
              <a:rPr lang="en-US" b="1" i="1" dirty="0" err="1"/>
              <a:t>AbstractLogger</a:t>
            </a:r>
            <a:r>
              <a:rPr lang="en-US" dirty="0"/>
              <a:t> with a level of logging.</a:t>
            </a:r>
          </a:p>
          <a:p>
            <a:r>
              <a:rPr lang="en-US" dirty="0"/>
              <a:t>Three types of loggers extending the </a:t>
            </a:r>
            <a:r>
              <a:rPr lang="en-US" b="1" i="1" dirty="0" err="1"/>
              <a:t>AbstractLogger</a:t>
            </a:r>
            <a:r>
              <a:rPr lang="en-US" i="1" dirty="0"/>
              <a:t>.</a:t>
            </a:r>
          </a:p>
          <a:p>
            <a:r>
              <a:rPr lang="en-US" dirty="0"/>
              <a:t>Each logger checks the level of message to its level.</a:t>
            </a:r>
          </a:p>
          <a:p>
            <a:endParaRPr lang="en-IN" dirty="0"/>
          </a:p>
        </p:txBody>
      </p:sp>
      <p:pic>
        <p:nvPicPr>
          <p:cNvPr id="6146" name="Picture 2" descr="Chain of Responsibility Pattern UML Diagram">
            <a:extLst>
              <a:ext uri="{FF2B5EF4-FFF2-40B4-BE49-F238E27FC236}">
                <a16:creationId xmlns:a16="http://schemas.microsoft.com/office/drawing/2014/main" id="{FC4716C2-1852-4CE4-8583-4FD0FEDA6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6686" y="1546606"/>
            <a:ext cx="5451627" cy="36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7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Step 1: Create an abstract logger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318" y="645106"/>
            <a:ext cx="4486823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820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441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Chain of Responsibility Design Pattern   </vt:lpstr>
      <vt:lpstr>What it is ?</vt:lpstr>
      <vt:lpstr>Why It is?</vt:lpstr>
      <vt:lpstr>Solution</vt:lpstr>
      <vt:lpstr>When to use ?</vt:lpstr>
      <vt:lpstr>Structure</vt:lpstr>
      <vt:lpstr>UML Diagram</vt:lpstr>
      <vt:lpstr>Implementation</vt:lpstr>
      <vt:lpstr>Code</vt:lpstr>
      <vt:lpstr>PowerPoint Presentation</vt:lpstr>
      <vt:lpstr>PowerPoint Presentation</vt:lpstr>
      <vt:lpstr>PowerPoint Presentation</vt:lpstr>
      <vt:lpstr>PowerPoint Presentation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 Design Pattern   </dc:title>
  <dc:creator>Ravindra Ch</dc:creator>
  <cp:lastModifiedBy>Ravindra Ch</cp:lastModifiedBy>
  <cp:revision>2</cp:revision>
  <dcterms:created xsi:type="dcterms:W3CDTF">2020-04-28T19:20:26Z</dcterms:created>
  <dcterms:modified xsi:type="dcterms:W3CDTF">2020-04-28T19:25:23Z</dcterms:modified>
</cp:coreProperties>
</file>