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BCEDE-FD94-4256-89B9-0DCF2F944317}" v="8" dt="2020-04-21T22:08:40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FB19F-BA9C-46F0-A1FA-17B5D20307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5159672-440A-4DBA-AC12-71E4319E53E4}">
      <dgm:prSet/>
      <dgm:spPr/>
      <dgm:t>
        <a:bodyPr/>
        <a:lstStyle/>
        <a:p>
          <a:r>
            <a:rPr lang="en-US" dirty="0"/>
            <a:t>When do we need adapter pattern?</a:t>
          </a:r>
        </a:p>
      </dgm:t>
    </dgm:pt>
    <dgm:pt modelId="{5884B39D-477D-4E79-96F7-F4DAB5B9E7E7}" type="parTrans" cxnId="{96A01D27-43B6-4B9E-B09E-D85C87FB595E}">
      <dgm:prSet/>
      <dgm:spPr/>
      <dgm:t>
        <a:bodyPr/>
        <a:lstStyle/>
        <a:p>
          <a:endParaRPr lang="en-US"/>
        </a:p>
      </dgm:t>
    </dgm:pt>
    <dgm:pt modelId="{FD206AD2-3C0A-4123-A436-220CD4D08FE7}" type="sibTrans" cxnId="{96A01D27-43B6-4B9E-B09E-D85C87FB595E}">
      <dgm:prSet/>
      <dgm:spPr/>
      <dgm:t>
        <a:bodyPr/>
        <a:lstStyle/>
        <a:p>
          <a:endParaRPr lang="en-US"/>
        </a:p>
      </dgm:t>
    </dgm:pt>
    <dgm:pt modelId="{09062E75-8576-4E8F-B267-1751B1E77A5B}">
      <dgm:prSet/>
      <dgm:spPr/>
      <dgm:t>
        <a:bodyPr/>
        <a:lstStyle/>
        <a:p>
          <a:r>
            <a:rPr lang="en-US"/>
            <a:t>What is the difference between Object Adapter and Class Adapter?</a:t>
          </a:r>
        </a:p>
      </dgm:t>
    </dgm:pt>
    <dgm:pt modelId="{86BC1B82-BC01-4055-AA79-C0E15480376D}" type="parTrans" cxnId="{AA4DF40C-B210-4404-94B2-73873C31F099}">
      <dgm:prSet/>
      <dgm:spPr/>
      <dgm:t>
        <a:bodyPr/>
        <a:lstStyle/>
        <a:p>
          <a:endParaRPr lang="en-US"/>
        </a:p>
      </dgm:t>
    </dgm:pt>
    <dgm:pt modelId="{5AE7B230-21DF-48D1-BCD7-ABAC338928B5}" type="sibTrans" cxnId="{AA4DF40C-B210-4404-94B2-73873C31F099}">
      <dgm:prSet/>
      <dgm:spPr/>
      <dgm:t>
        <a:bodyPr/>
        <a:lstStyle/>
        <a:p>
          <a:endParaRPr lang="en-US"/>
        </a:p>
      </dgm:t>
    </dgm:pt>
    <dgm:pt modelId="{449851F1-3005-407F-98E5-6350962AD4E6}">
      <dgm:prSet/>
      <dgm:spPr/>
      <dgm:t>
        <a:bodyPr/>
        <a:lstStyle/>
        <a:p>
          <a:r>
            <a:rPr lang="en-US"/>
            <a:t>Which Design Pattern should you use when you want to use an existing class, and its interface does not match the one you need?</a:t>
          </a:r>
        </a:p>
      </dgm:t>
    </dgm:pt>
    <dgm:pt modelId="{81B3D026-4971-4B86-B192-9119C55E16D4}" type="parTrans" cxnId="{9F1BA6E6-8DFA-4F42-B2C6-E706227D0A46}">
      <dgm:prSet/>
      <dgm:spPr/>
      <dgm:t>
        <a:bodyPr/>
        <a:lstStyle/>
        <a:p>
          <a:endParaRPr lang="en-US"/>
        </a:p>
      </dgm:t>
    </dgm:pt>
    <dgm:pt modelId="{327411EE-50A9-4B60-9F51-B4EAA610A724}" type="sibTrans" cxnId="{9F1BA6E6-8DFA-4F42-B2C6-E706227D0A46}">
      <dgm:prSet/>
      <dgm:spPr/>
      <dgm:t>
        <a:bodyPr/>
        <a:lstStyle/>
        <a:p>
          <a:endParaRPr lang="en-US"/>
        </a:p>
      </dgm:t>
    </dgm:pt>
    <dgm:pt modelId="{9476485E-F2A3-4A8B-B103-8E777B50AC25}">
      <dgm:prSet/>
      <dgm:spPr/>
      <dgm:t>
        <a:bodyPr/>
        <a:lstStyle/>
        <a:p>
          <a:r>
            <a:rPr lang="en-US"/>
            <a:t>Which one of the following is not a participant in Adapter pattern?</a:t>
          </a:r>
        </a:p>
      </dgm:t>
    </dgm:pt>
    <dgm:pt modelId="{C38E4831-5415-4BFE-83C1-7F4349A40E71}" type="parTrans" cxnId="{DF4437CD-449A-4154-A4EA-D609E65EE16E}">
      <dgm:prSet/>
      <dgm:spPr/>
      <dgm:t>
        <a:bodyPr/>
        <a:lstStyle/>
        <a:p>
          <a:endParaRPr lang="en-US"/>
        </a:p>
      </dgm:t>
    </dgm:pt>
    <dgm:pt modelId="{D5EFDDF8-D711-4B90-B6A8-6C24AC01E797}" type="sibTrans" cxnId="{DF4437CD-449A-4154-A4EA-D609E65EE16E}">
      <dgm:prSet/>
      <dgm:spPr/>
      <dgm:t>
        <a:bodyPr/>
        <a:lstStyle/>
        <a:p>
          <a:endParaRPr lang="en-US"/>
        </a:p>
      </dgm:t>
    </dgm:pt>
    <dgm:pt modelId="{E6786F42-916E-4321-90D2-EBFC4ACA7F22}">
      <dgm:prSet/>
      <dgm:spPr/>
      <dgm:t>
        <a:bodyPr/>
        <a:lstStyle/>
        <a:p>
          <a:r>
            <a:rPr lang="en-US"/>
            <a:t>A. Target</a:t>
          </a:r>
        </a:p>
      </dgm:t>
    </dgm:pt>
    <dgm:pt modelId="{27C0AD68-3522-4509-A21A-0342BDFEA630}" type="parTrans" cxnId="{745CC33D-D3C1-4C78-8104-D7EDBD4E2761}">
      <dgm:prSet/>
      <dgm:spPr/>
      <dgm:t>
        <a:bodyPr/>
        <a:lstStyle/>
        <a:p>
          <a:endParaRPr lang="en-US"/>
        </a:p>
      </dgm:t>
    </dgm:pt>
    <dgm:pt modelId="{C72BB3AC-B6A4-4CC8-80E9-1B0C422AC44A}" type="sibTrans" cxnId="{745CC33D-D3C1-4C78-8104-D7EDBD4E2761}">
      <dgm:prSet/>
      <dgm:spPr/>
      <dgm:t>
        <a:bodyPr/>
        <a:lstStyle/>
        <a:p>
          <a:endParaRPr lang="en-US"/>
        </a:p>
      </dgm:t>
    </dgm:pt>
    <dgm:pt modelId="{979924F7-E6CB-422D-9ACC-1DDFF50631F7}">
      <dgm:prSet/>
      <dgm:spPr/>
      <dgm:t>
        <a:bodyPr/>
        <a:lstStyle/>
        <a:p>
          <a:r>
            <a:rPr lang="en-US"/>
            <a:t>B. Client</a:t>
          </a:r>
        </a:p>
      </dgm:t>
    </dgm:pt>
    <dgm:pt modelId="{82C8E8DD-98A0-4BC2-8E8F-1B206FAEC55F}" type="parTrans" cxnId="{E299A850-EF4C-4C1C-85BB-EBAB6FBFCB10}">
      <dgm:prSet/>
      <dgm:spPr/>
      <dgm:t>
        <a:bodyPr/>
        <a:lstStyle/>
        <a:p>
          <a:endParaRPr lang="en-US"/>
        </a:p>
      </dgm:t>
    </dgm:pt>
    <dgm:pt modelId="{84ABAE76-5FB8-450C-A31A-2D205625B189}" type="sibTrans" cxnId="{E299A850-EF4C-4C1C-85BB-EBAB6FBFCB10}">
      <dgm:prSet/>
      <dgm:spPr/>
      <dgm:t>
        <a:bodyPr/>
        <a:lstStyle/>
        <a:p>
          <a:endParaRPr lang="en-US"/>
        </a:p>
      </dgm:t>
    </dgm:pt>
    <dgm:pt modelId="{6877B22B-509A-41DD-B3D8-2BFE74E4DFE2}">
      <dgm:prSet/>
      <dgm:spPr/>
      <dgm:t>
        <a:bodyPr/>
        <a:lstStyle/>
        <a:p>
          <a:r>
            <a:rPr lang="en-US"/>
            <a:t>C.  Adaptee</a:t>
          </a:r>
        </a:p>
      </dgm:t>
    </dgm:pt>
    <dgm:pt modelId="{D477DDAC-92DC-40A1-9D4D-4212A44F6696}" type="parTrans" cxnId="{3E38C1A9-2111-4214-B2F4-22BF2164FD53}">
      <dgm:prSet/>
      <dgm:spPr/>
      <dgm:t>
        <a:bodyPr/>
        <a:lstStyle/>
        <a:p>
          <a:endParaRPr lang="en-US"/>
        </a:p>
      </dgm:t>
    </dgm:pt>
    <dgm:pt modelId="{44F0C92D-7909-463D-90A6-DFC7019BFC76}" type="sibTrans" cxnId="{3E38C1A9-2111-4214-B2F4-22BF2164FD53}">
      <dgm:prSet/>
      <dgm:spPr/>
      <dgm:t>
        <a:bodyPr/>
        <a:lstStyle/>
        <a:p>
          <a:endParaRPr lang="en-US"/>
        </a:p>
      </dgm:t>
    </dgm:pt>
    <dgm:pt modelId="{9C859FD2-A00F-4643-A251-C97F1672A75B}">
      <dgm:prSet/>
      <dgm:spPr/>
      <dgm:t>
        <a:bodyPr/>
        <a:lstStyle/>
        <a:p>
          <a:r>
            <a:rPr lang="en-US"/>
            <a:t>D. ConcreteTarget</a:t>
          </a:r>
        </a:p>
      </dgm:t>
    </dgm:pt>
    <dgm:pt modelId="{369588BB-E189-43B0-901F-120856B3FCAD}" type="parTrans" cxnId="{98AF0FFA-1626-4C4B-9600-B45FE995ABE0}">
      <dgm:prSet/>
      <dgm:spPr/>
      <dgm:t>
        <a:bodyPr/>
        <a:lstStyle/>
        <a:p>
          <a:endParaRPr lang="en-US"/>
        </a:p>
      </dgm:t>
    </dgm:pt>
    <dgm:pt modelId="{48F4C5D8-EEEF-467C-83EE-87D5BC7AEB25}" type="sibTrans" cxnId="{98AF0FFA-1626-4C4B-9600-B45FE995ABE0}">
      <dgm:prSet/>
      <dgm:spPr/>
      <dgm:t>
        <a:bodyPr/>
        <a:lstStyle/>
        <a:p>
          <a:endParaRPr lang="en-US"/>
        </a:p>
      </dgm:t>
    </dgm:pt>
    <dgm:pt modelId="{8BB77F68-9B85-4E0C-9C39-B28AAF69D07F}" type="pres">
      <dgm:prSet presAssocID="{47EFB19F-BA9C-46F0-A1FA-17B5D20307DF}" presName="root" presStyleCnt="0">
        <dgm:presLayoutVars>
          <dgm:dir/>
          <dgm:resizeHandles val="exact"/>
        </dgm:presLayoutVars>
      </dgm:prSet>
      <dgm:spPr/>
    </dgm:pt>
    <dgm:pt modelId="{BF23F3F1-3719-4AEA-A963-7BB3674E0EAF}" type="pres">
      <dgm:prSet presAssocID="{B5159672-440A-4DBA-AC12-71E4319E53E4}" presName="compNode" presStyleCnt="0"/>
      <dgm:spPr/>
    </dgm:pt>
    <dgm:pt modelId="{3AB4437C-4479-498E-B466-8A0199E531A9}" type="pres">
      <dgm:prSet presAssocID="{B5159672-440A-4DBA-AC12-71E4319E53E4}" presName="bgRect" presStyleLbl="bgShp" presStyleIdx="0" presStyleCnt="4"/>
      <dgm:spPr/>
    </dgm:pt>
    <dgm:pt modelId="{EC2C7DB2-FF3A-4BB4-B68E-04D7FC1C59F3}" type="pres">
      <dgm:prSet presAssocID="{B5159672-440A-4DBA-AC12-71E4319E53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1"/>
        </a:ext>
      </dgm:extLst>
    </dgm:pt>
    <dgm:pt modelId="{A8BD3090-F3FA-45F3-A35E-54B8C9FA55D7}" type="pres">
      <dgm:prSet presAssocID="{B5159672-440A-4DBA-AC12-71E4319E53E4}" presName="spaceRect" presStyleCnt="0"/>
      <dgm:spPr/>
    </dgm:pt>
    <dgm:pt modelId="{575223AF-113D-4BBB-905C-82B1421E885E}" type="pres">
      <dgm:prSet presAssocID="{B5159672-440A-4DBA-AC12-71E4319E53E4}" presName="parTx" presStyleLbl="revTx" presStyleIdx="0" presStyleCnt="5">
        <dgm:presLayoutVars>
          <dgm:chMax val="0"/>
          <dgm:chPref val="0"/>
        </dgm:presLayoutVars>
      </dgm:prSet>
      <dgm:spPr/>
    </dgm:pt>
    <dgm:pt modelId="{4DD27A81-E03C-4A15-AB63-C8C894B4824C}" type="pres">
      <dgm:prSet presAssocID="{FD206AD2-3C0A-4123-A436-220CD4D08FE7}" presName="sibTrans" presStyleCnt="0"/>
      <dgm:spPr/>
    </dgm:pt>
    <dgm:pt modelId="{DCD6C6CE-1705-4F7A-9A7F-36FCEF1587F6}" type="pres">
      <dgm:prSet presAssocID="{09062E75-8576-4E8F-B267-1751B1E77A5B}" presName="compNode" presStyleCnt="0"/>
      <dgm:spPr/>
    </dgm:pt>
    <dgm:pt modelId="{6AC81BA6-EF29-4C60-B59A-73C69466B064}" type="pres">
      <dgm:prSet presAssocID="{09062E75-8576-4E8F-B267-1751B1E77A5B}" presName="bgRect" presStyleLbl="bgShp" presStyleIdx="1" presStyleCnt="4"/>
      <dgm:spPr/>
    </dgm:pt>
    <dgm:pt modelId="{524EFC56-E380-4630-BD97-987D4C1BD952}" type="pres">
      <dgm:prSet presAssocID="{09062E75-8576-4E8F-B267-1751B1E77A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"/>
        </a:ext>
      </dgm:extLst>
    </dgm:pt>
    <dgm:pt modelId="{56AD467B-6DA5-4FC1-9EBA-331C4B9B8886}" type="pres">
      <dgm:prSet presAssocID="{09062E75-8576-4E8F-B267-1751B1E77A5B}" presName="spaceRect" presStyleCnt="0"/>
      <dgm:spPr/>
    </dgm:pt>
    <dgm:pt modelId="{6E03183B-8E5C-4A77-B745-9730B36D0580}" type="pres">
      <dgm:prSet presAssocID="{09062E75-8576-4E8F-B267-1751B1E77A5B}" presName="parTx" presStyleLbl="revTx" presStyleIdx="1" presStyleCnt="5">
        <dgm:presLayoutVars>
          <dgm:chMax val="0"/>
          <dgm:chPref val="0"/>
        </dgm:presLayoutVars>
      </dgm:prSet>
      <dgm:spPr/>
    </dgm:pt>
    <dgm:pt modelId="{E9C84342-B782-4E67-9984-E656DA2FA398}" type="pres">
      <dgm:prSet presAssocID="{5AE7B230-21DF-48D1-BCD7-ABAC338928B5}" presName="sibTrans" presStyleCnt="0"/>
      <dgm:spPr/>
    </dgm:pt>
    <dgm:pt modelId="{160A0E48-C45A-41F3-9867-713EAAD31FA9}" type="pres">
      <dgm:prSet presAssocID="{449851F1-3005-407F-98E5-6350962AD4E6}" presName="compNode" presStyleCnt="0"/>
      <dgm:spPr/>
    </dgm:pt>
    <dgm:pt modelId="{8E667DEE-C77C-4D70-885C-C8A9AE2984BB}" type="pres">
      <dgm:prSet presAssocID="{449851F1-3005-407F-98E5-6350962AD4E6}" presName="bgRect" presStyleLbl="bgShp" presStyleIdx="2" presStyleCnt="4"/>
      <dgm:spPr/>
    </dgm:pt>
    <dgm:pt modelId="{2E6D824C-B45B-40E1-800C-FC02ECFDFEE9}" type="pres">
      <dgm:prSet presAssocID="{449851F1-3005-407F-98E5-6350962AD4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3"/>
        </a:ext>
      </dgm:extLst>
    </dgm:pt>
    <dgm:pt modelId="{3FB4D293-D390-4118-969E-F47E453DFD62}" type="pres">
      <dgm:prSet presAssocID="{449851F1-3005-407F-98E5-6350962AD4E6}" presName="spaceRect" presStyleCnt="0"/>
      <dgm:spPr/>
    </dgm:pt>
    <dgm:pt modelId="{180409F1-144C-4E4F-AF9A-6FA187F0190A}" type="pres">
      <dgm:prSet presAssocID="{449851F1-3005-407F-98E5-6350962AD4E6}" presName="parTx" presStyleLbl="revTx" presStyleIdx="2" presStyleCnt="5">
        <dgm:presLayoutVars>
          <dgm:chMax val="0"/>
          <dgm:chPref val="0"/>
        </dgm:presLayoutVars>
      </dgm:prSet>
      <dgm:spPr/>
    </dgm:pt>
    <dgm:pt modelId="{46F88515-0764-47AA-84D5-EDE73062A403}" type="pres">
      <dgm:prSet presAssocID="{327411EE-50A9-4B60-9F51-B4EAA610A724}" presName="sibTrans" presStyleCnt="0"/>
      <dgm:spPr/>
    </dgm:pt>
    <dgm:pt modelId="{D2704F72-91D4-4049-BE81-23D5A0633F7E}" type="pres">
      <dgm:prSet presAssocID="{9476485E-F2A3-4A8B-B103-8E777B50AC25}" presName="compNode" presStyleCnt="0"/>
      <dgm:spPr/>
    </dgm:pt>
    <dgm:pt modelId="{4E3BA52D-9836-4331-B42C-0827604B56CD}" type="pres">
      <dgm:prSet presAssocID="{9476485E-F2A3-4A8B-B103-8E777B50AC25}" presName="bgRect" presStyleLbl="bgShp" presStyleIdx="3" presStyleCnt="4"/>
      <dgm:spPr/>
    </dgm:pt>
    <dgm:pt modelId="{5F228054-44A2-4567-99AA-0ABFCCF67669}" type="pres">
      <dgm:prSet presAssocID="{9476485E-F2A3-4A8B-B103-8E777B50AC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4"/>
        </a:ext>
      </dgm:extLst>
    </dgm:pt>
    <dgm:pt modelId="{17F6069D-79C3-49A2-B370-2062C05937E1}" type="pres">
      <dgm:prSet presAssocID="{9476485E-F2A3-4A8B-B103-8E777B50AC25}" presName="spaceRect" presStyleCnt="0"/>
      <dgm:spPr/>
    </dgm:pt>
    <dgm:pt modelId="{B640A6B1-4F6F-421A-9E8F-ECC402E35B91}" type="pres">
      <dgm:prSet presAssocID="{9476485E-F2A3-4A8B-B103-8E777B50AC25}" presName="parTx" presStyleLbl="revTx" presStyleIdx="3" presStyleCnt="5">
        <dgm:presLayoutVars>
          <dgm:chMax val="0"/>
          <dgm:chPref val="0"/>
        </dgm:presLayoutVars>
      </dgm:prSet>
      <dgm:spPr/>
    </dgm:pt>
    <dgm:pt modelId="{8F583FDE-94A3-45A6-BB6D-1663D76CA8F0}" type="pres">
      <dgm:prSet presAssocID="{9476485E-F2A3-4A8B-B103-8E777B50AC25}" presName="desTx" presStyleLbl="revTx" presStyleIdx="4" presStyleCnt="5">
        <dgm:presLayoutVars/>
      </dgm:prSet>
      <dgm:spPr/>
    </dgm:pt>
  </dgm:ptLst>
  <dgm:cxnLst>
    <dgm:cxn modelId="{D43A1005-5685-4117-A208-A0A60A1CB450}" type="presOf" srcId="{6877B22B-509A-41DD-B3D8-2BFE74E4DFE2}" destId="{8F583FDE-94A3-45A6-BB6D-1663D76CA8F0}" srcOrd="0" destOrd="2" presId="urn:microsoft.com/office/officeart/2018/2/layout/IconVerticalSolidList"/>
    <dgm:cxn modelId="{6A725506-8417-41D4-9340-C3FC26AE19BF}" type="presOf" srcId="{E6786F42-916E-4321-90D2-EBFC4ACA7F22}" destId="{8F583FDE-94A3-45A6-BB6D-1663D76CA8F0}" srcOrd="0" destOrd="0" presId="urn:microsoft.com/office/officeart/2018/2/layout/IconVerticalSolidList"/>
    <dgm:cxn modelId="{6F318D06-D40A-4AA8-B4FF-06776A42780B}" type="presOf" srcId="{9476485E-F2A3-4A8B-B103-8E777B50AC25}" destId="{B640A6B1-4F6F-421A-9E8F-ECC402E35B91}" srcOrd="0" destOrd="0" presId="urn:microsoft.com/office/officeart/2018/2/layout/IconVerticalSolidList"/>
    <dgm:cxn modelId="{AA4DF40C-B210-4404-94B2-73873C31F099}" srcId="{47EFB19F-BA9C-46F0-A1FA-17B5D20307DF}" destId="{09062E75-8576-4E8F-B267-1751B1E77A5B}" srcOrd="1" destOrd="0" parTransId="{86BC1B82-BC01-4055-AA79-C0E15480376D}" sibTransId="{5AE7B230-21DF-48D1-BCD7-ABAC338928B5}"/>
    <dgm:cxn modelId="{09C0B91D-FBB4-4207-9DC0-17B27BA0C7C2}" type="presOf" srcId="{979924F7-E6CB-422D-9ACC-1DDFF50631F7}" destId="{8F583FDE-94A3-45A6-BB6D-1663D76CA8F0}" srcOrd="0" destOrd="1" presId="urn:microsoft.com/office/officeart/2018/2/layout/IconVerticalSolidList"/>
    <dgm:cxn modelId="{96A01D27-43B6-4B9E-B09E-D85C87FB595E}" srcId="{47EFB19F-BA9C-46F0-A1FA-17B5D20307DF}" destId="{B5159672-440A-4DBA-AC12-71E4319E53E4}" srcOrd="0" destOrd="0" parTransId="{5884B39D-477D-4E79-96F7-F4DAB5B9E7E7}" sibTransId="{FD206AD2-3C0A-4123-A436-220CD4D08FE7}"/>
    <dgm:cxn modelId="{745CC33D-D3C1-4C78-8104-D7EDBD4E2761}" srcId="{9476485E-F2A3-4A8B-B103-8E777B50AC25}" destId="{E6786F42-916E-4321-90D2-EBFC4ACA7F22}" srcOrd="0" destOrd="0" parTransId="{27C0AD68-3522-4509-A21A-0342BDFEA630}" sibTransId="{C72BB3AC-B6A4-4CC8-80E9-1B0C422AC44A}"/>
    <dgm:cxn modelId="{E299A850-EF4C-4C1C-85BB-EBAB6FBFCB10}" srcId="{9476485E-F2A3-4A8B-B103-8E777B50AC25}" destId="{979924F7-E6CB-422D-9ACC-1DDFF50631F7}" srcOrd="1" destOrd="0" parTransId="{82C8E8DD-98A0-4BC2-8E8F-1B206FAEC55F}" sibTransId="{84ABAE76-5FB8-450C-A31A-2D205625B189}"/>
    <dgm:cxn modelId="{7AE61190-2F83-4C63-80AD-17D9D9824E91}" type="presOf" srcId="{449851F1-3005-407F-98E5-6350962AD4E6}" destId="{180409F1-144C-4E4F-AF9A-6FA187F0190A}" srcOrd="0" destOrd="0" presId="urn:microsoft.com/office/officeart/2018/2/layout/IconVerticalSolidList"/>
    <dgm:cxn modelId="{AFB9A995-65BD-4A09-AFF3-EC60C5859285}" type="presOf" srcId="{9C859FD2-A00F-4643-A251-C97F1672A75B}" destId="{8F583FDE-94A3-45A6-BB6D-1663D76CA8F0}" srcOrd="0" destOrd="3" presId="urn:microsoft.com/office/officeart/2018/2/layout/IconVerticalSolidList"/>
    <dgm:cxn modelId="{3E38C1A9-2111-4214-B2F4-22BF2164FD53}" srcId="{9476485E-F2A3-4A8B-B103-8E777B50AC25}" destId="{6877B22B-509A-41DD-B3D8-2BFE74E4DFE2}" srcOrd="2" destOrd="0" parTransId="{D477DDAC-92DC-40A1-9D4D-4212A44F6696}" sibTransId="{44F0C92D-7909-463D-90A6-DFC7019BFC76}"/>
    <dgm:cxn modelId="{0AA39EB7-B448-464C-B007-5A2E6E909064}" type="presOf" srcId="{B5159672-440A-4DBA-AC12-71E4319E53E4}" destId="{575223AF-113D-4BBB-905C-82B1421E885E}" srcOrd="0" destOrd="0" presId="urn:microsoft.com/office/officeart/2018/2/layout/IconVerticalSolidList"/>
    <dgm:cxn modelId="{DF4437CD-449A-4154-A4EA-D609E65EE16E}" srcId="{47EFB19F-BA9C-46F0-A1FA-17B5D20307DF}" destId="{9476485E-F2A3-4A8B-B103-8E777B50AC25}" srcOrd="3" destOrd="0" parTransId="{C38E4831-5415-4BFE-83C1-7F4349A40E71}" sibTransId="{D5EFDDF8-D711-4B90-B6A8-6C24AC01E797}"/>
    <dgm:cxn modelId="{F05512D8-B984-4B86-872A-EC9DC15625E6}" type="presOf" srcId="{47EFB19F-BA9C-46F0-A1FA-17B5D20307DF}" destId="{8BB77F68-9B85-4E0C-9C39-B28AAF69D07F}" srcOrd="0" destOrd="0" presId="urn:microsoft.com/office/officeart/2018/2/layout/IconVerticalSolidList"/>
    <dgm:cxn modelId="{9F1BA6E6-8DFA-4F42-B2C6-E706227D0A46}" srcId="{47EFB19F-BA9C-46F0-A1FA-17B5D20307DF}" destId="{449851F1-3005-407F-98E5-6350962AD4E6}" srcOrd="2" destOrd="0" parTransId="{81B3D026-4971-4B86-B192-9119C55E16D4}" sibTransId="{327411EE-50A9-4B60-9F51-B4EAA610A724}"/>
    <dgm:cxn modelId="{18DD9FE9-F532-4D94-A1B2-E019DFD5E1DE}" type="presOf" srcId="{09062E75-8576-4E8F-B267-1751B1E77A5B}" destId="{6E03183B-8E5C-4A77-B745-9730B36D0580}" srcOrd="0" destOrd="0" presId="urn:microsoft.com/office/officeart/2018/2/layout/IconVerticalSolidList"/>
    <dgm:cxn modelId="{98AF0FFA-1626-4C4B-9600-B45FE995ABE0}" srcId="{9476485E-F2A3-4A8B-B103-8E777B50AC25}" destId="{9C859FD2-A00F-4643-A251-C97F1672A75B}" srcOrd="3" destOrd="0" parTransId="{369588BB-E189-43B0-901F-120856B3FCAD}" sibTransId="{48F4C5D8-EEEF-467C-83EE-87D5BC7AEB25}"/>
    <dgm:cxn modelId="{BBB78828-7936-489F-A332-101DA801311F}" type="presParOf" srcId="{8BB77F68-9B85-4E0C-9C39-B28AAF69D07F}" destId="{BF23F3F1-3719-4AEA-A963-7BB3674E0EAF}" srcOrd="0" destOrd="0" presId="urn:microsoft.com/office/officeart/2018/2/layout/IconVerticalSolidList"/>
    <dgm:cxn modelId="{AFE3D407-BD37-4D1E-920E-4048604168E8}" type="presParOf" srcId="{BF23F3F1-3719-4AEA-A963-7BB3674E0EAF}" destId="{3AB4437C-4479-498E-B466-8A0199E531A9}" srcOrd="0" destOrd="0" presId="urn:microsoft.com/office/officeart/2018/2/layout/IconVerticalSolidList"/>
    <dgm:cxn modelId="{D33D2DB6-0559-4E1F-93BD-E64646DBCB0A}" type="presParOf" srcId="{BF23F3F1-3719-4AEA-A963-7BB3674E0EAF}" destId="{EC2C7DB2-FF3A-4BB4-B68E-04D7FC1C59F3}" srcOrd="1" destOrd="0" presId="urn:microsoft.com/office/officeart/2018/2/layout/IconVerticalSolidList"/>
    <dgm:cxn modelId="{03DCC9E6-9A42-4E67-8D44-F27C3211ED0A}" type="presParOf" srcId="{BF23F3F1-3719-4AEA-A963-7BB3674E0EAF}" destId="{A8BD3090-F3FA-45F3-A35E-54B8C9FA55D7}" srcOrd="2" destOrd="0" presId="urn:microsoft.com/office/officeart/2018/2/layout/IconVerticalSolidList"/>
    <dgm:cxn modelId="{55ED830C-6196-46F7-BC44-C158636BB4DA}" type="presParOf" srcId="{BF23F3F1-3719-4AEA-A963-7BB3674E0EAF}" destId="{575223AF-113D-4BBB-905C-82B1421E885E}" srcOrd="3" destOrd="0" presId="urn:microsoft.com/office/officeart/2018/2/layout/IconVerticalSolidList"/>
    <dgm:cxn modelId="{6D97198B-22AB-4B76-941D-5181D9CF4C31}" type="presParOf" srcId="{8BB77F68-9B85-4E0C-9C39-B28AAF69D07F}" destId="{4DD27A81-E03C-4A15-AB63-C8C894B4824C}" srcOrd="1" destOrd="0" presId="urn:microsoft.com/office/officeart/2018/2/layout/IconVerticalSolidList"/>
    <dgm:cxn modelId="{A9228A86-D56A-439E-B8B5-DD7F99E1A28C}" type="presParOf" srcId="{8BB77F68-9B85-4E0C-9C39-B28AAF69D07F}" destId="{DCD6C6CE-1705-4F7A-9A7F-36FCEF1587F6}" srcOrd="2" destOrd="0" presId="urn:microsoft.com/office/officeart/2018/2/layout/IconVerticalSolidList"/>
    <dgm:cxn modelId="{DF649F3F-378A-4E66-97B1-272BAE7FCC97}" type="presParOf" srcId="{DCD6C6CE-1705-4F7A-9A7F-36FCEF1587F6}" destId="{6AC81BA6-EF29-4C60-B59A-73C69466B064}" srcOrd="0" destOrd="0" presId="urn:microsoft.com/office/officeart/2018/2/layout/IconVerticalSolidList"/>
    <dgm:cxn modelId="{2C1F3FAF-279A-45B3-95E9-11B40EC59223}" type="presParOf" srcId="{DCD6C6CE-1705-4F7A-9A7F-36FCEF1587F6}" destId="{524EFC56-E380-4630-BD97-987D4C1BD952}" srcOrd="1" destOrd="0" presId="urn:microsoft.com/office/officeart/2018/2/layout/IconVerticalSolidList"/>
    <dgm:cxn modelId="{01FD0D1F-A341-4CE8-B48D-AE45EAED6672}" type="presParOf" srcId="{DCD6C6CE-1705-4F7A-9A7F-36FCEF1587F6}" destId="{56AD467B-6DA5-4FC1-9EBA-331C4B9B8886}" srcOrd="2" destOrd="0" presId="urn:microsoft.com/office/officeart/2018/2/layout/IconVerticalSolidList"/>
    <dgm:cxn modelId="{E622DC28-304F-4E15-A945-13644DEB0F9D}" type="presParOf" srcId="{DCD6C6CE-1705-4F7A-9A7F-36FCEF1587F6}" destId="{6E03183B-8E5C-4A77-B745-9730B36D0580}" srcOrd="3" destOrd="0" presId="urn:microsoft.com/office/officeart/2018/2/layout/IconVerticalSolidList"/>
    <dgm:cxn modelId="{B20A4E93-86B9-441A-878B-E8A4BDD12323}" type="presParOf" srcId="{8BB77F68-9B85-4E0C-9C39-B28AAF69D07F}" destId="{E9C84342-B782-4E67-9984-E656DA2FA398}" srcOrd="3" destOrd="0" presId="urn:microsoft.com/office/officeart/2018/2/layout/IconVerticalSolidList"/>
    <dgm:cxn modelId="{630F7B6A-379D-4089-9E3E-DC11AECB43FC}" type="presParOf" srcId="{8BB77F68-9B85-4E0C-9C39-B28AAF69D07F}" destId="{160A0E48-C45A-41F3-9867-713EAAD31FA9}" srcOrd="4" destOrd="0" presId="urn:microsoft.com/office/officeart/2018/2/layout/IconVerticalSolidList"/>
    <dgm:cxn modelId="{BAC31809-B466-4A7C-A110-914ED336F839}" type="presParOf" srcId="{160A0E48-C45A-41F3-9867-713EAAD31FA9}" destId="{8E667DEE-C77C-4D70-885C-C8A9AE2984BB}" srcOrd="0" destOrd="0" presId="urn:microsoft.com/office/officeart/2018/2/layout/IconVerticalSolidList"/>
    <dgm:cxn modelId="{86AF25CF-086F-4512-AD0E-44C7872AF7B4}" type="presParOf" srcId="{160A0E48-C45A-41F3-9867-713EAAD31FA9}" destId="{2E6D824C-B45B-40E1-800C-FC02ECFDFEE9}" srcOrd="1" destOrd="0" presId="urn:microsoft.com/office/officeart/2018/2/layout/IconVerticalSolidList"/>
    <dgm:cxn modelId="{76D22F56-0962-4FE6-A0FC-95C8A1C1AC5C}" type="presParOf" srcId="{160A0E48-C45A-41F3-9867-713EAAD31FA9}" destId="{3FB4D293-D390-4118-969E-F47E453DFD62}" srcOrd="2" destOrd="0" presId="urn:microsoft.com/office/officeart/2018/2/layout/IconVerticalSolidList"/>
    <dgm:cxn modelId="{0ECF4E85-314A-427B-804E-61F632EC7A7D}" type="presParOf" srcId="{160A0E48-C45A-41F3-9867-713EAAD31FA9}" destId="{180409F1-144C-4E4F-AF9A-6FA187F0190A}" srcOrd="3" destOrd="0" presId="urn:microsoft.com/office/officeart/2018/2/layout/IconVerticalSolidList"/>
    <dgm:cxn modelId="{17B11DCB-56AE-4E7D-897B-26388FBF15FA}" type="presParOf" srcId="{8BB77F68-9B85-4E0C-9C39-B28AAF69D07F}" destId="{46F88515-0764-47AA-84D5-EDE73062A403}" srcOrd="5" destOrd="0" presId="urn:microsoft.com/office/officeart/2018/2/layout/IconVerticalSolidList"/>
    <dgm:cxn modelId="{B285D69F-B7F1-46BC-86EC-096B7154EE93}" type="presParOf" srcId="{8BB77F68-9B85-4E0C-9C39-B28AAF69D07F}" destId="{D2704F72-91D4-4049-BE81-23D5A0633F7E}" srcOrd="6" destOrd="0" presId="urn:microsoft.com/office/officeart/2018/2/layout/IconVerticalSolidList"/>
    <dgm:cxn modelId="{60674BF8-1FE5-4D0E-9E59-C0A49BBAF810}" type="presParOf" srcId="{D2704F72-91D4-4049-BE81-23D5A0633F7E}" destId="{4E3BA52D-9836-4331-B42C-0827604B56CD}" srcOrd="0" destOrd="0" presId="urn:microsoft.com/office/officeart/2018/2/layout/IconVerticalSolidList"/>
    <dgm:cxn modelId="{E721CF55-8C02-4E7D-8AD6-C6488EF32DF1}" type="presParOf" srcId="{D2704F72-91D4-4049-BE81-23D5A0633F7E}" destId="{5F228054-44A2-4567-99AA-0ABFCCF67669}" srcOrd="1" destOrd="0" presId="urn:microsoft.com/office/officeart/2018/2/layout/IconVerticalSolidList"/>
    <dgm:cxn modelId="{78C56C4D-B1A2-4A2F-87C9-19E26001C52E}" type="presParOf" srcId="{D2704F72-91D4-4049-BE81-23D5A0633F7E}" destId="{17F6069D-79C3-49A2-B370-2062C05937E1}" srcOrd="2" destOrd="0" presId="urn:microsoft.com/office/officeart/2018/2/layout/IconVerticalSolidList"/>
    <dgm:cxn modelId="{FDA20AE7-F171-4FFD-BCF9-56967490A496}" type="presParOf" srcId="{D2704F72-91D4-4049-BE81-23D5A0633F7E}" destId="{B640A6B1-4F6F-421A-9E8F-ECC402E35B91}" srcOrd="3" destOrd="0" presId="urn:microsoft.com/office/officeart/2018/2/layout/IconVerticalSolidList"/>
    <dgm:cxn modelId="{A6D4B709-6385-4BD3-9729-94350125BACF}" type="presParOf" srcId="{D2704F72-91D4-4049-BE81-23D5A0633F7E}" destId="{8F583FDE-94A3-45A6-BB6D-1663D76CA8F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4437C-4479-498E-B466-8A0199E531A9}">
      <dsp:nvSpPr>
        <dsp:cNvPr id="0" name=""/>
        <dsp:cNvSpPr/>
      </dsp:nvSpPr>
      <dsp:spPr>
        <a:xfrm>
          <a:off x="0" y="1924"/>
          <a:ext cx="5913437" cy="9754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C7DB2-FF3A-4BB4-B68E-04D7FC1C59F3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223AF-113D-4BBB-905C-82B1421E885E}">
      <dsp:nvSpPr>
        <dsp:cNvPr id="0" name=""/>
        <dsp:cNvSpPr/>
      </dsp:nvSpPr>
      <dsp:spPr>
        <a:xfrm>
          <a:off x="1126608" y="192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When do we need adapter pattern?</a:t>
          </a:r>
        </a:p>
      </dsp:txBody>
      <dsp:txXfrm>
        <a:off x="1126608" y="1924"/>
        <a:ext cx="4786828" cy="975418"/>
      </dsp:txXfrm>
    </dsp:sp>
    <dsp:sp modelId="{6AC81BA6-EF29-4C60-B59A-73C69466B064}">
      <dsp:nvSpPr>
        <dsp:cNvPr id="0" name=""/>
        <dsp:cNvSpPr/>
      </dsp:nvSpPr>
      <dsp:spPr>
        <a:xfrm>
          <a:off x="0" y="1221197"/>
          <a:ext cx="5913437" cy="9754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EFC56-E380-4630-BD97-987D4C1BD952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03183B-8E5C-4A77-B745-9730B36D0580}">
      <dsp:nvSpPr>
        <dsp:cNvPr id="0" name=""/>
        <dsp:cNvSpPr/>
      </dsp:nvSpPr>
      <dsp:spPr>
        <a:xfrm>
          <a:off x="1126608" y="1221197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is the difference between Object Adapter and Class Adapter?</a:t>
          </a:r>
        </a:p>
      </dsp:txBody>
      <dsp:txXfrm>
        <a:off x="1126608" y="1221197"/>
        <a:ext cx="4786828" cy="975418"/>
      </dsp:txXfrm>
    </dsp:sp>
    <dsp:sp modelId="{8E667DEE-C77C-4D70-885C-C8A9AE2984BB}">
      <dsp:nvSpPr>
        <dsp:cNvPr id="0" name=""/>
        <dsp:cNvSpPr/>
      </dsp:nvSpPr>
      <dsp:spPr>
        <a:xfrm>
          <a:off x="0" y="2440471"/>
          <a:ext cx="5913437" cy="9754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D824C-B45B-40E1-800C-FC02ECFDFEE9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409F1-144C-4E4F-AF9A-6FA187F0190A}">
      <dsp:nvSpPr>
        <dsp:cNvPr id="0" name=""/>
        <dsp:cNvSpPr/>
      </dsp:nvSpPr>
      <dsp:spPr>
        <a:xfrm>
          <a:off x="1126608" y="2440471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Which Design Pattern should you use when you want to use an existing class, and its interface does not match the one you need?</a:t>
          </a:r>
        </a:p>
      </dsp:txBody>
      <dsp:txXfrm>
        <a:off x="1126608" y="2440471"/>
        <a:ext cx="4786828" cy="975418"/>
      </dsp:txXfrm>
    </dsp:sp>
    <dsp:sp modelId="{4E3BA52D-9836-4331-B42C-0827604B56CD}">
      <dsp:nvSpPr>
        <dsp:cNvPr id="0" name=""/>
        <dsp:cNvSpPr/>
      </dsp:nvSpPr>
      <dsp:spPr>
        <a:xfrm>
          <a:off x="0" y="3659744"/>
          <a:ext cx="5913437" cy="9754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28054-44A2-4567-99AA-0ABFCCF67669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0A6B1-4F6F-421A-9E8F-ECC402E35B91}">
      <dsp:nvSpPr>
        <dsp:cNvPr id="0" name=""/>
        <dsp:cNvSpPr/>
      </dsp:nvSpPr>
      <dsp:spPr>
        <a:xfrm>
          <a:off x="1126608" y="3659744"/>
          <a:ext cx="2661046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Which one of the following is not a participant in Adapter pattern?</a:t>
          </a:r>
        </a:p>
      </dsp:txBody>
      <dsp:txXfrm>
        <a:off x="1126608" y="3659744"/>
        <a:ext cx="2661046" cy="975418"/>
      </dsp:txXfrm>
    </dsp:sp>
    <dsp:sp modelId="{8F583FDE-94A3-45A6-BB6D-1663D76CA8F0}">
      <dsp:nvSpPr>
        <dsp:cNvPr id="0" name=""/>
        <dsp:cNvSpPr/>
      </dsp:nvSpPr>
      <dsp:spPr>
        <a:xfrm>
          <a:off x="3787655" y="3659744"/>
          <a:ext cx="2125781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A. Target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B. Client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C.  Adaptee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D. ConcreteTarget</a:t>
          </a:r>
        </a:p>
      </dsp:txBody>
      <dsp:txXfrm>
        <a:off x="3787655" y="3659744"/>
        <a:ext cx="2125781" cy="97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7B9-484B-4B27-9CD1-00194F71A37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97B08F4-0DFC-4A34-BB20-4CCD97DD763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8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7B9-484B-4B27-9CD1-00194F71A37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08F4-0DFC-4A34-BB20-4CCD97DD763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00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7B9-484B-4B27-9CD1-00194F71A37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08F4-0DFC-4A34-BB20-4CCD97DD763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41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7B9-484B-4B27-9CD1-00194F71A37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08F4-0DFC-4A34-BB20-4CCD97DD763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3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7B9-484B-4B27-9CD1-00194F71A37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08F4-0DFC-4A34-BB20-4CCD97DD763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84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7B9-484B-4B27-9CD1-00194F71A37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08F4-0DFC-4A34-BB20-4CCD97DD763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73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7B9-484B-4B27-9CD1-00194F71A37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08F4-0DFC-4A34-BB20-4CCD97DD763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7B9-484B-4B27-9CD1-00194F71A37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08F4-0DFC-4A34-BB20-4CCD97DD763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7B9-484B-4B27-9CD1-00194F71A37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08F4-0DFC-4A34-BB20-4CCD97DD7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55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27B9-484B-4B27-9CD1-00194F71A37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08F4-0DFC-4A34-BB20-4CCD97DD763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87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A7427B9-484B-4B27-9CD1-00194F71A37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08F4-0DFC-4A34-BB20-4CCD97DD763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40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427B9-484B-4B27-9CD1-00194F71A376}" type="datetimeFigureOut">
              <a:rPr lang="en-IN" smtClean="0"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97B08F4-0DFC-4A34-BB20-4CCD97DD763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34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6F83-DC3A-47F0-9DA4-6CAEEC6FB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641" y="802298"/>
            <a:ext cx="9998212" cy="2541431"/>
          </a:xfrm>
        </p:spPr>
        <p:txBody>
          <a:bodyPr>
            <a:normAutofit fontScale="90000"/>
          </a:bodyPr>
          <a:lstStyle/>
          <a:p>
            <a:r>
              <a:rPr lang="en-IN" dirty="0"/>
              <a:t>Adapter DESIGN Pattern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3359A-24A2-40AD-AB49-00B1BFBE7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0086" y="3602766"/>
            <a:ext cx="3016083" cy="2153979"/>
          </a:xfrm>
        </p:spPr>
        <p:txBody>
          <a:bodyPr vert="horz" lIns="91440" tIns="91440" rIns="91440" bIns="91440" rtlCol="0" anchor="t">
            <a:normAutofit fontScale="25000" lnSpcReduction="20000"/>
          </a:bodyPr>
          <a:lstStyle/>
          <a:p>
            <a:r>
              <a:rPr lang="en-US" sz="4800" dirty="0"/>
              <a:t>Team 1:</a:t>
            </a:r>
          </a:p>
          <a:p>
            <a:r>
              <a:rPr lang="en-US" sz="4800" dirty="0" err="1"/>
              <a:t>Srichakradhar</a:t>
            </a:r>
            <a:r>
              <a:rPr lang="en-US" sz="4800" dirty="0"/>
              <a:t> </a:t>
            </a:r>
            <a:r>
              <a:rPr lang="en-US" sz="4800" dirty="0" err="1"/>
              <a:t>reddy</a:t>
            </a:r>
            <a:r>
              <a:rPr lang="en-US" sz="4800" dirty="0"/>
              <a:t> </a:t>
            </a:r>
            <a:r>
              <a:rPr lang="en-US" sz="4800" dirty="0" err="1"/>
              <a:t>nagiReddy</a:t>
            </a:r>
          </a:p>
          <a:p>
            <a:r>
              <a:rPr lang="en-US" sz="4800" dirty="0" err="1"/>
              <a:t>SatHwik</a:t>
            </a:r>
            <a:r>
              <a:rPr lang="en-US" sz="4800" dirty="0"/>
              <a:t> </a:t>
            </a:r>
            <a:r>
              <a:rPr lang="en-US" sz="4800" dirty="0" err="1"/>
              <a:t>banginimatam</a:t>
            </a:r>
            <a:endParaRPr lang="en-US" sz="4800" dirty="0"/>
          </a:p>
          <a:p>
            <a:r>
              <a:rPr lang="en-US" sz="4800" dirty="0"/>
              <a:t>Pavan  </a:t>
            </a:r>
            <a:r>
              <a:rPr lang="en-US" sz="4800" dirty="0" err="1"/>
              <a:t>kumar</a:t>
            </a:r>
            <a:r>
              <a:rPr lang="en-US" sz="4800" dirty="0"/>
              <a:t> Yannamaneni</a:t>
            </a:r>
          </a:p>
          <a:p>
            <a:r>
              <a:rPr lang="en-US" sz="4800" dirty="0"/>
              <a:t>Ravindra </a:t>
            </a:r>
            <a:r>
              <a:rPr lang="en-US" sz="4800" dirty="0" err="1"/>
              <a:t>reddy</a:t>
            </a:r>
            <a:r>
              <a:rPr lang="en-US" sz="4800" dirty="0"/>
              <a:t> </a:t>
            </a:r>
            <a:r>
              <a:rPr lang="en-US" sz="4800" dirty="0" err="1"/>
              <a:t>chennapareddy</a:t>
            </a:r>
            <a:endParaRPr lang="en-US" sz="4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359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BFE5A-5A0D-4F21-97D0-1593ACE69743}"/>
              </a:ext>
            </a:extLst>
          </p:cNvPr>
          <p:cNvSpPr txBox="1"/>
          <p:nvPr/>
        </p:nvSpPr>
        <p:spPr>
          <a:xfrm>
            <a:off x="1229360" y="680720"/>
            <a:ext cx="735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Create adapter class implementing the </a:t>
            </a:r>
            <a:r>
              <a:rPr lang="en-US" i="1" dirty="0" err="1"/>
              <a:t>MediaPlayer</a:t>
            </a:r>
            <a:r>
              <a:rPr lang="en-US" dirty="0"/>
              <a:t> interface.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DBB555-5B55-47B6-AA09-8C66D0541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40" y="1285652"/>
            <a:ext cx="5124834" cy="455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1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E269-A52D-494D-B8D4-0E5F724A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841" y="1066800"/>
            <a:ext cx="9795014" cy="4399545"/>
          </a:xfrm>
        </p:spPr>
        <p:txBody>
          <a:bodyPr/>
          <a:lstStyle/>
          <a:p>
            <a:r>
              <a:rPr lang="en-US" dirty="0"/>
              <a:t>Step 4: Create concrete class implementing the </a:t>
            </a:r>
            <a:r>
              <a:rPr lang="en-US" i="1" dirty="0" err="1"/>
              <a:t>MediaPlayer</a:t>
            </a:r>
            <a:r>
              <a:rPr lang="en-US" dirty="0"/>
              <a:t> interface.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28225-7FF5-4818-BC2D-0D4214BB9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981" y="2001795"/>
            <a:ext cx="6314038" cy="393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62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236C6-1961-4C36-8F89-BA9D7205B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319" y="1168400"/>
            <a:ext cx="9764535" cy="4297945"/>
          </a:xfrm>
        </p:spPr>
        <p:txBody>
          <a:bodyPr/>
          <a:lstStyle/>
          <a:p>
            <a:r>
              <a:rPr lang="en-US" dirty="0"/>
              <a:t>Step 5: Use the </a:t>
            </a:r>
            <a:r>
              <a:rPr lang="en-US" dirty="0" err="1"/>
              <a:t>AudioPlayer</a:t>
            </a:r>
            <a:r>
              <a:rPr lang="en-US" dirty="0"/>
              <a:t> to play different types of audio formats.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64D69-2A26-4B4F-A916-D5A1EA8B8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717" y="2221865"/>
            <a:ext cx="67151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6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6A84-2BAC-4A01-93D8-00A0C585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841" y="1076960"/>
            <a:ext cx="9795014" cy="4389385"/>
          </a:xfrm>
        </p:spPr>
        <p:txBody>
          <a:bodyPr/>
          <a:lstStyle/>
          <a:p>
            <a:r>
              <a:rPr lang="en-US" dirty="0"/>
              <a:t>Step 6:  Verify the output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88E5F-6236-444F-8F54-B49ADF69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506" y="2771774"/>
            <a:ext cx="6674844" cy="15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78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2D521-A889-44DA-995C-CA55571B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/>
              <a:t>QUIZ</a:t>
            </a:r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58B49B-9688-4FE3-906C-700279B97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79717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108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25D32F-4E25-4030-843C-416463E85EF0}"/>
              </a:ext>
            </a:extLst>
          </p:cNvPr>
          <p:cNvSpPr/>
          <p:nvPr/>
        </p:nvSpPr>
        <p:spPr>
          <a:xfrm>
            <a:off x="3470553" y="2426647"/>
            <a:ext cx="45670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4752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9813-5D5F-4EAD-B4CC-26B9AD41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51AE9-3088-483C-930D-8B1599AF3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Adapter pattern works as a bridge between two incompatible interfaces</a:t>
            </a:r>
          </a:p>
          <a:p>
            <a:r>
              <a:rPr lang="en-US" dirty="0"/>
              <a:t>Converts one interface to another so that it matches what the client is expecting</a:t>
            </a:r>
          </a:p>
          <a:p>
            <a:r>
              <a:rPr lang="en-US" dirty="0"/>
              <a:t>The adapter design pattern solves problems like: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can a class be reused that does not have an interface that a client requires?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can classes that have incompatible interfaces work together?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can an alternative interface be provided for a class?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572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D6D5-C524-408A-9C33-B7F18C81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D22F-7959-45B0-A467-9F562DDB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/>
              <a:t>To use an adapter:</a:t>
            </a:r>
          </a:p>
          <a:p>
            <a:pPr fontAlgn="base"/>
            <a:r>
              <a:rPr lang="en-US" dirty="0"/>
              <a:t>The client makes a request to the adapter by calling a method on it using the target interface.</a:t>
            </a:r>
          </a:p>
          <a:p>
            <a:pPr fontAlgn="base"/>
            <a:r>
              <a:rPr lang="en-US" dirty="0"/>
              <a:t>The adapter translates that request on the </a:t>
            </a:r>
            <a:r>
              <a:rPr lang="en-US" dirty="0" err="1"/>
              <a:t>adaptee</a:t>
            </a:r>
            <a:r>
              <a:rPr lang="en-US" dirty="0"/>
              <a:t> using the </a:t>
            </a:r>
            <a:r>
              <a:rPr lang="en-US" dirty="0" err="1"/>
              <a:t>adaptee</a:t>
            </a:r>
            <a:r>
              <a:rPr lang="en-US" dirty="0"/>
              <a:t> interface.</a:t>
            </a:r>
          </a:p>
          <a:p>
            <a:pPr fontAlgn="base"/>
            <a:r>
              <a:rPr lang="en-US" dirty="0"/>
              <a:t>Client receive the results of the call and is unaware of adapter’s presence</a:t>
            </a:r>
          </a:p>
          <a:p>
            <a:pPr marL="0" indent="0" fontAlgn="base">
              <a:buNone/>
            </a:pPr>
            <a:r>
              <a:rPr lang="en-US" dirty="0"/>
              <a:t>In design, adapters are used when we have a class (Client) expecting some type of object and we have an object (</a:t>
            </a:r>
            <a:r>
              <a:rPr lang="en-US" dirty="0" err="1"/>
              <a:t>Adaptee</a:t>
            </a:r>
            <a:r>
              <a:rPr lang="en-US" dirty="0"/>
              <a:t>) offering the same features but exposing a different interface.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97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9" name="Picture 7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0" name="Straight Connector 7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7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7CAE02-4D0C-4EBA-9359-8B90B1D8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UML DESIGN</a:t>
            </a:r>
          </a:p>
        </p:txBody>
      </p:sp>
      <p:pic>
        <p:nvPicPr>
          <p:cNvPr id="1026" name="Picture 2" descr="Adapter Pattern Classes">
            <a:extLst>
              <a:ext uri="{FF2B5EF4-FFF2-40B4-BE49-F238E27FC236}">
                <a16:creationId xmlns:a16="http://schemas.microsoft.com/office/drawing/2014/main" id="{F9EE1B63-1FB9-4F80-8B46-3F8AD32EFA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579" y="2015732"/>
            <a:ext cx="8557093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80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9EBD-346B-4E97-89DD-A64FD655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 adapter pattern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0B1861-3E62-4528-80C9-6204CDC07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1466" y="2016125"/>
            <a:ext cx="4883393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9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7BFD-188C-4806-9211-906D2AA2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 adapter pattern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41EDE2-FE25-4FB3-8EE1-30480477E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245" y="1992270"/>
            <a:ext cx="6889941" cy="378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7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E354-CA9B-49E8-9110-82F6AB9C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IMPlementation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D62F0E-BE86-4BBE-BC8B-C303F602F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2320" y="1994323"/>
            <a:ext cx="5962101" cy="405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4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DF3B-6F8F-4B6E-96E5-CA87CC70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Code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D6307-0CC8-468A-81A5-8FB2282B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Create interfaces for Media Player and Advanced Media Player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355A0-DF2A-486C-9162-5B1BA9FB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515" y="2626361"/>
            <a:ext cx="5728970" cy="30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4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775F-045F-4C25-85DE-93AC2401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1260-490C-4374-A2B9-B6011FFA2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Create concrete classes implementing the </a:t>
            </a:r>
            <a:r>
              <a:rPr lang="en-US" i="1" dirty="0" err="1"/>
              <a:t>AdvancedMediaPlayer</a:t>
            </a:r>
            <a:r>
              <a:rPr lang="en-US" dirty="0"/>
              <a:t> interface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B39A1-995A-4BAC-82EF-D074DE0A6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61" y="2534474"/>
            <a:ext cx="5926455" cy="3351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C001AB-4260-4741-8F3A-6748AA382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530750"/>
            <a:ext cx="5799191" cy="335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82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F756978369447A26F7DFD71E6B55E" ma:contentTypeVersion="7" ma:contentTypeDescription="Create a new document." ma:contentTypeScope="" ma:versionID="1a608aea34d2b206d18b61b0abb33f62">
  <xsd:schema xmlns:xsd="http://www.w3.org/2001/XMLSchema" xmlns:xs="http://www.w3.org/2001/XMLSchema" xmlns:p="http://schemas.microsoft.com/office/2006/metadata/properties" xmlns:ns3="54c9d2c3-2d73-4287-b0db-975f1ba97b27" xmlns:ns4="85ba227f-659b-48b2-aecc-e3e67fbb17a4" targetNamespace="http://schemas.microsoft.com/office/2006/metadata/properties" ma:root="true" ma:fieldsID="b949df07311cfbc4fd5e40c3fd0ee908" ns3:_="" ns4:_="">
    <xsd:import namespace="54c9d2c3-2d73-4287-b0db-975f1ba97b27"/>
    <xsd:import namespace="85ba227f-659b-48b2-aecc-e3e67fbb17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c9d2c3-2d73-4287-b0db-975f1ba97b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a227f-659b-48b2-aecc-e3e67fbb17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49CF68-5AB0-4BC3-AF60-EEDABE90CC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c9d2c3-2d73-4287-b0db-975f1ba97b27"/>
    <ds:schemaRef ds:uri="85ba227f-659b-48b2-aecc-e3e67fbb17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EFA18E-6B74-4DAC-9B46-92E7F44664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58CCA-5F8F-48AB-8116-2898A377D67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325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Gallery</vt:lpstr>
      <vt:lpstr>Adapter DESIGN Pattern </vt:lpstr>
      <vt:lpstr>Introduction</vt:lpstr>
      <vt:lpstr>Usage</vt:lpstr>
      <vt:lpstr>UML DESIGN</vt:lpstr>
      <vt:lpstr>Object adapter pattern </vt:lpstr>
      <vt:lpstr>Class adapter pattern </vt:lpstr>
      <vt:lpstr>IMPlementation</vt:lpstr>
      <vt:lpstr>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 DESIGN Pattern </dc:title>
  <dc:creator>Nagireddy, Srichakradhar (UMKC-Student)</dc:creator>
  <cp:lastModifiedBy>Nagireddy, Srichakradhar (UMKC-Student)</cp:lastModifiedBy>
  <cp:revision>7</cp:revision>
  <dcterms:created xsi:type="dcterms:W3CDTF">2020-04-21T21:53:29Z</dcterms:created>
  <dcterms:modified xsi:type="dcterms:W3CDTF">2020-05-05T20:44:37Z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0x010100478F756978369447A26F7DFD71E6B55E</vt:lpwstr>
  </property>
</Properties>
</file>