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24"/>
  </p:sldMasterIdLst>
  <p:notesMasterIdLst>
    <p:notesMasterId r:id="rId34"/>
  </p:notesMasterIdLst>
  <p:handoutMasterIdLst>
    <p:handoutMasterId r:id="rId35"/>
  </p:handoutMasterIdLst>
  <p:sldIdLst>
    <p:sldId id="256" r:id="rId25"/>
    <p:sldId id="260" r:id="rId26"/>
    <p:sldId id="257" r:id="rId27"/>
    <p:sldId id="261" r:id="rId28"/>
    <p:sldId id="262" r:id="rId29"/>
    <p:sldId id="263" r:id="rId30"/>
    <p:sldId id="264" r:id="rId31"/>
    <p:sldId id="265" r:id="rId32"/>
    <p:sldId id="266" r:id="rId33"/>
  </p:sldIdLst>
  <p:sldSz cx="12190413" cy="6858000"/>
  <p:notesSz cx="6858000" cy="9144000"/>
  <p:custDataLst>
    <p:tags r:id="rId3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080"/>
    <a:srgbClr val="2F3EEA"/>
    <a:srgbClr val="3CB371"/>
    <a:srgbClr val="4169E1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76" autoAdjust="0"/>
  </p:normalViewPr>
  <p:slideViewPr>
    <p:cSldViewPr showGuides="1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5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16b88ff3-bba9-48d2-8e1c-9fe7f1110e47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Food</a:t>
            </a:r>
          </a:p>
        </p:txBody>
      </p:sp>
      <p:sp>
        <p:nvSpPr>
          <p:cNvPr id="5" name="date" descr="{&quot;templafy&quot;:{&quot;id&quot;:&quot;c6a693af-aaa5-48cb-b3a2-c425f5949718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13 September 2021</a:t>
            </a:r>
          </a:p>
        </p:txBody>
      </p:sp>
      <p:sp>
        <p:nvSpPr>
          <p:cNvPr id="7" name="text" descr="{&quot;templafy&quot;:{&quot;id&quot;:&quot;15825e59-a19e-41a7-9af1-9cda61a7831d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Mathematical Models in Ecology - SIR Models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0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772F9-F0FC-4258-943A-483E60A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903518" y="3573016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03518" y="4366839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903518" y="5143758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a.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Content Placeholder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3" t="14828" b="55452"/>
          <a:stretch/>
        </p:blipFill>
        <p:spPr bwMode="auto">
          <a:xfrm>
            <a:off x="8836534" y="2351513"/>
            <a:ext cx="1931711" cy="11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9"/>
          <a:stretch/>
        </p:blipFill>
        <p:spPr>
          <a:xfrm>
            <a:off x="334566" y="2420888"/>
            <a:ext cx="8501968" cy="39501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5234963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Average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period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infectivity: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=14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susceptibles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rgbClr val="4169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h𝑢𝑚𝑎𝑛𝑠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infected: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F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15 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h𝑢𝑚𝑎𝑛𝑠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number of 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recovered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𝑹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3CB37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 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h𝑢𝑚𝑎𝑛𝑠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5234963" cy="1415772"/>
              </a:xfrm>
              <a:prstGeom prst="rect">
                <a:avLst/>
              </a:prstGeom>
              <a:blipFill>
                <a:blip r:embed="rId9"/>
                <a:stretch>
                  <a:fillRect l="-2910" t="-5603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557572" y="556096"/>
                <a:ext cx="538147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population: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Intrinsic reproductive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1.8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humans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Recovery rate: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≈0.07 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Transmission rate: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∙</m:t>
                        </m:r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𝜈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2.1∙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−8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72" y="556096"/>
                <a:ext cx="5381478" cy="1477328"/>
              </a:xfrm>
              <a:prstGeom prst="rect">
                <a:avLst/>
              </a:prstGeom>
              <a:blipFill>
                <a:blip r:embed="rId10"/>
                <a:stretch>
                  <a:fillRect l="-1019" t="-2058" r="-680" b="-24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2411242"/>
            <a:ext cx="10273721" cy="394570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71934" y="4423229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71934" y="5170574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96628" y="4419762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b.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4080101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Same as before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≈2.1∙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‘</a:t>
                </a:r>
                <a:r>
                  <a:rPr lang="en-GB" sz="1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epidemic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’: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period when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𝑰</m:t>
                    </m:r>
                    <m:d>
                      <m:dPr>
                        <m:ctrlP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e>
                    </m:d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𝑰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𝟎𝟏</m:t>
                    </m:r>
                  </m:oMath>
                </a14:m>
                <a:endParaRPr lang="en-GB" sz="18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4080101" cy="1415772"/>
              </a:xfrm>
              <a:prstGeom prst="rect">
                <a:avLst/>
              </a:prstGeom>
              <a:blipFill>
                <a:blip r:embed="rId8"/>
                <a:stretch>
                  <a:fillRect l="-3737" t="-12069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733858" y="527730"/>
                <a:ext cx="6312412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lasted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263 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𝑑𝑎𝑦𝑠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peaked 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218 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707359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Avoided getting sick: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.76%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Danish population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58" y="527730"/>
                <a:ext cx="6312412" cy="1138773"/>
              </a:xfrm>
              <a:prstGeom prst="rect">
                <a:avLst/>
              </a:prstGeom>
              <a:blipFill>
                <a:blip r:embed="rId9"/>
                <a:stretch>
                  <a:fillRect l="-2512" t="-6989" b="-1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89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3" y="2425304"/>
            <a:ext cx="9962765" cy="381246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71934" y="4423229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71934" y="5170574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96628" y="4419762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b.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increased by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%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‘</a:t>
                </a:r>
                <a:r>
                  <a:rPr lang="en-GB" sz="1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epidemic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’: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period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∙0.01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blipFill>
                <a:blip r:embed="rId8"/>
                <a:stretch>
                  <a:fillRect l="-3378" t="-12069" r="-175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lasted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224 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𝑑𝑎𝑦𝑠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peaked 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182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=899711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Avoided getting sick: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0.8%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Danish population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blipFill>
                <a:blip r:embed="rId9"/>
                <a:stretch>
                  <a:fillRect l="-2621" t="-6989" b="-1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 bwMode="auto">
          <a:xfrm>
            <a:off x="8371935" y="434021"/>
            <a:ext cx="1539696" cy="510721"/>
          </a:xfrm>
          <a:prstGeom prst="wedgeEllipseCallout">
            <a:avLst>
              <a:gd name="adj1" fmla="val -48108"/>
              <a:gd name="adj2" fmla="val 74741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earlier!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24" name="Oval Callout 23"/>
          <p:cNvSpPr/>
          <p:nvPr/>
        </p:nvSpPr>
        <p:spPr bwMode="auto">
          <a:xfrm>
            <a:off x="6608387" y="143758"/>
            <a:ext cx="1070995" cy="510721"/>
          </a:xfrm>
          <a:prstGeom prst="wedgeEllipseCallout">
            <a:avLst>
              <a:gd name="adj1" fmla="val -32894"/>
              <a:gd name="adj2" fmla="val 84066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less!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26" name="Oval Callout 25"/>
          <p:cNvSpPr/>
          <p:nvPr/>
        </p:nvSpPr>
        <p:spPr bwMode="auto">
          <a:xfrm>
            <a:off x="7535366" y="1723751"/>
            <a:ext cx="1070995" cy="510721"/>
          </a:xfrm>
          <a:prstGeom prst="wedgeEllipseCallout">
            <a:avLst>
              <a:gd name="adj1" fmla="val -65800"/>
              <a:gd name="adj2" fmla="val -65135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less!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31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71934" y="4423229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71934" y="5170574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96628" y="4419762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3991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c.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increased by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%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‘</a:t>
                </a:r>
                <a:r>
                  <a:rPr lang="en-GB" sz="1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epidemic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’: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period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∙0.01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0" y="556096"/>
                <a:ext cx="4512150" cy="1415772"/>
              </a:xfrm>
              <a:prstGeom prst="rect">
                <a:avLst/>
              </a:prstGeom>
              <a:blipFill>
                <a:blip r:embed="rId7"/>
                <a:stretch>
                  <a:fillRect l="-3378" t="-12069" r="-175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lasted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224 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𝑑𝑎𝑦𝑠</m:t>
                    </m:r>
                  </m:oMath>
                </a14:m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Epidemic peaked at: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182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=899711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Avoided getting sick: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0.8%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Danish population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58" y="527730"/>
                <a:ext cx="6049980" cy="1138773"/>
              </a:xfrm>
              <a:prstGeom prst="rect">
                <a:avLst/>
              </a:prstGeom>
              <a:blipFill>
                <a:blip r:embed="rId8"/>
                <a:stretch>
                  <a:fillRect l="-2621" t="-6989" b="-11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 bwMode="auto">
          <a:xfrm>
            <a:off x="8371935" y="434021"/>
            <a:ext cx="1539696" cy="510721"/>
          </a:xfrm>
          <a:prstGeom prst="wedgeEllipseCallout">
            <a:avLst>
              <a:gd name="adj1" fmla="val -48108"/>
              <a:gd name="adj2" fmla="val 74741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earlier!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24" name="Oval Callout 23"/>
          <p:cNvSpPr/>
          <p:nvPr/>
        </p:nvSpPr>
        <p:spPr bwMode="auto">
          <a:xfrm>
            <a:off x="6608387" y="143758"/>
            <a:ext cx="1070995" cy="510721"/>
          </a:xfrm>
          <a:prstGeom prst="wedgeEllipseCallout">
            <a:avLst>
              <a:gd name="adj1" fmla="val -32894"/>
              <a:gd name="adj2" fmla="val 84066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less!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  <p:sp>
        <p:nvSpPr>
          <p:cNvPr id="26" name="Oval Callout 25"/>
          <p:cNvSpPr/>
          <p:nvPr/>
        </p:nvSpPr>
        <p:spPr bwMode="auto">
          <a:xfrm>
            <a:off x="7535366" y="1723751"/>
            <a:ext cx="1070995" cy="510721"/>
          </a:xfrm>
          <a:prstGeom prst="wedgeEllipseCallout">
            <a:avLst>
              <a:gd name="adj1" fmla="val -65800"/>
              <a:gd name="adj2" fmla="val -65135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k Free" panose="03080402000500000000" pitchFamily="66" charset="0"/>
              </a:rPr>
              <a:t>less!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Ink Free" panose="03080402000500000000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34" y="-127172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8662" y="3501008"/>
            <a:ext cx="1000273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7200" dirty="0" smtClean="0">
                <a:solidFill>
                  <a:schemeClr val="tx2"/>
                </a:solidFill>
                <a:latin typeface="+mn-lt"/>
              </a:rPr>
              <a:t>I have to rerun the code!</a:t>
            </a:r>
            <a:endParaRPr lang="en-GB" sz="7200" dirty="0" smtClean="0">
              <a:solidFill>
                <a:schemeClr val="tx2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955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1" y="2376967"/>
            <a:ext cx="10130542" cy="407142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63710" y="4724514"/>
            <a:ext cx="1194717" cy="648072"/>
            <a:chOff x="10611500" y="2978674"/>
            <a:chExt cx="1194717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027781" cy="46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/>
            <p:cNvSpPr/>
            <p:nvPr/>
          </p:nvSpPr>
          <p:spPr bwMode="auto">
            <a:xfrm>
              <a:off x="10611500" y="2978674"/>
              <a:ext cx="1194717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63710" y="5453506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1291" y="4724514"/>
            <a:ext cx="851630" cy="648072"/>
            <a:chOff x="10654820" y="4462162"/>
            <a:chExt cx="85163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778995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10654820" y="4462162"/>
              <a:ext cx="851630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d.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 as before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≈2.1∙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−8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Intensive care patient capacity: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𝑲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𝟗𝟎𝟎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𝐡𝐮𝐦𝐚𝐧𝐬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needs int. care: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(i.e. 5% of infected)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8"/>
                <a:stretch>
                  <a:fillRect l="-2415" t="-10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the initial conditions, not all critically ill patients can get admitted to intensive care at the peak of the epidemic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=35368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blipFill>
                <a:blip r:embed="rId9"/>
                <a:stretch>
                  <a:fillRect l="-3347" t="-6952" b="-1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160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8" y="2345309"/>
            <a:ext cx="10209314" cy="410308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d.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reduced to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0.6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  <m: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(so,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𝟏𝟎</m:t>
                        </m:r>
                      </m:e>
                      <m:sup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𝟖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𝑑𝑎𝑦𝑠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Intensive care patient capacity: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𝑲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𝟗𝟎𝟎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[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𝐡𝐮𝐦𝐚𝐧𝐬</m:t>
                    </m:r>
                    <m:r>
                      <a:rPr lang="en-GB" sz="1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needs int. care: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(i.e. 5% of infected)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5"/>
                <a:stretch>
                  <a:fillRect l="-2415" t="-9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the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β</m:t>
                    </m:r>
                  </m:oMath>
                </a14:m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GB" sz="1800" b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critically ill patients can get admitted to intensive care at the peak of the epidemic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𝑐𝑟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844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GB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1" y="608432"/>
                <a:ext cx="4549940" cy="1138773"/>
              </a:xfrm>
              <a:prstGeom prst="rect">
                <a:avLst/>
              </a:prstGeom>
              <a:blipFill>
                <a:blip r:embed="rId6"/>
                <a:stretch>
                  <a:fillRect l="-3347" t="-6952" b="-11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 bwMode="auto">
          <a:xfrm>
            <a:off x="7751390" y="4725144"/>
            <a:ext cx="4104456" cy="1440160"/>
          </a:xfrm>
          <a:prstGeom prst="rect">
            <a:avLst/>
          </a:prstGeom>
          <a:solidFill>
            <a:srgbClr val="F08080">
              <a:alpha val="3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23399" y="4796665"/>
            <a:ext cx="3960440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>
              <a:spcBef>
                <a:spcPts val="0"/>
              </a:spcBef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278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1" y="2376967"/>
            <a:ext cx="10581631" cy="4049288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 bwMode="auto">
          <a:xfrm>
            <a:off x="141965" y="1050950"/>
            <a:ext cx="648072" cy="64807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6292" y="260648"/>
            <a:ext cx="11002758" cy="1945113"/>
          </a:xfrm>
          <a:prstGeom prst="rect">
            <a:avLst/>
          </a:prstGeom>
          <a:solidFill>
            <a:srgbClr val="2F3EEA">
              <a:alpha val="10196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9062" y="6576489"/>
            <a:ext cx="18819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Appropriate f</a:t>
            </a:r>
            <a:r>
              <a:rPr lang="en-GB" dirty="0" smtClean="0">
                <a:latin typeface="+mn-lt"/>
              </a:rPr>
              <a:t>ont size</a:t>
            </a:r>
            <a:endParaRPr lang="en-GB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220" y="1050950"/>
            <a:ext cx="4280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4000" dirty="0" smtClean="0">
                <a:solidFill>
                  <a:schemeClr val="bg1"/>
                </a:solidFill>
                <a:latin typeface="+mn-lt"/>
              </a:rPr>
              <a:t>e.</a:t>
            </a:r>
            <a:endParaRPr lang="en-GB" sz="4000" dirty="0" err="1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GB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Same as initial.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Immunity duration: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𝑖𝑚</m:t>
                        </m:r>
                      </m:sub>
                    </m:sSub>
                    <m:r>
                      <a:rPr lang="en-GB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365/2</m:t>
                    </m:r>
                  </m:oMath>
                </a14:m>
                <a:r>
                  <a:rPr lang="en-GB" sz="1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(half a year)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Loss of immunity rate: 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𝜸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GB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b>
                      <m:sSubPr>
                        <m:ctrlPr>
                          <a:rPr lang="el-GR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𝒊𝒎</m:t>
                        </m:r>
                      </m:sub>
                    </m:sSub>
                    <m:r>
                      <a:rPr lang="en-GB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l-G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𝟎𝟓</m:t>
                    </m:r>
                  </m:oMath>
                </a14:m>
                <a:endParaRPr lang="en-GB" sz="1800" b="1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Duration of simulation: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000 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days</m:t>
                    </m:r>
                    <m:r>
                      <a:rPr lang="en-GB" sz="1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GB" sz="1800" dirty="0" err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GB" sz="1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556096"/>
                <a:ext cx="6310112" cy="1692771"/>
              </a:xfrm>
              <a:prstGeom prst="rect">
                <a:avLst/>
              </a:prstGeom>
              <a:blipFill>
                <a:blip r:embed="rId5"/>
                <a:stretch>
                  <a:fillRect l="-2415" t="-4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389111" y="608432"/>
            <a:ext cx="454994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>
              <a:spcBef>
                <a:spcPts val="0"/>
              </a:spcBef>
            </a:pP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759502" y="4509120"/>
            <a:ext cx="1765938" cy="648072"/>
            <a:chOff x="10611500" y="2978674"/>
            <a:chExt cx="1601192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94969" y="3068960"/>
                  <a:ext cx="1517723" cy="4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𝑑𝑆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068960"/>
                  <a:ext cx="1517723" cy="467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 bwMode="auto">
            <a:xfrm>
              <a:off x="10611500" y="2978674"/>
              <a:ext cx="1601192" cy="648072"/>
            </a:xfrm>
            <a:prstGeom prst="roundRect">
              <a:avLst/>
            </a:prstGeom>
            <a:noFill/>
            <a:ln w="38100" cap="flat" cmpd="sng" algn="ctr">
              <a:solidFill>
                <a:srgbClr val="4169E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759502" y="5238112"/>
            <a:ext cx="1417050" cy="648072"/>
            <a:chOff x="10654820" y="3720418"/>
            <a:chExt cx="1417050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3807281"/>
                  <a:ext cx="1334853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/>
            <p:cNvSpPr/>
            <p:nvPr/>
          </p:nvSpPr>
          <p:spPr bwMode="auto">
            <a:xfrm>
              <a:off x="10654820" y="3720418"/>
              <a:ext cx="1417050" cy="648072"/>
            </a:xfrm>
            <a:prstGeom prst="roundRect">
              <a:avLst/>
            </a:prstGeom>
            <a:noFill/>
            <a:ln w="38100" cap="flat" cmpd="sng" algn="ctr">
              <a:solidFill>
                <a:srgbClr val="F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562959" y="4503079"/>
            <a:ext cx="1627460" cy="851881"/>
            <a:chOff x="10694969" y="4462162"/>
            <a:chExt cx="868174" cy="8518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l">
                    <a:spcBef>
                      <a:spcPts val="432"/>
                    </a:spcBef>
                  </a:pPr>
                  <a:endParaRPr lang="en-GB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969" y="4549025"/>
                  <a:ext cx="868174" cy="7650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ounded Rectangle 35"/>
            <p:cNvSpPr/>
            <p:nvPr/>
          </p:nvSpPr>
          <p:spPr bwMode="auto">
            <a:xfrm>
              <a:off x="10731647" y="4462162"/>
              <a:ext cx="774803" cy="648072"/>
            </a:xfrm>
            <a:prstGeom prst="roundRect">
              <a:avLst/>
            </a:prstGeom>
            <a:noFill/>
            <a:ln w="38100" cap="flat" cmpd="sng" algn="ctr">
              <a:solidFill>
                <a:srgbClr val="3CB37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21693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F0RN4GNeNHMiodvk+emwdw=="},{"name":"PresentationTitle","value":"AvlRTH9CWmogWkr2wzBeunOLXQaMfPEECzSA+U0O7uhsP7NvZPvgN1D+Cu9spp4+"}]}]]></TemplafyFormConfiguration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822015789305407","enableDocumentContentUpdater":true,"version":"1.2"}]]></TemplafySlideTemplate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TemplateConfiguration><![CDATA[{"elementsMetadata":[{"type":"shape","id":"16b88ff3-bba9-48d2-8e1c-9fe7f1110e47","elementConfiguration":{"binding":"UserProfile.Offices.Workarea_{{DocumentLanguage}}","disableUpdates":false,"type":"text"}},{"type":"shape","id":"c6a693af-aaa5-48cb-b3a2-c425f5949718","elementConfiguration":{"format":"{{DateFormats.GeneralDate}}","binding":"Form.Date","disableUpdates":false,"type":"date"}},{"type":"shape","id":"15825e59-a19e-41a7-9af1-9cda61a7831d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22015789149163","enableDocumentContentUpdater":true,"version":"1.2"}]]></TemplafySlideTemplateConfiguration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8241C91DB53B44B9AE55543ACF6C55" ma:contentTypeVersion="11" ma:contentTypeDescription="Opret et nyt dokument." ma:contentTypeScope="" ma:versionID="1a1e1d13d41ac3a66162d5a15cdd9d70">
  <xsd:schema xmlns:xsd="http://www.w3.org/2001/XMLSchema" xmlns:xs="http://www.w3.org/2001/XMLSchema" xmlns:p="http://schemas.microsoft.com/office/2006/metadata/properties" xmlns:ns3="df336ca0-7f56-404c-9153-2f3524e1b955" targetNamespace="http://schemas.microsoft.com/office/2006/metadata/properties" ma:root="true" ma:fieldsID="ee89d968f1cd253e0451adc295e9df0f" ns3:_="">
    <xsd:import namespace="df336ca0-7f56-404c-9153-2f3524e1b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36ca0-7f56-404c-9153-2f3524e1b9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86A146-0E09-4AA0-A3DC-33B2C18DA71A}">
  <ds:schemaRefs/>
</ds:datastoreItem>
</file>

<file path=customXml/itemProps10.xml><?xml version="1.0" encoding="utf-8"?>
<ds:datastoreItem xmlns:ds="http://schemas.openxmlformats.org/officeDocument/2006/customXml" ds:itemID="{20A041B3-38A6-46C9-9EE7-9E899BB65375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DE867865-EC07-43F2-AFEE-38BD97AA4067}">
  <ds:schemaRefs>
    <ds:schemaRef ds:uri="http://purl.org/dc/terms/"/>
    <ds:schemaRef ds:uri="df336ca0-7f56-404c-9153-2f3524e1b95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12.xml><?xml version="1.0" encoding="utf-8"?>
<ds:datastoreItem xmlns:ds="http://schemas.openxmlformats.org/officeDocument/2006/customXml" ds:itemID="{F19881D8-2E2A-4951-A133-FB9D8558F695}">
  <ds:schemaRefs/>
</ds:datastoreItem>
</file>

<file path=customXml/itemProps13.xml><?xml version="1.0" encoding="utf-8"?>
<ds:datastoreItem xmlns:ds="http://schemas.openxmlformats.org/officeDocument/2006/customXml" ds:itemID="{915C175F-0226-40F8-85ED-D8FF94578BC1}">
  <ds:schemaRefs/>
</ds:datastoreItem>
</file>

<file path=customXml/itemProps14.xml><?xml version="1.0" encoding="utf-8"?>
<ds:datastoreItem xmlns:ds="http://schemas.openxmlformats.org/officeDocument/2006/customXml" ds:itemID="{D50E8133-9CED-46EC-A1A2-AD0A2ECAD61B}">
  <ds:schemaRefs/>
</ds:datastoreItem>
</file>

<file path=customXml/itemProps15.xml><?xml version="1.0" encoding="utf-8"?>
<ds:datastoreItem xmlns:ds="http://schemas.openxmlformats.org/officeDocument/2006/customXml" ds:itemID="{88C38B71-DABC-45CF-8A65-D1562946942C}">
  <ds:schemaRefs/>
</ds:datastoreItem>
</file>

<file path=customXml/itemProps16.xml><?xml version="1.0" encoding="utf-8"?>
<ds:datastoreItem xmlns:ds="http://schemas.openxmlformats.org/officeDocument/2006/customXml" ds:itemID="{0BD4F2BF-2447-479F-9361-969C9D71CAA0}">
  <ds:schemaRefs/>
</ds:datastoreItem>
</file>

<file path=customXml/itemProps17.xml><?xml version="1.0" encoding="utf-8"?>
<ds:datastoreItem xmlns:ds="http://schemas.openxmlformats.org/officeDocument/2006/customXml" ds:itemID="{95AD3BAB-E1EC-4626-AB64-46C88D712715}">
  <ds:schemaRefs/>
</ds:datastoreItem>
</file>

<file path=customXml/itemProps18.xml><?xml version="1.0" encoding="utf-8"?>
<ds:datastoreItem xmlns:ds="http://schemas.openxmlformats.org/officeDocument/2006/customXml" ds:itemID="{B241E66F-D4CA-44E8-BB74-E6B30E632753}">
  <ds:schemaRefs/>
</ds:datastoreItem>
</file>

<file path=customXml/itemProps19.xml><?xml version="1.0" encoding="utf-8"?>
<ds:datastoreItem xmlns:ds="http://schemas.openxmlformats.org/officeDocument/2006/customXml" ds:itemID="{A4C49D8C-0B7D-4E21-AF1C-200E010DA8F0}">
  <ds:schemaRefs/>
</ds:datastoreItem>
</file>

<file path=customXml/itemProps2.xml><?xml version="1.0" encoding="utf-8"?>
<ds:datastoreItem xmlns:ds="http://schemas.openxmlformats.org/officeDocument/2006/customXml" ds:itemID="{FEB336AD-412E-4A6A-BBCC-D419DF141969}">
  <ds:schemaRefs/>
</ds:datastoreItem>
</file>

<file path=customXml/itemProps20.xml><?xml version="1.0" encoding="utf-8"?>
<ds:datastoreItem xmlns:ds="http://schemas.openxmlformats.org/officeDocument/2006/customXml" ds:itemID="{41250074-0A71-4918-8EBB-3FF2B90E7E52}">
  <ds:schemaRefs/>
</ds:datastoreItem>
</file>

<file path=customXml/itemProps21.xml><?xml version="1.0" encoding="utf-8"?>
<ds:datastoreItem xmlns:ds="http://schemas.openxmlformats.org/officeDocument/2006/customXml" ds:itemID="{376B37FD-5957-4DE4-8A6E-675F64270370}">
  <ds:schemaRefs/>
</ds:datastoreItem>
</file>

<file path=customXml/itemProps22.xml><?xml version="1.0" encoding="utf-8"?>
<ds:datastoreItem xmlns:ds="http://schemas.openxmlformats.org/officeDocument/2006/customXml" ds:itemID="{DD157BFD-1CD4-4BE5-AC25-4836A9CE13B4}">
  <ds:schemaRefs/>
</ds:datastoreItem>
</file>

<file path=customXml/itemProps23.xml><?xml version="1.0" encoding="utf-8"?>
<ds:datastoreItem xmlns:ds="http://schemas.openxmlformats.org/officeDocument/2006/customXml" ds:itemID="{9EB640F9-A7AD-4BDD-8EE5-9BDB5F639885}">
  <ds:schemaRefs/>
</ds:datastoreItem>
</file>

<file path=customXml/itemProps3.xml><?xml version="1.0" encoding="utf-8"?>
<ds:datastoreItem xmlns:ds="http://schemas.openxmlformats.org/officeDocument/2006/customXml" ds:itemID="{67FA1DAD-F71B-4C9A-9254-C5592BC33837}">
  <ds:schemaRefs/>
</ds:datastoreItem>
</file>

<file path=customXml/itemProps4.xml><?xml version="1.0" encoding="utf-8"?>
<ds:datastoreItem xmlns:ds="http://schemas.openxmlformats.org/officeDocument/2006/customXml" ds:itemID="{09A4C5C1-E379-42C2-9CE4-96EAD0C517EB}">
  <ds:schemaRefs/>
</ds:datastoreItem>
</file>

<file path=customXml/itemProps5.xml><?xml version="1.0" encoding="utf-8"?>
<ds:datastoreItem xmlns:ds="http://schemas.openxmlformats.org/officeDocument/2006/customXml" ds:itemID="{B917EF7A-B11F-4137-A061-E3AFCEC45668}">
  <ds:schemaRefs/>
</ds:datastoreItem>
</file>

<file path=customXml/itemProps6.xml><?xml version="1.0" encoding="utf-8"?>
<ds:datastoreItem xmlns:ds="http://schemas.openxmlformats.org/officeDocument/2006/customXml" ds:itemID="{67919094-E09D-4390-A4AE-6883C8770F20}">
  <ds:schemaRefs/>
</ds:datastoreItem>
</file>

<file path=customXml/itemProps7.xml><?xml version="1.0" encoding="utf-8"?>
<ds:datastoreItem xmlns:ds="http://schemas.openxmlformats.org/officeDocument/2006/customXml" ds:itemID="{1334258C-C3E7-4029-A615-C886A240FB15}">
  <ds:schemaRefs/>
</ds:datastoreItem>
</file>

<file path=customXml/itemProps8.xml><?xml version="1.0" encoding="utf-8"?>
<ds:datastoreItem xmlns:ds="http://schemas.openxmlformats.org/officeDocument/2006/customXml" ds:itemID="{2B9466E3-7A84-4564-80FD-6C0E78204366}">
  <ds:schemaRefs/>
</ds:datastoreItem>
</file>

<file path=customXml/itemProps9.xml><?xml version="1.0" encoding="utf-8"?>
<ds:datastoreItem xmlns:ds="http://schemas.openxmlformats.org/officeDocument/2006/customXml" ds:itemID="{CDE163C8-22D9-400F-B80A-A35C8BD42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336ca0-7f56-404c-9153-2f3524e1b9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1056</TotalTime>
  <Words>930</Words>
  <Application>Microsoft Office PowerPoint</Application>
  <PresentationFormat>Custom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Cambria Math</vt:lpstr>
      <vt:lpstr>Ink Free</vt:lpstr>
      <vt:lpstr>Verdana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91</cp:revision>
  <dcterms:created xsi:type="dcterms:W3CDTF">2017-07-31T08:31:56Z</dcterms:created>
  <dcterms:modified xsi:type="dcterms:W3CDTF">2021-09-13T21:54:58Z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2019-01-04T12:26:18.5555378Z</vt:lpwstr>
  </property>
  <property fmtid="{D5CDD505-2E9C-101B-9397-08002B2CF9AE}" pid="4" name="TemplafyTenantId">
    <vt:lpwstr>dtu</vt:lpwstr>
  </property>
  <property fmtid="{D5CDD505-2E9C-101B-9397-08002B2CF9AE}" pid="5" name="TemplafyTemplateId">
    <vt:lpwstr>636806498783428984</vt:lpwstr>
  </property>
  <property fmtid="{D5CDD505-2E9C-101B-9397-08002B2CF9AE}" pid="6" name="TemplafyUserProfileId">
    <vt:lpwstr>637303945402291499</vt:lpwstr>
  </property>
  <property fmtid="{D5CDD505-2E9C-101B-9397-08002B2CF9AE}" pid="7" name="TemplafyLanguageCode">
    <vt:lpwstr>en-GB</vt:lpwstr>
  </property>
  <property fmtid="{D5CDD505-2E9C-101B-9397-08002B2CF9AE}" pid="8" name="ContentTypeId">
    <vt:lpwstr>0x010100298241C91DB53B44B9AE55543ACF6C55</vt:lpwstr>
  </property>
</Properties>
</file>