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93" r:id="rId4"/>
  </p:sldMasterIdLst>
  <p:notesMasterIdLst>
    <p:notesMasterId r:id="rId25"/>
  </p:notesMasterIdLst>
  <p:handoutMasterIdLst>
    <p:handoutMasterId r:id="rId26"/>
  </p:handoutMasterIdLst>
  <p:sldIdLst>
    <p:sldId id="436" r:id="rId5"/>
    <p:sldId id="455" r:id="rId6"/>
    <p:sldId id="467" r:id="rId7"/>
    <p:sldId id="457" r:id="rId8"/>
    <p:sldId id="464" r:id="rId9"/>
    <p:sldId id="469" r:id="rId10"/>
    <p:sldId id="460" r:id="rId11"/>
    <p:sldId id="470" r:id="rId12"/>
    <p:sldId id="471" r:id="rId13"/>
    <p:sldId id="472" r:id="rId14"/>
    <p:sldId id="474" r:id="rId15"/>
    <p:sldId id="476" r:id="rId16"/>
    <p:sldId id="477" r:id="rId17"/>
    <p:sldId id="478" r:id="rId18"/>
    <p:sldId id="481" r:id="rId19"/>
    <p:sldId id="480" r:id="rId20"/>
    <p:sldId id="482" r:id="rId21"/>
    <p:sldId id="483" r:id="rId22"/>
    <p:sldId id="484" r:id="rId23"/>
    <p:sldId id="447" r:id="rId24"/>
  </p:sldIdLst>
  <p:sldSz cx="12192000" cy="6858000"/>
  <p:notesSz cx="7315200" cy="96012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F150563-D6E6-4FA4-B58E-5984CEF314B8}">
          <p14:sldIdLst>
            <p14:sldId id="436"/>
            <p14:sldId id="455"/>
            <p14:sldId id="467"/>
            <p14:sldId id="457"/>
            <p14:sldId id="464"/>
            <p14:sldId id="469"/>
            <p14:sldId id="460"/>
            <p14:sldId id="470"/>
            <p14:sldId id="471"/>
            <p14:sldId id="472"/>
            <p14:sldId id="474"/>
            <p14:sldId id="476"/>
            <p14:sldId id="477"/>
            <p14:sldId id="478"/>
            <p14:sldId id="481"/>
            <p14:sldId id="480"/>
            <p14:sldId id="482"/>
            <p14:sldId id="483"/>
            <p14:sldId id="484"/>
            <p14:sldId id="447"/>
          </p14:sldIdLst>
        </p14:section>
      </p14:sectionLst>
    </p:ext>
    <p:ext uri="{EFAFB233-063F-42B5-8137-9DF3F51BA10A}">
      <p15:sldGuideLst xmlns:p15="http://schemas.microsoft.com/office/powerpoint/2012/main">
        <p15:guide id="10" userDrawn="1">
          <p15:clr>
            <a:srgbClr val="A4A3A4"/>
          </p15:clr>
        </p15:guide>
        <p15:guide id="11" orient="horz" pos="2047" userDrawn="1">
          <p15:clr>
            <a:srgbClr val="A4A3A4"/>
          </p15:clr>
        </p15:guide>
        <p15:guide id="12" orient="horz" pos="1593" userDrawn="1">
          <p15:clr>
            <a:srgbClr val="A4A3A4"/>
          </p15:clr>
        </p15:guide>
        <p15:guide id="13" orient="horz" pos="2568" userDrawn="1">
          <p15:clr>
            <a:srgbClr val="A4A3A4"/>
          </p15:clr>
        </p15:guide>
        <p15:guide id="14" orient="horz" pos="3072" userDrawn="1">
          <p15:clr>
            <a:srgbClr val="A4A3A4"/>
          </p15:clr>
        </p15:guide>
        <p15:guide id="15" orient="horz" pos="3589"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mika H" initials="A" lastIdx="8" clrIdx="0">
    <p:extLst>
      <p:ext uri="{19B8F6BF-5375-455C-9EA6-DF929625EA0E}">
        <p15:presenceInfo xmlns:p15="http://schemas.microsoft.com/office/powerpoint/2012/main" userId="Tamika 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D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799" autoAdjust="0"/>
  </p:normalViewPr>
  <p:slideViewPr>
    <p:cSldViewPr snapToGrid="0" showGuides="1">
      <p:cViewPr varScale="1">
        <p:scale>
          <a:sx n="62" d="100"/>
          <a:sy n="62" d="100"/>
        </p:scale>
        <p:origin x="868" y="52"/>
      </p:cViewPr>
      <p:guideLst>
        <p:guide/>
        <p:guide orient="horz" pos="2047"/>
        <p:guide orient="horz" pos="1593"/>
        <p:guide orient="horz" pos="2568"/>
        <p:guide orient="horz" pos="3072"/>
        <p:guide orient="horz" pos="3589"/>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81" d="100"/>
        <a:sy n="81" d="100"/>
      </p:scale>
      <p:origin x="0" y="-15120"/>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1/13/2023</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1/13/2023</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3255756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10</a:t>
            </a:fld>
            <a:endParaRPr lang="en-US" dirty="0"/>
          </a:p>
        </p:txBody>
      </p:sp>
    </p:spTree>
    <p:extLst>
      <p:ext uri="{BB962C8B-B14F-4D97-AF65-F5344CB8AC3E}">
        <p14:creationId xmlns:p14="http://schemas.microsoft.com/office/powerpoint/2010/main" val="3512222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11</a:t>
            </a:fld>
            <a:endParaRPr lang="en-US" dirty="0"/>
          </a:p>
        </p:txBody>
      </p:sp>
    </p:spTree>
    <p:extLst>
      <p:ext uri="{BB962C8B-B14F-4D97-AF65-F5344CB8AC3E}">
        <p14:creationId xmlns:p14="http://schemas.microsoft.com/office/powerpoint/2010/main" val="2177616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12</a:t>
            </a:fld>
            <a:endParaRPr lang="en-US" dirty="0"/>
          </a:p>
        </p:txBody>
      </p:sp>
    </p:spTree>
    <p:extLst>
      <p:ext uri="{BB962C8B-B14F-4D97-AF65-F5344CB8AC3E}">
        <p14:creationId xmlns:p14="http://schemas.microsoft.com/office/powerpoint/2010/main" val="71010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13</a:t>
            </a:fld>
            <a:endParaRPr lang="en-US" dirty="0"/>
          </a:p>
        </p:txBody>
      </p:sp>
    </p:spTree>
    <p:extLst>
      <p:ext uri="{BB962C8B-B14F-4D97-AF65-F5344CB8AC3E}">
        <p14:creationId xmlns:p14="http://schemas.microsoft.com/office/powerpoint/2010/main" val="1325539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14</a:t>
            </a:fld>
            <a:endParaRPr lang="en-US" dirty="0"/>
          </a:p>
        </p:txBody>
      </p:sp>
    </p:spTree>
    <p:extLst>
      <p:ext uri="{BB962C8B-B14F-4D97-AF65-F5344CB8AC3E}">
        <p14:creationId xmlns:p14="http://schemas.microsoft.com/office/powerpoint/2010/main" val="1076726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15</a:t>
            </a:fld>
            <a:endParaRPr lang="en-US" dirty="0"/>
          </a:p>
        </p:txBody>
      </p:sp>
    </p:spTree>
    <p:extLst>
      <p:ext uri="{BB962C8B-B14F-4D97-AF65-F5344CB8AC3E}">
        <p14:creationId xmlns:p14="http://schemas.microsoft.com/office/powerpoint/2010/main" val="1042343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16</a:t>
            </a:fld>
            <a:endParaRPr lang="en-US" dirty="0"/>
          </a:p>
        </p:txBody>
      </p:sp>
    </p:spTree>
    <p:extLst>
      <p:ext uri="{BB962C8B-B14F-4D97-AF65-F5344CB8AC3E}">
        <p14:creationId xmlns:p14="http://schemas.microsoft.com/office/powerpoint/2010/main" val="2756093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17</a:t>
            </a:fld>
            <a:endParaRPr lang="en-US" dirty="0"/>
          </a:p>
        </p:txBody>
      </p:sp>
    </p:spTree>
    <p:extLst>
      <p:ext uri="{BB962C8B-B14F-4D97-AF65-F5344CB8AC3E}">
        <p14:creationId xmlns:p14="http://schemas.microsoft.com/office/powerpoint/2010/main" val="461530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18</a:t>
            </a:fld>
            <a:endParaRPr lang="en-US" dirty="0"/>
          </a:p>
        </p:txBody>
      </p:sp>
    </p:spTree>
    <p:extLst>
      <p:ext uri="{BB962C8B-B14F-4D97-AF65-F5344CB8AC3E}">
        <p14:creationId xmlns:p14="http://schemas.microsoft.com/office/powerpoint/2010/main" val="34361450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19</a:t>
            </a:fld>
            <a:endParaRPr lang="en-US" dirty="0"/>
          </a:p>
        </p:txBody>
      </p:sp>
    </p:spTree>
    <p:extLst>
      <p:ext uri="{BB962C8B-B14F-4D97-AF65-F5344CB8AC3E}">
        <p14:creationId xmlns:p14="http://schemas.microsoft.com/office/powerpoint/2010/main" val="1660283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80888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806773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4</a:t>
            </a:fld>
            <a:endParaRPr lang="en-US" dirty="0"/>
          </a:p>
        </p:txBody>
      </p:sp>
    </p:spTree>
    <p:extLst>
      <p:ext uri="{BB962C8B-B14F-4D97-AF65-F5344CB8AC3E}">
        <p14:creationId xmlns:p14="http://schemas.microsoft.com/office/powerpoint/2010/main" val="2119866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5</a:t>
            </a:fld>
            <a:endParaRPr lang="en-US" dirty="0"/>
          </a:p>
        </p:txBody>
      </p:sp>
    </p:spTree>
    <p:extLst>
      <p:ext uri="{BB962C8B-B14F-4D97-AF65-F5344CB8AC3E}">
        <p14:creationId xmlns:p14="http://schemas.microsoft.com/office/powerpoint/2010/main" val="3380410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6</a:t>
            </a:fld>
            <a:endParaRPr lang="en-US" dirty="0"/>
          </a:p>
        </p:txBody>
      </p:sp>
    </p:spTree>
    <p:extLst>
      <p:ext uri="{BB962C8B-B14F-4D97-AF65-F5344CB8AC3E}">
        <p14:creationId xmlns:p14="http://schemas.microsoft.com/office/powerpoint/2010/main" val="1352880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7</a:t>
            </a:fld>
            <a:endParaRPr lang="en-US" dirty="0"/>
          </a:p>
        </p:txBody>
      </p:sp>
    </p:spTree>
    <p:extLst>
      <p:ext uri="{BB962C8B-B14F-4D97-AF65-F5344CB8AC3E}">
        <p14:creationId xmlns:p14="http://schemas.microsoft.com/office/powerpoint/2010/main" val="1869898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8</a:t>
            </a:fld>
            <a:endParaRPr lang="en-US" dirty="0"/>
          </a:p>
        </p:txBody>
      </p:sp>
    </p:spTree>
    <p:extLst>
      <p:ext uri="{BB962C8B-B14F-4D97-AF65-F5344CB8AC3E}">
        <p14:creationId xmlns:p14="http://schemas.microsoft.com/office/powerpoint/2010/main" val="3214267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9</a:t>
            </a:fld>
            <a:endParaRPr lang="en-US" dirty="0"/>
          </a:p>
        </p:txBody>
      </p:sp>
    </p:spTree>
    <p:extLst>
      <p:ext uri="{BB962C8B-B14F-4D97-AF65-F5344CB8AC3E}">
        <p14:creationId xmlns:p14="http://schemas.microsoft.com/office/powerpoint/2010/main" val="625365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 Black">
    <p:bg bwMode="gray">
      <p:bgPr>
        <a:solidFill>
          <a:schemeClr val="tx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9ED29CA-6A60-490D-9D54-EA7CC7AF832C}"/>
              </a:ext>
            </a:extLst>
          </p:cNvPr>
          <p:cNvGrpSpPr>
            <a:grpSpLocks noChangeAspect="1"/>
          </p:cNvGrpSpPr>
          <p:nvPr/>
        </p:nvGrpSpPr>
        <p:grpSpPr>
          <a:xfrm>
            <a:off x="475325" y="457200"/>
            <a:ext cx="1998000" cy="374400"/>
            <a:chOff x="398463" y="404813"/>
            <a:chExt cx="1627187" cy="307976"/>
          </a:xfrm>
          <a:solidFill>
            <a:schemeClr val="bg1"/>
          </a:solidFill>
        </p:grpSpPr>
        <p:sp>
          <p:nvSpPr>
            <p:cNvPr id="31" name="Oval 5">
              <a:extLst>
                <a:ext uri="{FF2B5EF4-FFF2-40B4-BE49-F238E27FC236}">
                  <a16:creationId xmlns:a16="http://schemas.microsoft.com/office/drawing/2014/main" id="{119E2360-A688-44DF-A6BB-76D18177CCFF}"/>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accent1"/>
                </a:solidFill>
              </a:endParaRPr>
            </a:p>
          </p:txBody>
        </p:sp>
        <p:sp>
          <p:nvSpPr>
            <p:cNvPr id="32" name="Freeform 6">
              <a:extLst>
                <a:ext uri="{FF2B5EF4-FFF2-40B4-BE49-F238E27FC236}">
                  <a16:creationId xmlns:a16="http://schemas.microsoft.com/office/drawing/2014/main" id="{4265C3C7-34A9-47F1-AB5F-2771E187891E}"/>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7">
              <a:extLst>
                <a:ext uri="{FF2B5EF4-FFF2-40B4-BE49-F238E27FC236}">
                  <a16:creationId xmlns:a16="http://schemas.microsoft.com/office/drawing/2014/main" id="{A9400861-EDC5-4A80-9569-C20320CE006A}"/>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8">
              <a:extLst>
                <a:ext uri="{FF2B5EF4-FFF2-40B4-BE49-F238E27FC236}">
                  <a16:creationId xmlns:a16="http://schemas.microsoft.com/office/drawing/2014/main" id="{64DC9296-DBBC-4C4E-ACB4-7DA2607D524B}"/>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Rectangle 9">
              <a:extLst>
                <a:ext uri="{FF2B5EF4-FFF2-40B4-BE49-F238E27FC236}">
                  <a16:creationId xmlns:a16="http://schemas.microsoft.com/office/drawing/2014/main" id="{3E26591B-8E9F-4856-8284-BF3F8DB6ABC1}"/>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Rectangle 10">
              <a:extLst>
                <a:ext uri="{FF2B5EF4-FFF2-40B4-BE49-F238E27FC236}">
                  <a16:creationId xmlns:a16="http://schemas.microsoft.com/office/drawing/2014/main" id="{43F42271-5510-4D15-B07B-133237928BB4}"/>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1">
              <a:extLst>
                <a:ext uri="{FF2B5EF4-FFF2-40B4-BE49-F238E27FC236}">
                  <a16:creationId xmlns:a16="http://schemas.microsoft.com/office/drawing/2014/main" id="{00E9FD99-54D9-422B-9717-D0DD3442A0DF}"/>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8" name="Freeform 12">
              <a:extLst>
                <a:ext uri="{FF2B5EF4-FFF2-40B4-BE49-F238E27FC236}">
                  <a16:creationId xmlns:a16="http://schemas.microsoft.com/office/drawing/2014/main" id="{BAF30821-90D3-436A-8DDF-D130E66447E2}"/>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9" name="Freeform 13">
              <a:extLst>
                <a:ext uri="{FF2B5EF4-FFF2-40B4-BE49-F238E27FC236}">
                  <a16:creationId xmlns:a16="http://schemas.microsoft.com/office/drawing/2014/main" id="{5C1A565D-B22B-4EE2-ACC9-C993D581F00C}"/>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0" name="Freeform 14">
              <a:extLst>
                <a:ext uri="{FF2B5EF4-FFF2-40B4-BE49-F238E27FC236}">
                  <a16:creationId xmlns:a16="http://schemas.microsoft.com/office/drawing/2014/main" id="{666738FD-9737-43F5-8E36-896FD725FE08}"/>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41" name="Picture Placeholder 8">
            <a:extLst>
              <a:ext uri="{FF2B5EF4-FFF2-40B4-BE49-F238E27FC236}">
                <a16:creationId xmlns:a16="http://schemas.microsoft.com/office/drawing/2014/main" id="{AC175F74-77C8-4969-BBF5-920619ED7628}"/>
              </a:ext>
            </a:extLst>
          </p:cNvPr>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501651" y="5186207"/>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endParaRPr lang="en-US" noProof="0" dirty="0"/>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501651" y="6381750"/>
            <a:ext cx="4446269"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a:extLst>
              <a:ext uri="{FF2B5EF4-FFF2-40B4-BE49-F238E27FC236}">
                <a16:creationId xmlns:a16="http://schemas.microsoft.com/office/drawing/2014/main" id="{D0250D39-3CD2-434D-B748-17EED0F3A2F1}"/>
              </a:ext>
            </a:extLst>
          </p:cNvPr>
          <p:cNvGrpSpPr>
            <a:grpSpLocks noChangeAspect="1"/>
          </p:cNvGrpSpPr>
          <p:nvPr/>
        </p:nvGrpSpPr>
        <p:grpSpPr>
          <a:xfrm>
            <a:off x="469900" y="457761"/>
            <a:ext cx="1998000" cy="374400"/>
            <a:chOff x="398463" y="404813"/>
            <a:chExt cx="1627187" cy="307976"/>
          </a:xfrm>
          <a:solidFill>
            <a:schemeClr val="tx1"/>
          </a:solidFill>
        </p:grpSpPr>
        <p:sp>
          <p:nvSpPr>
            <p:cNvPr id="17" name="Oval 5">
              <a:extLst>
                <a:ext uri="{FF2B5EF4-FFF2-40B4-BE49-F238E27FC236}">
                  <a16:creationId xmlns:a16="http://schemas.microsoft.com/office/drawing/2014/main" id="{E29F2EAE-0B0B-4311-B8C7-B92308FDB408}"/>
                </a:ext>
              </a:extLst>
            </p:cNvPr>
            <p:cNvSpPr>
              <a:spLocks noChangeArrowheads="1"/>
            </p:cNvSpPr>
            <p:nvPr/>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8" name="Freeform 6">
              <a:extLst>
                <a:ext uri="{FF2B5EF4-FFF2-40B4-BE49-F238E27FC236}">
                  <a16:creationId xmlns:a16="http://schemas.microsoft.com/office/drawing/2014/main" id="{DD66D6FD-671C-4971-84E7-3F95D681AA91}"/>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9" name="Rectangle 7">
              <a:extLst>
                <a:ext uri="{FF2B5EF4-FFF2-40B4-BE49-F238E27FC236}">
                  <a16:creationId xmlns:a16="http://schemas.microsoft.com/office/drawing/2014/main" id="{A0D0BAEB-42C5-4909-8FAE-D062C5097925}"/>
                </a:ext>
              </a:extLst>
            </p:cNvPr>
            <p:cNvSpPr>
              <a:spLocks noChangeArrowheads="1"/>
            </p:cNvSpPr>
            <p:nvPr/>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0" name="Freeform 8">
              <a:extLst>
                <a:ext uri="{FF2B5EF4-FFF2-40B4-BE49-F238E27FC236}">
                  <a16:creationId xmlns:a16="http://schemas.microsoft.com/office/drawing/2014/main" id="{A442559A-2DAB-4A59-908E-A9F300335494}"/>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1" name="Rectangle 9">
              <a:extLst>
                <a:ext uri="{FF2B5EF4-FFF2-40B4-BE49-F238E27FC236}">
                  <a16:creationId xmlns:a16="http://schemas.microsoft.com/office/drawing/2014/main" id="{3319EAFB-82E3-4AA5-8E76-BCBFD48519E1}"/>
                </a:ext>
              </a:extLst>
            </p:cNvPr>
            <p:cNvSpPr>
              <a:spLocks noChangeArrowheads="1"/>
            </p:cNvSpPr>
            <p:nvPr/>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2" name="Rectangle 10">
              <a:extLst>
                <a:ext uri="{FF2B5EF4-FFF2-40B4-BE49-F238E27FC236}">
                  <a16:creationId xmlns:a16="http://schemas.microsoft.com/office/drawing/2014/main" id="{1B86A800-7B43-42DC-8F55-2BE218DAA856}"/>
                </a:ext>
              </a:extLst>
            </p:cNvPr>
            <p:cNvSpPr>
              <a:spLocks noChangeArrowheads="1"/>
            </p:cNvSpPr>
            <p:nvPr/>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3" name="Freeform 11">
              <a:extLst>
                <a:ext uri="{FF2B5EF4-FFF2-40B4-BE49-F238E27FC236}">
                  <a16:creationId xmlns:a16="http://schemas.microsoft.com/office/drawing/2014/main" id="{74D7DE78-318C-43DC-8425-6815074FDFF2}"/>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Freeform 12">
              <a:extLst>
                <a:ext uri="{FF2B5EF4-FFF2-40B4-BE49-F238E27FC236}">
                  <a16:creationId xmlns:a16="http://schemas.microsoft.com/office/drawing/2014/main" id="{8B9FF502-04DE-4886-8EC5-F59E2DDA7638}"/>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Freeform 13">
              <a:extLst>
                <a:ext uri="{FF2B5EF4-FFF2-40B4-BE49-F238E27FC236}">
                  <a16:creationId xmlns:a16="http://schemas.microsoft.com/office/drawing/2014/main" id="{AFD2C9A9-58B2-40D7-900D-9935E569C95F}"/>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Freeform 14">
              <a:extLst>
                <a:ext uri="{FF2B5EF4-FFF2-40B4-BE49-F238E27FC236}">
                  <a16:creationId xmlns:a16="http://schemas.microsoft.com/office/drawing/2014/main" id="{FBFCAACE-51E1-460B-B814-DB6E1935A9AA}"/>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grpSp>
        <p:nvGrpSpPr>
          <p:cNvPr id="27" name="Group 26">
            <a:extLst>
              <a:ext uri="{FF2B5EF4-FFF2-40B4-BE49-F238E27FC236}">
                <a16:creationId xmlns:a16="http://schemas.microsoft.com/office/drawing/2014/main" id="{C35D988E-AB9B-4338-8B0B-A9D2FBBD359E}"/>
              </a:ext>
            </a:extLst>
          </p:cNvPr>
          <p:cNvGrpSpPr>
            <a:grpSpLocks noChangeAspect="1"/>
          </p:cNvGrpSpPr>
          <p:nvPr userDrawn="1"/>
        </p:nvGrpSpPr>
        <p:grpSpPr>
          <a:xfrm>
            <a:off x="469900" y="457761"/>
            <a:ext cx="1998000" cy="374400"/>
            <a:chOff x="398463" y="404813"/>
            <a:chExt cx="1627187" cy="307976"/>
          </a:xfrm>
          <a:solidFill>
            <a:schemeClr val="tx1"/>
          </a:solidFill>
        </p:grpSpPr>
        <p:sp>
          <p:nvSpPr>
            <p:cNvPr id="28" name="Oval 5">
              <a:extLst>
                <a:ext uri="{FF2B5EF4-FFF2-40B4-BE49-F238E27FC236}">
                  <a16:creationId xmlns:a16="http://schemas.microsoft.com/office/drawing/2014/main" id="{900D145D-F249-4360-A851-84590354DE01}"/>
                </a:ext>
              </a:extLst>
            </p:cNvPr>
            <p:cNvSpPr>
              <a:spLocks noChangeArrowheads="1"/>
            </p:cNvSpPr>
            <p:nvPr userDrawn="1"/>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6">
              <a:extLst>
                <a:ext uri="{FF2B5EF4-FFF2-40B4-BE49-F238E27FC236}">
                  <a16:creationId xmlns:a16="http://schemas.microsoft.com/office/drawing/2014/main" id="{DA91093B-1D7D-4E9C-80DD-053FD0C92826}"/>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4" name="Rectangle 7">
              <a:extLst>
                <a:ext uri="{FF2B5EF4-FFF2-40B4-BE49-F238E27FC236}">
                  <a16:creationId xmlns:a16="http://schemas.microsoft.com/office/drawing/2014/main" id="{D75F7421-C68D-4202-A0E2-B866717DDEF0}"/>
                </a:ext>
              </a:extLst>
            </p:cNvPr>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5" name="Freeform 8">
              <a:extLst>
                <a:ext uri="{FF2B5EF4-FFF2-40B4-BE49-F238E27FC236}">
                  <a16:creationId xmlns:a16="http://schemas.microsoft.com/office/drawing/2014/main" id="{6DE98E27-9E3D-4174-9895-EE41667C63A4}"/>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6" name="Rectangle 9">
              <a:extLst>
                <a:ext uri="{FF2B5EF4-FFF2-40B4-BE49-F238E27FC236}">
                  <a16:creationId xmlns:a16="http://schemas.microsoft.com/office/drawing/2014/main" id="{A400316F-9B75-46A7-B1DF-72DD3623FD16}"/>
                </a:ext>
              </a:extLst>
            </p:cNvPr>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7" name="Rectangle 10">
              <a:extLst>
                <a:ext uri="{FF2B5EF4-FFF2-40B4-BE49-F238E27FC236}">
                  <a16:creationId xmlns:a16="http://schemas.microsoft.com/office/drawing/2014/main" id="{80392710-6741-4A2A-B74E-E7E47B6F6C92}"/>
                </a:ext>
              </a:extLst>
            </p:cNvPr>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8" name="Freeform 11">
              <a:extLst>
                <a:ext uri="{FF2B5EF4-FFF2-40B4-BE49-F238E27FC236}">
                  <a16:creationId xmlns:a16="http://schemas.microsoft.com/office/drawing/2014/main" id="{7E5628F7-91B4-40CC-93AA-15FE7FE83E90}"/>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9" name="Freeform 12">
              <a:extLst>
                <a:ext uri="{FF2B5EF4-FFF2-40B4-BE49-F238E27FC236}">
                  <a16:creationId xmlns:a16="http://schemas.microsoft.com/office/drawing/2014/main" id="{705DD4AC-A5BB-439E-AD61-E7E5A2A004D5}"/>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50" name="Freeform 13">
              <a:extLst>
                <a:ext uri="{FF2B5EF4-FFF2-40B4-BE49-F238E27FC236}">
                  <a16:creationId xmlns:a16="http://schemas.microsoft.com/office/drawing/2014/main" id="{B332C818-B977-4B0B-BF7A-3565E9B5BE51}"/>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51" name="Freeform 14">
              <a:extLst>
                <a:ext uri="{FF2B5EF4-FFF2-40B4-BE49-F238E27FC236}">
                  <a16:creationId xmlns:a16="http://schemas.microsoft.com/office/drawing/2014/main" id="{01AFB913-ABEF-4721-A184-6CE57CC2AA4C}"/>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2491561670"/>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Letter Layou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8862256" y="405929"/>
            <a:ext cx="2804160" cy="1027760"/>
          </a:xfrm>
        </p:spPr>
        <p:txBody>
          <a:bodyPr>
            <a:noAutofit/>
          </a:bodyPr>
          <a:lstStyle>
            <a:lvl1pPr>
              <a:spcBef>
                <a:spcPts val="185"/>
              </a:spcBef>
              <a:defRPr sz="923">
                <a:solidFill>
                  <a:schemeClr val="tx1"/>
                </a:solidFill>
              </a:defRPr>
            </a:lvl1pPr>
            <a:lvl2pPr>
              <a:defRPr sz="969">
                <a:solidFill>
                  <a:schemeClr val="tx2"/>
                </a:solidFill>
              </a:defRPr>
            </a:lvl2pPr>
            <a:lvl3pPr>
              <a:defRPr sz="969">
                <a:solidFill>
                  <a:schemeClr val="tx2"/>
                </a:solidFill>
              </a:defRPr>
            </a:lvl3pPr>
            <a:lvl4pPr>
              <a:defRPr sz="923">
                <a:solidFill>
                  <a:schemeClr val="tx2"/>
                </a:solidFill>
              </a:defRPr>
            </a:lvl4pPr>
            <a:lvl5pPr>
              <a:defRPr sz="923">
                <a:solidFill>
                  <a:schemeClr val="tx2"/>
                </a:solidFill>
              </a:defRPr>
            </a:lvl5pPr>
          </a:lstStyle>
          <a:p>
            <a:pPr lvl="0"/>
            <a:r>
              <a:rPr lang="en-US"/>
              <a:t>Click to edit Master text styles</a:t>
            </a:r>
          </a:p>
        </p:txBody>
      </p:sp>
      <p:sp>
        <p:nvSpPr>
          <p:cNvPr id="7" name="Text Placeholder 6"/>
          <p:cNvSpPr>
            <a:spLocks noGrp="1"/>
          </p:cNvSpPr>
          <p:nvPr>
            <p:ph type="body" sz="quarter" idx="11"/>
          </p:nvPr>
        </p:nvSpPr>
        <p:spPr>
          <a:xfrm>
            <a:off x="495300" y="1665288"/>
            <a:ext cx="2796541" cy="4716462"/>
          </a:xfrm>
        </p:spPr>
        <p:txBody>
          <a:bodyPr>
            <a:noAutofit/>
          </a:bodyPr>
          <a:lstStyle>
            <a:lvl1pPr>
              <a:spcBef>
                <a:spcPts val="0"/>
              </a:spcBef>
              <a:spcAft>
                <a:spcPts val="554"/>
              </a:spcAft>
              <a:defRPr sz="1000"/>
            </a:lvl1pPr>
            <a:lvl2pPr>
              <a:spcBef>
                <a:spcPts val="277"/>
              </a:spcBef>
              <a:defRPr/>
            </a:lvl2pPr>
            <a:lvl3pPr>
              <a:spcBef>
                <a:spcPts val="277"/>
              </a:spcBef>
              <a:defRPr/>
            </a:lvl3pPr>
            <a:lvl4pPr>
              <a:spcBef>
                <a:spcPts val="277"/>
              </a:spcBef>
              <a:defRPr/>
            </a:lvl4pPr>
            <a:lvl5pPr>
              <a:spcBef>
                <a:spcPts val="277"/>
              </a:spcBef>
              <a:defRPr/>
            </a:lvl5pPr>
          </a:lstStyle>
          <a:p>
            <a:pPr lvl="0"/>
            <a:r>
              <a:rPr lang="en-US"/>
              <a:t>Click to edit Master text styles</a:t>
            </a:r>
          </a:p>
        </p:txBody>
      </p:sp>
      <p:sp>
        <p:nvSpPr>
          <p:cNvPr id="9" name="Text Placeholder 8"/>
          <p:cNvSpPr>
            <a:spLocks noGrp="1"/>
          </p:cNvSpPr>
          <p:nvPr>
            <p:ph type="body" sz="quarter" idx="12"/>
          </p:nvPr>
        </p:nvSpPr>
        <p:spPr>
          <a:xfrm>
            <a:off x="3780369" y="1665287"/>
            <a:ext cx="7916331" cy="4716461"/>
          </a:xfrm>
        </p:spPr>
        <p:txBody>
          <a:bodyPr>
            <a:noAutofit/>
          </a:bodyPr>
          <a:lstStyle>
            <a:lvl1pPr marL="0" indent="0" algn="l">
              <a:spcBef>
                <a:spcPts val="1662"/>
              </a:spcBef>
              <a:buFontTx/>
              <a:buNone/>
              <a:defRPr/>
            </a:lvl1pPr>
            <a:lvl2pPr marL="139700" indent="-139700" algn="l">
              <a:buClrTx/>
              <a:buSzPct val="100000"/>
              <a:buFont typeface="Arial" panose="020B0604020202020204" pitchFamily="34" charset="0"/>
              <a:buChar char="•"/>
              <a:defRPr/>
            </a:lvl2pPr>
            <a:lvl3pPr marL="304800" indent="-139700" algn="l">
              <a:buClrTx/>
              <a:buSzPct val="100000"/>
              <a:buFont typeface="Arial" panose="020B0604020202020204" pitchFamily="34" charset="0"/>
              <a:buChar char="−"/>
              <a:defRPr/>
            </a:lvl3pPr>
            <a:lvl4pPr marL="469900" indent="-139700" algn="l">
              <a:buClrTx/>
              <a:buSzPct val="100000"/>
              <a:buFont typeface="Arial" panose="020B0604020202020204" pitchFamily="34" charset="0"/>
              <a:buChar char="◦"/>
              <a:defRPr/>
            </a:lvl4pPr>
            <a:lvl5pPr marL="635000" indent="-139700" algn="l">
              <a:buClrTx/>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noProof="0" dirty="0"/>
          </a:p>
        </p:txBody>
      </p:sp>
      <p:grpSp>
        <p:nvGrpSpPr>
          <p:cNvPr id="16" name="Group 15">
            <a:extLst>
              <a:ext uri="{FF2B5EF4-FFF2-40B4-BE49-F238E27FC236}">
                <a16:creationId xmlns:a16="http://schemas.microsoft.com/office/drawing/2014/main" id="{E7C54E12-F787-4B6D-B957-5BFB290BB220}"/>
              </a:ext>
            </a:extLst>
          </p:cNvPr>
          <p:cNvGrpSpPr>
            <a:grpSpLocks noChangeAspect="1"/>
          </p:cNvGrpSpPr>
          <p:nvPr/>
        </p:nvGrpSpPr>
        <p:grpSpPr>
          <a:xfrm>
            <a:off x="475325" y="457200"/>
            <a:ext cx="1998000" cy="374400"/>
            <a:chOff x="398463" y="404813"/>
            <a:chExt cx="1627187" cy="307976"/>
          </a:xfrm>
          <a:solidFill>
            <a:schemeClr val="tx1"/>
          </a:solidFill>
        </p:grpSpPr>
        <p:sp>
          <p:nvSpPr>
            <p:cNvPr id="17" name="Oval 5">
              <a:extLst>
                <a:ext uri="{FF2B5EF4-FFF2-40B4-BE49-F238E27FC236}">
                  <a16:creationId xmlns:a16="http://schemas.microsoft.com/office/drawing/2014/main" id="{ED842BC5-6476-461F-92C1-0BBC55269B55}"/>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8" name="Freeform 6">
              <a:extLst>
                <a:ext uri="{FF2B5EF4-FFF2-40B4-BE49-F238E27FC236}">
                  <a16:creationId xmlns:a16="http://schemas.microsoft.com/office/drawing/2014/main" id="{3D5047E5-5216-4426-B515-7CA53314816D}"/>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9" name="Rectangle 7">
              <a:extLst>
                <a:ext uri="{FF2B5EF4-FFF2-40B4-BE49-F238E27FC236}">
                  <a16:creationId xmlns:a16="http://schemas.microsoft.com/office/drawing/2014/main" id="{D0A93C1C-3209-487D-B5A2-563BA5D67CD3}"/>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1" name="Freeform 8">
              <a:extLst>
                <a:ext uri="{FF2B5EF4-FFF2-40B4-BE49-F238E27FC236}">
                  <a16:creationId xmlns:a16="http://schemas.microsoft.com/office/drawing/2014/main" id="{8C70728D-0A6F-4BF8-A124-23D8A2DF3046}"/>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2" name="Rectangle 9">
              <a:extLst>
                <a:ext uri="{FF2B5EF4-FFF2-40B4-BE49-F238E27FC236}">
                  <a16:creationId xmlns:a16="http://schemas.microsoft.com/office/drawing/2014/main" id="{B2CEECF2-0C1E-4BBC-BE4A-BC449A26DC25}"/>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10">
              <a:extLst>
                <a:ext uri="{FF2B5EF4-FFF2-40B4-BE49-F238E27FC236}">
                  <a16:creationId xmlns:a16="http://schemas.microsoft.com/office/drawing/2014/main" id="{3B9E0F32-14A5-493D-83F2-F42588B9249B}"/>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11">
              <a:extLst>
                <a:ext uri="{FF2B5EF4-FFF2-40B4-BE49-F238E27FC236}">
                  <a16:creationId xmlns:a16="http://schemas.microsoft.com/office/drawing/2014/main" id="{692FD902-0E73-43D0-B1B8-FA25CD54FE44}"/>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Freeform 12">
              <a:extLst>
                <a:ext uri="{FF2B5EF4-FFF2-40B4-BE49-F238E27FC236}">
                  <a16:creationId xmlns:a16="http://schemas.microsoft.com/office/drawing/2014/main" id="{BCD3C252-8F19-4706-8A09-E473846334F3}"/>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Freeform 13">
              <a:extLst>
                <a:ext uri="{FF2B5EF4-FFF2-40B4-BE49-F238E27FC236}">
                  <a16:creationId xmlns:a16="http://schemas.microsoft.com/office/drawing/2014/main" id="{32BC4765-ECD3-44BD-AD71-FC51A8134EE2}"/>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4">
              <a:extLst>
                <a:ext uri="{FF2B5EF4-FFF2-40B4-BE49-F238E27FC236}">
                  <a16:creationId xmlns:a16="http://schemas.microsoft.com/office/drawing/2014/main" id="{E37FCFBA-6C21-49F1-BD1E-969002567CA9}"/>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grpSp>
        <p:nvGrpSpPr>
          <p:cNvPr id="20" name="Group 19">
            <a:extLst>
              <a:ext uri="{FF2B5EF4-FFF2-40B4-BE49-F238E27FC236}">
                <a16:creationId xmlns:a16="http://schemas.microsoft.com/office/drawing/2014/main" id="{1329D6D4-38CD-4379-9FC6-B6687A49C859}"/>
              </a:ext>
            </a:extLst>
          </p:cNvPr>
          <p:cNvGrpSpPr>
            <a:grpSpLocks noChangeAspect="1"/>
          </p:cNvGrpSpPr>
          <p:nvPr/>
        </p:nvGrpSpPr>
        <p:grpSpPr>
          <a:xfrm>
            <a:off x="475325" y="457200"/>
            <a:ext cx="1998000" cy="374400"/>
            <a:chOff x="398463" y="404813"/>
            <a:chExt cx="1627187" cy="307976"/>
          </a:xfrm>
          <a:solidFill>
            <a:schemeClr val="tx1"/>
          </a:solidFill>
        </p:grpSpPr>
        <p:sp>
          <p:nvSpPr>
            <p:cNvPr id="21" name="Oval 5">
              <a:extLst>
                <a:ext uri="{FF2B5EF4-FFF2-40B4-BE49-F238E27FC236}">
                  <a16:creationId xmlns:a16="http://schemas.microsoft.com/office/drawing/2014/main" id="{AE6ED15D-2C57-4909-970A-202D915A4F34}"/>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2" name="Freeform 6">
              <a:extLst>
                <a:ext uri="{FF2B5EF4-FFF2-40B4-BE49-F238E27FC236}">
                  <a16:creationId xmlns:a16="http://schemas.microsoft.com/office/drawing/2014/main" id="{5BD4E32B-226F-46EB-B601-3856A02B70FB}"/>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3" name="Rectangle 7">
              <a:extLst>
                <a:ext uri="{FF2B5EF4-FFF2-40B4-BE49-F238E27FC236}">
                  <a16:creationId xmlns:a16="http://schemas.microsoft.com/office/drawing/2014/main" id="{0F1AAD0C-B296-45B7-9E5A-20BD2877012A}"/>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Freeform 8">
              <a:extLst>
                <a:ext uri="{FF2B5EF4-FFF2-40B4-BE49-F238E27FC236}">
                  <a16:creationId xmlns:a16="http://schemas.microsoft.com/office/drawing/2014/main" id="{FD121C73-5C5C-4360-8EB5-E75E90671D93}"/>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Rectangle 9">
              <a:extLst>
                <a:ext uri="{FF2B5EF4-FFF2-40B4-BE49-F238E27FC236}">
                  <a16:creationId xmlns:a16="http://schemas.microsoft.com/office/drawing/2014/main" id="{7820EBA0-29B2-457F-8C42-C6999B8C215E}"/>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Rectangle 10">
              <a:extLst>
                <a:ext uri="{FF2B5EF4-FFF2-40B4-BE49-F238E27FC236}">
                  <a16:creationId xmlns:a16="http://schemas.microsoft.com/office/drawing/2014/main" id="{6AA7EA11-CDBF-464E-9243-90C6230956F8}"/>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Freeform 11">
              <a:extLst>
                <a:ext uri="{FF2B5EF4-FFF2-40B4-BE49-F238E27FC236}">
                  <a16:creationId xmlns:a16="http://schemas.microsoft.com/office/drawing/2014/main" id="{B624E1B1-6657-49A0-B80A-E1FD4DF1BAC9}"/>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8" name="Freeform 12">
              <a:extLst>
                <a:ext uri="{FF2B5EF4-FFF2-40B4-BE49-F238E27FC236}">
                  <a16:creationId xmlns:a16="http://schemas.microsoft.com/office/drawing/2014/main" id="{E86B2E42-0E10-4A70-B9EF-DB7E343E48ED}"/>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13">
              <a:extLst>
                <a:ext uri="{FF2B5EF4-FFF2-40B4-BE49-F238E27FC236}">
                  <a16:creationId xmlns:a16="http://schemas.microsoft.com/office/drawing/2014/main" id="{280D859B-0685-4D23-B179-9E42323AB7D0}"/>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0" name="Freeform 14">
              <a:extLst>
                <a:ext uri="{FF2B5EF4-FFF2-40B4-BE49-F238E27FC236}">
                  <a16:creationId xmlns:a16="http://schemas.microsoft.com/office/drawing/2014/main" id="{B7BF240D-03CC-44FA-B191-E59014FCD7D1}"/>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grpSp>
        <p:nvGrpSpPr>
          <p:cNvPr id="38" name="Group 37">
            <a:extLst>
              <a:ext uri="{FF2B5EF4-FFF2-40B4-BE49-F238E27FC236}">
                <a16:creationId xmlns:a16="http://schemas.microsoft.com/office/drawing/2014/main" id="{1A2DCA97-92B7-4E52-BE6A-904A9D22F29A}"/>
              </a:ext>
            </a:extLst>
          </p:cNvPr>
          <p:cNvGrpSpPr>
            <a:grpSpLocks noChangeAspect="1"/>
          </p:cNvGrpSpPr>
          <p:nvPr userDrawn="1"/>
        </p:nvGrpSpPr>
        <p:grpSpPr>
          <a:xfrm>
            <a:off x="475325" y="457200"/>
            <a:ext cx="1998000" cy="374400"/>
            <a:chOff x="398463" y="404813"/>
            <a:chExt cx="1627187" cy="307976"/>
          </a:xfrm>
          <a:solidFill>
            <a:schemeClr val="tx1"/>
          </a:solidFill>
        </p:grpSpPr>
        <p:sp>
          <p:nvSpPr>
            <p:cNvPr id="39" name="Oval 5">
              <a:extLst>
                <a:ext uri="{FF2B5EF4-FFF2-40B4-BE49-F238E27FC236}">
                  <a16:creationId xmlns:a16="http://schemas.microsoft.com/office/drawing/2014/main" id="{02A83B32-097D-4E01-B3A8-77C48385959D}"/>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0" name="Freeform 6">
              <a:extLst>
                <a:ext uri="{FF2B5EF4-FFF2-40B4-BE49-F238E27FC236}">
                  <a16:creationId xmlns:a16="http://schemas.microsoft.com/office/drawing/2014/main" id="{30E27498-E91D-41E0-A196-9E2FB8692F41}"/>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1" name="Rectangle 7">
              <a:extLst>
                <a:ext uri="{FF2B5EF4-FFF2-40B4-BE49-F238E27FC236}">
                  <a16:creationId xmlns:a16="http://schemas.microsoft.com/office/drawing/2014/main" id="{524DBE99-D543-47AC-A2B6-25395BDB7D69}"/>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2" name="Freeform 8">
              <a:extLst>
                <a:ext uri="{FF2B5EF4-FFF2-40B4-BE49-F238E27FC236}">
                  <a16:creationId xmlns:a16="http://schemas.microsoft.com/office/drawing/2014/main" id="{209C606A-12E7-40E3-A6B8-DEE79173C9BA}"/>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3" name="Rectangle 9">
              <a:extLst>
                <a:ext uri="{FF2B5EF4-FFF2-40B4-BE49-F238E27FC236}">
                  <a16:creationId xmlns:a16="http://schemas.microsoft.com/office/drawing/2014/main" id="{73ED221B-16E3-4EBE-8EBC-9F66E803CB33}"/>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4" name="Rectangle 10">
              <a:extLst>
                <a:ext uri="{FF2B5EF4-FFF2-40B4-BE49-F238E27FC236}">
                  <a16:creationId xmlns:a16="http://schemas.microsoft.com/office/drawing/2014/main" id="{0D697A95-88D2-47F0-B4DF-915E2EDEDB55}"/>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5" name="Freeform 11">
              <a:extLst>
                <a:ext uri="{FF2B5EF4-FFF2-40B4-BE49-F238E27FC236}">
                  <a16:creationId xmlns:a16="http://schemas.microsoft.com/office/drawing/2014/main" id="{960B0F46-3D82-4FFC-B9BB-9D5BF8DA27BA}"/>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6" name="Freeform 12">
              <a:extLst>
                <a:ext uri="{FF2B5EF4-FFF2-40B4-BE49-F238E27FC236}">
                  <a16:creationId xmlns:a16="http://schemas.microsoft.com/office/drawing/2014/main" id="{DBC1DB9C-3617-4E82-B521-DF02390A435D}"/>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7" name="Freeform 13">
              <a:extLst>
                <a:ext uri="{FF2B5EF4-FFF2-40B4-BE49-F238E27FC236}">
                  <a16:creationId xmlns:a16="http://schemas.microsoft.com/office/drawing/2014/main" id="{265776A6-2E98-464E-8730-90C3148BA8A2}"/>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8" name="Freeform 14">
              <a:extLst>
                <a:ext uri="{FF2B5EF4-FFF2-40B4-BE49-F238E27FC236}">
                  <a16:creationId xmlns:a16="http://schemas.microsoft.com/office/drawing/2014/main" id="{44252080-8419-4833-996E-5F1D7B09FF42}"/>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2914358203"/>
      </p:ext>
    </p:extLst>
  </p:cSld>
  <p:clrMapOvr>
    <a:masterClrMapping/>
  </p:clrMapOvr>
  <p:transition>
    <p:fade/>
  </p:transition>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450351" y="1665288"/>
            <a:ext cx="6240000" cy="4716463"/>
          </a:xfrm>
        </p:spPr>
        <p:txBody>
          <a:bodyPr>
            <a:noAutofit/>
          </a:bodyPr>
          <a:lstStyle/>
          <a:p>
            <a:r>
              <a:rPr lang="en-US" noProof="0"/>
              <a:t>Click icon to add picture</a:t>
            </a:r>
            <a:endParaRPr lang="en-US" noProof="0" dirty="0"/>
          </a:p>
        </p:txBody>
      </p:sp>
      <p:sp>
        <p:nvSpPr>
          <p:cNvPr id="6" name="Content Placeholder 3"/>
          <p:cNvSpPr>
            <a:spLocks noGrp="1"/>
          </p:cNvSpPr>
          <p:nvPr>
            <p:ph sz="quarter" idx="10"/>
          </p:nvPr>
        </p:nvSpPr>
        <p:spPr>
          <a:xfrm>
            <a:off x="501651" y="1665289"/>
            <a:ext cx="4456429" cy="4716463"/>
          </a:xfrm>
          <a:prstGeom prst="rect">
            <a:avLst/>
          </a:prstGeom>
        </p:spPr>
        <p:txBody>
          <a:bodyPr>
            <a:noAutofit/>
          </a:bodyPr>
          <a:lstStyle>
            <a:lvl1pPr marL="0" indent="0" algn="l">
              <a:buFontTx/>
              <a:buNone/>
              <a:tabLst>
                <a:tab pos="5029200" algn="r"/>
              </a:tabLst>
              <a:defRPr>
                <a:latin typeface="+mn-lt"/>
              </a:defRPr>
            </a:lvl1pPr>
            <a:lvl2pPr marL="139700" indent="-139700" algn="l">
              <a:buClrTx/>
              <a:buSzPct val="100000"/>
              <a:buFont typeface="Arial" panose="020B0604020202020204" pitchFamily="34" charset="0"/>
              <a:buChar char="•"/>
              <a:tabLst>
                <a:tab pos="5029200" algn="r"/>
              </a:tabLst>
              <a:defRPr>
                <a:latin typeface="+mn-lt"/>
              </a:defRPr>
            </a:lvl2pPr>
            <a:lvl3pPr marL="304800" indent="-139700" algn="l">
              <a:buClrTx/>
              <a:buSzPct val="100000"/>
              <a:buFont typeface="Arial" panose="020B0604020202020204" pitchFamily="34" charset="0"/>
              <a:buChar char="−"/>
              <a:tabLst>
                <a:tab pos="5029200" algn="r"/>
              </a:tabLst>
              <a:defRPr>
                <a:latin typeface="+mn-lt"/>
              </a:defRPr>
            </a:lvl3pPr>
            <a:lvl4pPr marL="469900" indent="-139700" algn="l">
              <a:buClrTx/>
              <a:buSzPct val="100000"/>
              <a:buFont typeface="Arial" panose="020B0604020202020204" pitchFamily="34" charset="0"/>
              <a:buChar char="◦"/>
              <a:tabLst>
                <a:tab pos="5029200" algn="r"/>
              </a:tabLst>
              <a:defRPr>
                <a:latin typeface="+mn-lt"/>
              </a:defRPr>
            </a:lvl4pPr>
            <a:lvl5pPr marL="635000" indent="-139700" algn="l">
              <a:buClrTx/>
              <a:buSzPct val="100000"/>
              <a:buFont typeface="Arial" panose="020B0604020202020204" pitchFamily="34" charset="0"/>
              <a:buChar char="−"/>
              <a:tabLst>
                <a:tab pos="5029200" algn="r"/>
              </a:tabLst>
              <a:defRPr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 name="Title 1">
            <a:extLst>
              <a:ext uri="{FF2B5EF4-FFF2-40B4-BE49-F238E27FC236}">
                <a16:creationId xmlns:a16="http://schemas.microsoft.com/office/drawing/2014/main" id="{65632EF4-0628-41B2-82A6-C4B3B13042F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06665030"/>
      </p:ext>
    </p:extLst>
  </p:cSld>
  <p:clrMapOvr>
    <a:masterClrMapping/>
  </p:clrMapOvr>
  <p:transition>
    <p:fade/>
  </p:transition>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501651" y="1665289"/>
            <a:ext cx="5305579" cy="4716461"/>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81539" y="1665289"/>
            <a:ext cx="5322781" cy="4716461"/>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a:extLst>
              <a:ext uri="{FF2B5EF4-FFF2-40B4-BE49-F238E27FC236}">
                <a16:creationId xmlns:a16="http://schemas.microsoft.com/office/drawing/2014/main" id="{8A9CD2DA-AA83-4DCB-8501-DE5878CC0B8A}"/>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2" name="Title 1">
            <a:extLst>
              <a:ext uri="{FF2B5EF4-FFF2-40B4-BE49-F238E27FC236}">
                <a16:creationId xmlns:a16="http://schemas.microsoft.com/office/drawing/2014/main" id="{5FCB6144-2726-4520-8393-B7B337E0F73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0593146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501652" y="1665289"/>
            <a:ext cx="5355165" cy="4455725"/>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341223" y="2125013"/>
            <a:ext cx="5349128" cy="3996000"/>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6341223" y="1665288"/>
            <a:ext cx="5349128" cy="420687"/>
          </a:xfrm>
        </p:spPr>
        <p:txBody>
          <a:bodyPr>
            <a:noAutofit/>
          </a:bodyPr>
          <a:lstStyle/>
          <a:p>
            <a:pPr lvl="0"/>
            <a:r>
              <a:rPr lang="en-US" noProof="0"/>
              <a:t>Click to edit Master text styles</a:t>
            </a:r>
          </a:p>
        </p:txBody>
      </p:sp>
      <p:sp>
        <p:nvSpPr>
          <p:cNvPr id="15" name="Text Placeholder 7"/>
          <p:cNvSpPr>
            <a:spLocks noGrp="1"/>
          </p:cNvSpPr>
          <p:nvPr>
            <p:ph type="body" sz="quarter" idx="23"/>
          </p:nvPr>
        </p:nvSpPr>
        <p:spPr>
          <a:xfrm>
            <a:off x="501650" y="6121014"/>
            <a:ext cx="11188700" cy="260737"/>
          </a:xfrm>
        </p:spPr>
        <p:txBody>
          <a:bodyPr>
            <a:noAutofit/>
          </a:bodyPr>
          <a:lstStyle>
            <a:lvl1pPr>
              <a:spcAft>
                <a:spcPts val="0"/>
              </a:spcAft>
              <a:defRPr sz="900"/>
            </a:lvl1pPr>
          </a:lstStyle>
          <a:p>
            <a:pPr lvl="0"/>
            <a:r>
              <a:rPr lang="en-US"/>
              <a:t>Click to edit Master text styles</a:t>
            </a:r>
          </a:p>
        </p:txBody>
      </p:sp>
      <p:sp>
        <p:nvSpPr>
          <p:cNvPr id="8" name="Text Placeholder 8">
            <a:extLst>
              <a:ext uri="{FF2B5EF4-FFF2-40B4-BE49-F238E27FC236}">
                <a16:creationId xmlns:a16="http://schemas.microsoft.com/office/drawing/2014/main" id="{E911C489-B226-49BC-B069-119CF8BC96EF}"/>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9" name="Title Placeholder 1">
            <a:extLst>
              <a:ext uri="{FF2B5EF4-FFF2-40B4-BE49-F238E27FC236}">
                <a16:creationId xmlns:a16="http://schemas.microsoft.com/office/drawing/2014/main" id="{F47218A4-44FE-4E96-A903-7AD44AF4E8DB}"/>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295341607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341221" y="2125013"/>
            <a:ext cx="5349129" cy="3996000"/>
          </a:xfrm>
        </p:spPr>
        <p:txBody>
          <a:bodyPr>
            <a:noAutofit/>
          </a:bodyPr>
          <a:lstStyle/>
          <a:p>
            <a:r>
              <a:rPr lang="en-US"/>
              <a:t>Click icon to add chart</a:t>
            </a:r>
            <a:endParaRPr lang="en-GB" dirty="0"/>
          </a:p>
        </p:txBody>
      </p:sp>
      <p:sp>
        <p:nvSpPr>
          <p:cNvPr id="6" name="Text Placeholder 5"/>
          <p:cNvSpPr>
            <a:spLocks noGrp="1"/>
          </p:cNvSpPr>
          <p:nvPr>
            <p:ph type="body" sz="quarter" idx="22"/>
          </p:nvPr>
        </p:nvSpPr>
        <p:spPr>
          <a:xfrm>
            <a:off x="6341222" y="1665288"/>
            <a:ext cx="5349129" cy="420687"/>
          </a:xfrm>
        </p:spPr>
        <p:txBody>
          <a:bodyPr>
            <a:noAutofit/>
          </a:bodyPr>
          <a:lstStyle/>
          <a:p>
            <a:pPr lvl="0"/>
            <a:r>
              <a:rPr lang="en-US" noProof="0"/>
              <a:t>Click to edit Master text styles</a:t>
            </a:r>
          </a:p>
        </p:txBody>
      </p:sp>
      <p:sp>
        <p:nvSpPr>
          <p:cNvPr id="15" name="Text Placeholder 7"/>
          <p:cNvSpPr>
            <a:spLocks noGrp="1"/>
          </p:cNvSpPr>
          <p:nvPr>
            <p:ph type="body" sz="quarter" idx="23"/>
          </p:nvPr>
        </p:nvSpPr>
        <p:spPr>
          <a:xfrm>
            <a:off x="501649" y="6121014"/>
            <a:ext cx="11165419" cy="260737"/>
          </a:xfrm>
        </p:spPr>
        <p:txBody>
          <a:bodyPr>
            <a:noAutofit/>
          </a:bodyPr>
          <a:lstStyle>
            <a:lvl1pPr>
              <a:spcAft>
                <a:spcPts val="0"/>
              </a:spcAft>
              <a:defRPr sz="900"/>
            </a:lvl1pPr>
          </a:lstStyle>
          <a:p>
            <a:pPr lvl="0"/>
            <a:r>
              <a:rPr lang="en-US"/>
              <a:t>Click to edit Master text styles</a:t>
            </a:r>
          </a:p>
        </p:txBody>
      </p:sp>
      <p:sp>
        <p:nvSpPr>
          <p:cNvPr id="9" name="Chart Placeholder 2"/>
          <p:cNvSpPr>
            <a:spLocks noGrp="1"/>
          </p:cNvSpPr>
          <p:nvPr>
            <p:ph type="chart" sz="quarter" idx="24"/>
          </p:nvPr>
        </p:nvSpPr>
        <p:spPr>
          <a:xfrm>
            <a:off x="501650" y="2125013"/>
            <a:ext cx="5349240" cy="3996000"/>
          </a:xfrm>
        </p:spPr>
        <p:txBody>
          <a:bodyPr>
            <a:noAutofit/>
          </a:bodyPr>
          <a:lstStyle/>
          <a:p>
            <a:r>
              <a:rPr lang="en-US"/>
              <a:t>Click icon to add chart</a:t>
            </a:r>
            <a:endParaRPr lang="en-GB" dirty="0"/>
          </a:p>
        </p:txBody>
      </p:sp>
      <p:sp>
        <p:nvSpPr>
          <p:cNvPr id="12" name="Text Placeholder 5"/>
          <p:cNvSpPr>
            <a:spLocks noGrp="1"/>
          </p:cNvSpPr>
          <p:nvPr>
            <p:ph type="body" sz="quarter" idx="25"/>
          </p:nvPr>
        </p:nvSpPr>
        <p:spPr>
          <a:xfrm>
            <a:off x="501649" y="1665288"/>
            <a:ext cx="5349240" cy="420687"/>
          </a:xfrm>
        </p:spPr>
        <p:txBody>
          <a:bodyPr>
            <a:noAutofit/>
          </a:bodyPr>
          <a:lstStyle/>
          <a:p>
            <a:pPr lvl="0"/>
            <a:r>
              <a:rPr lang="en-US" noProof="0"/>
              <a:t>Click to edit Master text styles</a:t>
            </a:r>
          </a:p>
        </p:txBody>
      </p:sp>
      <p:sp>
        <p:nvSpPr>
          <p:cNvPr id="10" name="Text Placeholder 8">
            <a:extLst>
              <a:ext uri="{FF2B5EF4-FFF2-40B4-BE49-F238E27FC236}">
                <a16:creationId xmlns:a16="http://schemas.microsoft.com/office/drawing/2014/main" id="{5D528E1B-5BDF-48B1-B9CD-A31A99631297}"/>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14" name="Title Placeholder 1">
            <a:extLst>
              <a:ext uri="{FF2B5EF4-FFF2-40B4-BE49-F238E27FC236}">
                <a16:creationId xmlns:a16="http://schemas.microsoft.com/office/drawing/2014/main" id="{56A696DA-71F5-44D5-B231-17F470D2F6A5}"/>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405260727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501650" y="1665289"/>
            <a:ext cx="4431857" cy="4716463"/>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5450349" y="1665289"/>
            <a:ext cx="6240000" cy="4716463"/>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a:extLst>
              <a:ext uri="{FF2B5EF4-FFF2-40B4-BE49-F238E27FC236}">
                <a16:creationId xmlns:a16="http://schemas.microsoft.com/office/drawing/2014/main" id="{5DCFBECF-F261-4066-B77C-A1FCF54AA07F}"/>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11" name="Title Placeholder 1">
            <a:extLst>
              <a:ext uri="{FF2B5EF4-FFF2-40B4-BE49-F238E27FC236}">
                <a16:creationId xmlns:a16="http://schemas.microsoft.com/office/drawing/2014/main" id="{6E9BEEDA-6F6F-4BD9-B1D8-9731D1B037A6}"/>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101489188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577882" y="1658680"/>
            <a:ext cx="4112468" cy="4723072"/>
          </a:xfrm>
          <a:prstGeom prst="rect">
            <a:avLst/>
          </a:prstGeom>
        </p:spPr>
        <p:txBody>
          <a:bodyPr>
            <a:noAutofit/>
          </a:bodyPr>
          <a:lstStyle>
            <a:lvl1pPr>
              <a:tabLst>
                <a:tab pos="5029200" algn="r"/>
              </a:tabLst>
              <a:defRPr sz="21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501651" y="1665288"/>
            <a:ext cx="6506348" cy="4716462"/>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a:extLst>
              <a:ext uri="{FF2B5EF4-FFF2-40B4-BE49-F238E27FC236}">
                <a16:creationId xmlns:a16="http://schemas.microsoft.com/office/drawing/2014/main" id="{68009483-F3D1-4AD9-8031-CEB4620DB873}"/>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11" name="Title Placeholder 1">
            <a:extLst>
              <a:ext uri="{FF2B5EF4-FFF2-40B4-BE49-F238E27FC236}">
                <a16:creationId xmlns:a16="http://schemas.microsoft.com/office/drawing/2014/main" id="{51FE75E2-F986-4CD3-8A43-338DEE272CB9}"/>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308113661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504000" y="2051999"/>
            <a:ext cx="3549549" cy="4069014"/>
          </a:xfrm>
          <a:prstGeom prst="rect">
            <a:avLst/>
          </a:prstGeom>
        </p:spPr>
        <p:txBody>
          <a:bodyPr>
            <a:noAutofit/>
          </a:bodyPr>
          <a:lstStyle/>
          <a:p>
            <a:r>
              <a:rPr lang="en-US" noProof="0"/>
              <a:t>Click icon to add chart</a:t>
            </a:r>
            <a:endParaRPr lang="en-US" noProof="0" dirty="0"/>
          </a:p>
        </p:txBody>
      </p:sp>
      <p:sp>
        <p:nvSpPr>
          <p:cNvPr id="18" name="Text Placeholder 8"/>
          <p:cNvSpPr>
            <a:spLocks noGrp="1"/>
          </p:cNvSpPr>
          <p:nvPr>
            <p:ph type="body" sz="quarter" idx="18"/>
          </p:nvPr>
        </p:nvSpPr>
        <p:spPr>
          <a:xfrm>
            <a:off x="501650" y="1659145"/>
            <a:ext cx="3549549" cy="392112"/>
          </a:xfrm>
        </p:spPr>
        <p:txBody>
          <a:bodyPr>
            <a:noAutofit/>
          </a:bodyPr>
          <a:lstStyle/>
          <a:p>
            <a:pPr lvl="0"/>
            <a:r>
              <a:rPr lang="en-US" noProof="0"/>
              <a:t>Click to edit Master text styles</a:t>
            </a:r>
          </a:p>
        </p:txBody>
      </p:sp>
      <p:sp>
        <p:nvSpPr>
          <p:cNvPr id="7" name="Chart Placeholder 3"/>
          <p:cNvSpPr>
            <a:spLocks noGrp="1"/>
          </p:cNvSpPr>
          <p:nvPr>
            <p:ph type="chart" sz="quarter" idx="19"/>
          </p:nvPr>
        </p:nvSpPr>
        <p:spPr>
          <a:xfrm>
            <a:off x="4322401" y="2051999"/>
            <a:ext cx="3549549" cy="4069014"/>
          </a:xfrm>
          <a:prstGeom prst="rect">
            <a:avLst/>
          </a:prstGeom>
        </p:spPr>
        <p:txBody>
          <a:bodyPr>
            <a:noAutofit/>
          </a:bodyPr>
          <a:lstStyle/>
          <a:p>
            <a:r>
              <a:rPr lang="en-US" noProof="0"/>
              <a:t>Click icon to add chart</a:t>
            </a:r>
            <a:endParaRPr lang="en-US" noProof="0" dirty="0"/>
          </a:p>
        </p:txBody>
      </p:sp>
      <p:sp>
        <p:nvSpPr>
          <p:cNvPr id="8" name="Text Placeholder 8"/>
          <p:cNvSpPr>
            <a:spLocks noGrp="1"/>
          </p:cNvSpPr>
          <p:nvPr>
            <p:ph type="body" sz="quarter" idx="20"/>
          </p:nvPr>
        </p:nvSpPr>
        <p:spPr>
          <a:xfrm>
            <a:off x="4321226" y="1659145"/>
            <a:ext cx="3549549" cy="392112"/>
          </a:xfrm>
        </p:spPr>
        <p:txBody>
          <a:bodyPr>
            <a:noAutofit/>
          </a:bodyPr>
          <a:lstStyle/>
          <a:p>
            <a:pPr lvl="0"/>
            <a:r>
              <a:rPr lang="en-US" noProof="0"/>
              <a:t>Click to edit Master text styles</a:t>
            </a:r>
          </a:p>
        </p:txBody>
      </p:sp>
      <p:sp>
        <p:nvSpPr>
          <p:cNvPr id="9" name="Chart Placeholder 3"/>
          <p:cNvSpPr>
            <a:spLocks noGrp="1"/>
          </p:cNvSpPr>
          <p:nvPr>
            <p:ph type="chart" sz="quarter" idx="21"/>
          </p:nvPr>
        </p:nvSpPr>
        <p:spPr>
          <a:xfrm>
            <a:off x="8140801" y="2051999"/>
            <a:ext cx="3549549" cy="4069014"/>
          </a:xfrm>
          <a:prstGeom prst="rect">
            <a:avLst/>
          </a:prstGeom>
        </p:spPr>
        <p:txBody>
          <a:bodyPr>
            <a:noAutofit/>
          </a:bodyPr>
          <a:lstStyle/>
          <a:p>
            <a:r>
              <a:rPr lang="en-US" noProof="0"/>
              <a:t>Click icon to add chart</a:t>
            </a:r>
            <a:endParaRPr lang="en-US" noProof="0" dirty="0"/>
          </a:p>
        </p:txBody>
      </p:sp>
      <p:sp>
        <p:nvSpPr>
          <p:cNvPr id="10" name="Text Placeholder 8"/>
          <p:cNvSpPr>
            <a:spLocks noGrp="1"/>
          </p:cNvSpPr>
          <p:nvPr>
            <p:ph type="body" sz="quarter" idx="22"/>
          </p:nvPr>
        </p:nvSpPr>
        <p:spPr>
          <a:xfrm>
            <a:off x="8140801" y="1659145"/>
            <a:ext cx="3549549" cy="398256"/>
          </a:xfrm>
        </p:spPr>
        <p:txBody>
          <a:bodyPr>
            <a:noAutofit/>
          </a:bodyPr>
          <a:lstStyle/>
          <a:p>
            <a:pPr lvl="0"/>
            <a:r>
              <a:rPr lang="en-US" noProof="0"/>
              <a:t>Click to edit Master text styles</a:t>
            </a:r>
          </a:p>
        </p:txBody>
      </p:sp>
      <p:sp>
        <p:nvSpPr>
          <p:cNvPr id="12" name="Text Placeholder 7"/>
          <p:cNvSpPr>
            <a:spLocks noGrp="1"/>
          </p:cNvSpPr>
          <p:nvPr>
            <p:ph type="body" sz="quarter" idx="23"/>
          </p:nvPr>
        </p:nvSpPr>
        <p:spPr>
          <a:xfrm>
            <a:off x="501649" y="6121014"/>
            <a:ext cx="11165419" cy="260737"/>
          </a:xfrm>
        </p:spPr>
        <p:txBody>
          <a:bodyPr>
            <a:noAutofit/>
          </a:bodyPr>
          <a:lstStyle>
            <a:lvl1pPr>
              <a:spcAft>
                <a:spcPts val="0"/>
              </a:spcAft>
              <a:defRPr sz="900"/>
            </a:lvl1pPr>
          </a:lstStyle>
          <a:p>
            <a:pPr lvl="0"/>
            <a:r>
              <a:rPr lang="en-US" noProof="0"/>
              <a:t>Click to edit Master text styles</a:t>
            </a:r>
          </a:p>
        </p:txBody>
      </p:sp>
      <p:sp>
        <p:nvSpPr>
          <p:cNvPr id="11" name="Text Placeholder 8">
            <a:extLst>
              <a:ext uri="{FF2B5EF4-FFF2-40B4-BE49-F238E27FC236}">
                <a16:creationId xmlns:a16="http://schemas.microsoft.com/office/drawing/2014/main" id="{F3BAE7D4-2DCE-493F-8804-6735FFDC6D71}"/>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13" name="Title Placeholder 1">
            <a:extLst>
              <a:ext uri="{FF2B5EF4-FFF2-40B4-BE49-F238E27FC236}">
                <a16:creationId xmlns:a16="http://schemas.microsoft.com/office/drawing/2014/main" id="{0AA8666D-884E-4CE4-A16C-E06A6E0BAE3D}"/>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31895692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501649" y="1674086"/>
            <a:ext cx="2712000" cy="1260000"/>
          </a:xfrm>
        </p:spPr>
        <p:txBody>
          <a:bodyPr lIns="0" tIns="0" rIns="0" bIns="0">
            <a:noAutofit/>
          </a:bodyPr>
          <a:lstStyle/>
          <a:p>
            <a:r>
              <a:rPr lang="en-US" noProof="0"/>
              <a:t>Click icon to add picture</a:t>
            </a:r>
            <a:endParaRPr lang="en-US" noProof="0" dirty="0"/>
          </a:p>
        </p:txBody>
      </p:sp>
      <p:sp>
        <p:nvSpPr>
          <p:cNvPr id="5" name="Picture Placeholder 6"/>
          <p:cNvSpPr>
            <a:spLocks noGrp="1"/>
          </p:cNvSpPr>
          <p:nvPr>
            <p:ph type="pic" sz="quarter" idx="14"/>
          </p:nvPr>
        </p:nvSpPr>
        <p:spPr>
          <a:xfrm>
            <a:off x="3327216" y="1674086"/>
            <a:ext cx="2712000" cy="1260000"/>
          </a:xfrm>
        </p:spPr>
        <p:txBody>
          <a:bodyPr lIns="0" tIns="0" rIns="0" bIns="0">
            <a:noAutofit/>
          </a:bodyPr>
          <a:lstStyle/>
          <a:p>
            <a:r>
              <a:rPr lang="en-US" noProof="0"/>
              <a:t>Click icon to add picture</a:t>
            </a:r>
            <a:endParaRPr lang="en-US" noProof="0" dirty="0"/>
          </a:p>
        </p:txBody>
      </p:sp>
      <p:sp>
        <p:nvSpPr>
          <p:cNvPr id="6" name="Picture Placeholder 6"/>
          <p:cNvSpPr>
            <a:spLocks noGrp="1"/>
          </p:cNvSpPr>
          <p:nvPr>
            <p:ph type="pic" sz="quarter" idx="15"/>
          </p:nvPr>
        </p:nvSpPr>
        <p:spPr>
          <a:xfrm>
            <a:off x="6152783" y="1674086"/>
            <a:ext cx="2712000" cy="1260000"/>
          </a:xfrm>
        </p:spPr>
        <p:txBody>
          <a:bodyPr lIns="0" tIns="0" rIns="0" bIns="0">
            <a:noAutofit/>
          </a:bodyPr>
          <a:lstStyle/>
          <a:p>
            <a:r>
              <a:rPr lang="en-US" noProof="0"/>
              <a:t>Click icon to add picture</a:t>
            </a:r>
            <a:endParaRPr lang="en-US" noProof="0" dirty="0"/>
          </a:p>
        </p:txBody>
      </p:sp>
      <p:sp>
        <p:nvSpPr>
          <p:cNvPr id="7" name="Picture Placeholder 6"/>
          <p:cNvSpPr>
            <a:spLocks noGrp="1"/>
          </p:cNvSpPr>
          <p:nvPr>
            <p:ph type="pic" sz="quarter" idx="16"/>
          </p:nvPr>
        </p:nvSpPr>
        <p:spPr>
          <a:xfrm>
            <a:off x="8978351" y="1674086"/>
            <a:ext cx="2712000" cy="1260000"/>
          </a:xfrm>
        </p:spPr>
        <p:txBody>
          <a:bodyPr lIns="0" tIns="0" rIns="0" bIns="0">
            <a:noAutofit/>
          </a:bodyPr>
          <a:lstStyle/>
          <a:p>
            <a:r>
              <a:rPr lang="en-US" noProof="0"/>
              <a:t>Click icon to add picture</a:t>
            </a:r>
            <a:endParaRPr lang="en-US" noProof="0" dirty="0"/>
          </a:p>
        </p:txBody>
      </p:sp>
      <p:sp>
        <p:nvSpPr>
          <p:cNvPr id="9" name="Text Placeholder 8"/>
          <p:cNvSpPr>
            <a:spLocks noGrp="1"/>
          </p:cNvSpPr>
          <p:nvPr>
            <p:ph type="body" sz="quarter" idx="17"/>
          </p:nvPr>
        </p:nvSpPr>
        <p:spPr>
          <a:xfrm>
            <a:off x="501650" y="3124200"/>
            <a:ext cx="2720468" cy="3257548"/>
          </a:xfrm>
        </p:spPr>
        <p:txBody>
          <a:bodyPr>
            <a:noAutofit/>
          </a:bodyPr>
          <a:lstStyle>
            <a:lvl1pPr marL="0" indent="0" algn="l">
              <a:buFontTx/>
              <a:buNone/>
              <a:defRPr b="1">
                <a:solidFill>
                  <a:schemeClr val="accent1"/>
                </a:solidFill>
              </a:defRPr>
            </a:lvl1pPr>
            <a:lvl2pPr marL="139700" indent="-139700" algn="l">
              <a:spcAft>
                <a:spcPts val="0"/>
              </a:spcAft>
              <a:buClrTx/>
              <a:buSzPct val="100000"/>
              <a:buFont typeface="Arial" panose="020B0604020202020204" pitchFamily="34" charset="0"/>
              <a:buChar char="•"/>
              <a:defRPr/>
            </a:lvl2pPr>
            <a:lvl3pPr marL="304800" indent="-139700" algn="l">
              <a:spcAft>
                <a:spcPts val="0"/>
              </a:spcAft>
              <a:buClrTx/>
              <a:buSzPct val="100000"/>
              <a:buFont typeface="Arial" panose="020B0604020202020204" pitchFamily="34" charset="0"/>
              <a:buChar char="−"/>
              <a:defRPr/>
            </a:lvl3pPr>
            <a:lvl4pPr marL="469900" indent="-139700" algn="l">
              <a:spcAft>
                <a:spcPts val="0"/>
              </a:spcAft>
              <a:buClrTx/>
              <a:buSzPct val="100000"/>
              <a:buFont typeface="Arial" panose="020B0604020202020204" pitchFamily="34" charset="0"/>
              <a:buChar char="◦"/>
              <a:defRPr/>
            </a:lvl4pPr>
            <a:lvl5pPr marL="635000" indent="-139700" algn="l">
              <a:spcAft>
                <a:spcPts val="0"/>
              </a:spcAft>
              <a:buClrTx/>
              <a:buSzPct val="100000"/>
              <a:buFont typeface="Arial" panose="020B0604020202020204" pitchFamily="34" charset="0"/>
              <a:buChar char="−"/>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6149963" y="3120551"/>
            <a:ext cx="2712000" cy="3261199"/>
          </a:xfrm>
        </p:spPr>
        <p:txBody>
          <a:bodyPr>
            <a:noAutofit/>
          </a:bodyPr>
          <a:lstStyle>
            <a:lvl1pPr marL="0" indent="0" algn="l">
              <a:buFontTx/>
              <a:buNone/>
              <a:defRPr b="1">
                <a:solidFill>
                  <a:schemeClr val="accent1"/>
                </a:solidFill>
              </a:defRPr>
            </a:lvl1pPr>
            <a:lvl2pPr marL="139700" indent="-139700" algn="l">
              <a:spcAft>
                <a:spcPts val="0"/>
              </a:spcAft>
              <a:buClrTx/>
              <a:buSzPct val="100000"/>
              <a:buFont typeface="Arial" panose="020B0604020202020204" pitchFamily="34" charset="0"/>
              <a:buChar char="•"/>
              <a:defRPr/>
            </a:lvl2pPr>
            <a:lvl3pPr marL="304800" indent="-139700" algn="l">
              <a:spcAft>
                <a:spcPts val="0"/>
              </a:spcAft>
              <a:buClrTx/>
              <a:buSzPct val="100000"/>
              <a:buFont typeface="Arial" panose="020B0604020202020204" pitchFamily="34" charset="0"/>
              <a:buChar char="−"/>
              <a:defRPr/>
            </a:lvl3pPr>
            <a:lvl4pPr marL="469900" indent="-139700" algn="l">
              <a:spcAft>
                <a:spcPts val="0"/>
              </a:spcAft>
              <a:buClrTx/>
              <a:buSzPct val="100000"/>
              <a:buFont typeface="Arial" panose="020B0604020202020204" pitchFamily="34" charset="0"/>
              <a:buChar char="◦"/>
              <a:defRPr/>
            </a:lvl4pPr>
            <a:lvl5pPr marL="635000" indent="-139700" algn="l">
              <a:spcAft>
                <a:spcPts val="0"/>
              </a:spcAft>
              <a:buClrTx/>
              <a:buSzPct val="100000"/>
              <a:buFont typeface="Arial" panose="020B0604020202020204" pitchFamily="34" charset="0"/>
              <a:buChar char="−"/>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9"/>
          </p:nvPr>
        </p:nvSpPr>
        <p:spPr>
          <a:xfrm>
            <a:off x="3330040" y="3124200"/>
            <a:ext cx="2712000" cy="3257549"/>
          </a:xfrm>
        </p:spPr>
        <p:txBody>
          <a:bodyPr>
            <a:noAutofit/>
          </a:bodyPr>
          <a:lstStyle>
            <a:lvl1pPr marL="0" indent="0" algn="l">
              <a:buFontTx/>
              <a:buNone/>
              <a:defRPr b="1">
                <a:solidFill>
                  <a:schemeClr val="accent1"/>
                </a:solidFill>
              </a:defRPr>
            </a:lvl1pPr>
            <a:lvl2pPr marL="139700" indent="-139700" algn="l">
              <a:spcAft>
                <a:spcPts val="0"/>
              </a:spcAft>
              <a:buClrTx/>
              <a:buSzPct val="100000"/>
              <a:buFont typeface="Arial" panose="020B0604020202020204" pitchFamily="34" charset="0"/>
              <a:buChar char="•"/>
              <a:defRPr/>
            </a:lvl2pPr>
            <a:lvl3pPr marL="304800" indent="-139700" algn="l">
              <a:spcAft>
                <a:spcPts val="0"/>
              </a:spcAft>
              <a:buClrTx/>
              <a:buSzPct val="100000"/>
              <a:buFont typeface="Arial" panose="020B0604020202020204" pitchFamily="34" charset="0"/>
              <a:buChar char="−"/>
              <a:defRPr/>
            </a:lvl3pPr>
            <a:lvl4pPr marL="469900" indent="-139700" algn="l">
              <a:spcAft>
                <a:spcPts val="0"/>
              </a:spcAft>
              <a:buClrTx/>
              <a:buSzPct val="100000"/>
              <a:buFont typeface="Arial" panose="020B0604020202020204" pitchFamily="34" charset="0"/>
              <a:buChar char="◦"/>
              <a:defRPr/>
            </a:lvl4pPr>
            <a:lvl5pPr marL="635000" indent="-139700" algn="l">
              <a:spcAft>
                <a:spcPts val="0"/>
              </a:spcAft>
              <a:buClrTx/>
              <a:buSzPct val="100000"/>
              <a:buFont typeface="Arial" panose="020B0604020202020204" pitchFamily="34" charset="0"/>
              <a:buChar char="−"/>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 Placeholder 8"/>
          <p:cNvSpPr>
            <a:spLocks noGrp="1"/>
          </p:cNvSpPr>
          <p:nvPr>
            <p:ph type="body" sz="quarter" idx="20"/>
          </p:nvPr>
        </p:nvSpPr>
        <p:spPr>
          <a:xfrm>
            <a:off x="8993169" y="3108508"/>
            <a:ext cx="2697183" cy="3273240"/>
          </a:xfrm>
        </p:spPr>
        <p:txBody>
          <a:bodyPr>
            <a:noAutofit/>
          </a:bodyPr>
          <a:lstStyle>
            <a:lvl1pPr marL="0" indent="0" algn="l">
              <a:buFontTx/>
              <a:buNone/>
              <a:defRPr b="1">
                <a:solidFill>
                  <a:schemeClr val="accent1"/>
                </a:solidFill>
              </a:defRPr>
            </a:lvl1pPr>
            <a:lvl2pPr marL="139700" indent="-139700" algn="l">
              <a:spcAft>
                <a:spcPts val="0"/>
              </a:spcAft>
              <a:buClrTx/>
              <a:buSzPct val="100000"/>
              <a:buFont typeface="Arial" panose="020B0604020202020204" pitchFamily="34" charset="0"/>
              <a:buChar char="•"/>
              <a:defRPr/>
            </a:lvl2pPr>
            <a:lvl3pPr marL="304800" indent="-139700" algn="l">
              <a:spcAft>
                <a:spcPts val="0"/>
              </a:spcAft>
              <a:buClrTx/>
              <a:buSzPct val="100000"/>
              <a:buFont typeface="Arial" panose="020B0604020202020204" pitchFamily="34" charset="0"/>
              <a:buChar char="−"/>
              <a:defRPr/>
            </a:lvl3pPr>
            <a:lvl4pPr marL="469900" indent="-139700" algn="l">
              <a:spcAft>
                <a:spcPts val="0"/>
              </a:spcAft>
              <a:buClrTx/>
              <a:buSzPct val="100000"/>
              <a:buFont typeface="Arial" panose="020B0604020202020204" pitchFamily="34" charset="0"/>
              <a:buChar char="◦"/>
              <a:defRPr/>
            </a:lvl4pPr>
            <a:lvl5pPr marL="635000" indent="-139700" algn="l">
              <a:spcAft>
                <a:spcPts val="0"/>
              </a:spcAft>
              <a:buClrTx/>
              <a:buSzPct val="100000"/>
              <a:buFont typeface="Arial" panose="020B0604020202020204" pitchFamily="34" charset="0"/>
              <a:buChar char="−"/>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6" name="Text Placeholder 8">
            <a:extLst>
              <a:ext uri="{FF2B5EF4-FFF2-40B4-BE49-F238E27FC236}">
                <a16:creationId xmlns:a16="http://schemas.microsoft.com/office/drawing/2014/main" id="{CB36819A-C0CE-4CC8-96BE-D57C8135F44C}"/>
              </a:ext>
            </a:extLst>
          </p:cNvPr>
          <p:cNvSpPr>
            <a:spLocks noGrp="1"/>
          </p:cNvSpPr>
          <p:nvPr>
            <p:ph type="body" sz="quarter" idx="21"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17" name="Title Placeholder 1">
            <a:extLst>
              <a:ext uri="{FF2B5EF4-FFF2-40B4-BE49-F238E27FC236}">
                <a16:creationId xmlns:a16="http://schemas.microsoft.com/office/drawing/2014/main" id="{A14F8B0D-4D62-4988-B307-1BB6BBEEC11C}"/>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25584108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profile 2">
    <p:spTree>
      <p:nvGrpSpPr>
        <p:cNvPr id="1" name=""/>
        <p:cNvGrpSpPr/>
        <p:nvPr/>
      </p:nvGrpSpPr>
      <p:grpSpPr>
        <a:xfrm>
          <a:off x="0" y="0"/>
          <a:ext cx="0" cy="0"/>
          <a:chOff x="0" y="0"/>
          <a:chExt cx="0" cy="0"/>
        </a:xfrm>
      </p:grpSpPr>
      <p:sp>
        <p:nvSpPr>
          <p:cNvPr id="4" name="Rectangle 3"/>
          <p:cNvSpPr/>
          <p:nvPr/>
        </p:nvSpPr>
        <p:spPr>
          <a:xfrm>
            <a:off x="504000" y="1672337"/>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schemeClr val="bg1"/>
              </a:solidFill>
            </a:endParaRPr>
          </a:p>
        </p:txBody>
      </p:sp>
      <p:sp>
        <p:nvSpPr>
          <p:cNvPr id="5" name="Rectangle 4"/>
          <p:cNvSpPr/>
          <p:nvPr/>
        </p:nvSpPr>
        <p:spPr>
          <a:xfrm>
            <a:off x="6224085" y="1665377"/>
            <a:ext cx="5475067"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schemeClr val="bg1"/>
              </a:solidFill>
            </a:endParaRPr>
          </a:p>
        </p:txBody>
      </p:sp>
      <p:sp>
        <p:nvSpPr>
          <p:cNvPr id="6" name="Rectangle 5"/>
          <p:cNvSpPr/>
          <p:nvPr/>
        </p:nvSpPr>
        <p:spPr>
          <a:xfrm>
            <a:off x="504000" y="4065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schemeClr val="bg1"/>
              </a:solidFill>
            </a:endParaRPr>
          </a:p>
        </p:txBody>
      </p:sp>
      <p:sp>
        <p:nvSpPr>
          <p:cNvPr id="7" name="Rectangle 6"/>
          <p:cNvSpPr/>
          <p:nvPr/>
        </p:nvSpPr>
        <p:spPr>
          <a:xfrm>
            <a:off x="6224085" y="4065173"/>
            <a:ext cx="547506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schemeClr val="bg1"/>
              </a:solidFill>
            </a:endParaRPr>
          </a:p>
        </p:txBody>
      </p:sp>
      <p:sp>
        <p:nvSpPr>
          <p:cNvPr id="8" name="Picture Placeholder 11"/>
          <p:cNvSpPr>
            <a:spLocks noGrp="1"/>
          </p:cNvSpPr>
          <p:nvPr>
            <p:ph type="pic" sz="quarter" idx="25"/>
          </p:nvPr>
        </p:nvSpPr>
        <p:spPr>
          <a:xfrm>
            <a:off x="504000" y="1845377"/>
            <a:ext cx="1968000" cy="1476000"/>
          </a:xfrm>
        </p:spPr>
        <p:txBody>
          <a:bodyPr/>
          <a:lstStyle>
            <a:lvl1pPr algn="ctr">
              <a:defRPr/>
            </a:lvl1pPr>
          </a:lstStyle>
          <a:p>
            <a:r>
              <a:rPr lang="en-US"/>
              <a:t>Click icon to add picture</a:t>
            </a:r>
            <a:endParaRPr lang="en-GB" dirty="0"/>
          </a:p>
        </p:txBody>
      </p:sp>
      <p:sp>
        <p:nvSpPr>
          <p:cNvPr id="9" name="Picture Placeholder 11"/>
          <p:cNvSpPr>
            <a:spLocks noGrp="1"/>
          </p:cNvSpPr>
          <p:nvPr>
            <p:ph type="pic" sz="quarter" idx="27"/>
          </p:nvPr>
        </p:nvSpPr>
        <p:spPr>
          <a:xfrm>
            <a:off x="6224085" y="1845377"/>
            <a:ext cx="1968000" cy="1476000"/>
          </a:xfrm>
        </p:spPr>
        <p:txBody>
          <a:bodyPr/>
          <a:lstStyle>
            <a:lvl1pPr algn="ctr">
              <a:defRPr/>
            </a:lvl1pPr>
          </a:lstStyle>
          <a:p>
            <a:r>
              <a:rPr lang="en-US"/>
              <a:t>Click icon to add picture</a:t>
            </a:r>
            <a:endParaRPr lang="en-GB" dirty="0"/>
          </a:p>
        </p:txBody>
      </p:sp>
      <p:sp>
        <p:nvSpPr>
          <p:cNvPr id="10" name="Picture Placeholder 11"/>
          <p:cNvSpPr>
            <a:spLocks noGrp="1"/>
          </p:cNvSpPr>
          <p:nvPr>
            <p:ph type="pic" sz="quarter" idx="29"/>
          </p:nvPr>
        </p:nvSpPr>
        <p:spPr>
          <a:xfrm>
            <a:off x="504000" y="4256213"/>
            <a:ext cx="1968000" cy="1476000"/>
          </a:xfrm>
        </p:spPr>
        <p:txBody>
          <a:bodyPr/>
          <a:lstStyle>
            <a:lvl1pPr algn="ctr">
              <a:defRPr/>
            </a:lvl1pPr>
          </a:lstStyle>
          <a:p>
            <a:r>
              <a:rPr lang="en-US"/>
              <a:t>Click icon to add picture</a:t>
            </a:r>
            <a:endParaRPr lang="en-GB" dirty="0"/>
          </a:p>
        </p:txBody>
      </p:sp>
      <p:sp>
        <p:nvSpPr>
          <p:cNvPr id="11" name="Picture Placeholder 11"/>
          <p:cNvSpPr>
            <a:spLocks noGrp="1"/>
          </p:cNvSpPr>
          <p:nvPr>
            <p:ph type="pic" sz="quarter" idx="31"/>
          </p:nvPr>
        </p:nvSpPr>
        <p:spPr>
          <a:xfrm>
            <a:off x="6224085" y="4256213"/>
            <a:ext cx="1968000" cy="1476000"/>
          </a:xfrm>
        </p:spPr>
        <p:txBody>
          <a:bodyPr/>
          <a:lstStyle>
            <a:lvl1pPr algn="ctr">
              <a:defRPr/>
            </a:lvl1pPr>
          </a:lstStyle>
          <a:p>
            <a:r>
              <a:rPr lang="en-US"/>
              <a:t>Click icon to add picture</a:t>
            </a:r>
            <a:endParaRPr lang="en-GB" dirty="0"/>
          </a:p>
        </p:txBody>
      </p:sp>
      <p:sp>
        <p:nvSpPr>
          <p:cNvPr id="13" name="Text Placeholder 12"/>
          <p:cNvSpPr>
            <a:spLocks noGrp="1"/>
          </p:cNvSpPr>
          <p:nvPr>
            <p:ph type="body" sz="quarter" idx="32"/>
          </p:nvPr>
        </p:nvSpPr>
        <p:spPr>
          <a:xfrm>
            <a:off x="2683483" y="1845377"/>
            <a:ext cx="3288000" cy="1944000"/>
          </a:xfrm>
        </p:spPr>
        <p:txBody>
          <a:bodyPr>
            <a:noAutofit/>
          </a:bodyPr>
          <a:lstStyle>
            <a:lvl1pPr marL="0" indent="0" algn="l">
              <a:spcAft>
                <a:spcPts val="0"/>
              </a:spcAft>
              <a:buFontTx/>
              <a:buNone/>
              <a:defRPr b="1"/>
            </a:lvl1pPr>
            <a:lvl2pPr marL="139700" indent="-139700" algn="l">
              <a:spcAft>
                <a:spcPts val="0"/>
              </a:spcAft>
              <a:buClrTx/>
              <a:buSzPct val="100000"/>
              <a:buFont typeface="Arial" panose="020B0604020202020204" pitchFamily="34" charset="0"/>
              <a:buChar char="•"/>
              <a:defRPr b="0"/>
            </a:lvl2pPr>
          </a:lstStyle>
          <a:p>
            <a:pPr lvl="0"/>
            <a:r>
              <a:rPr lang="en-US"/>
              <a:t>Click to edit Master text styles</a:t>
            </a:r>
          </a:p>
          <a:p>
            <a:pPr lvl="1"/>
            <a:r>
              <a:rPr lang="en-US"/>
              <a:t>Second level</a:t>
            </a:r>
          </a:p>
        </p:txBody>
      </p:sp>
      <p:sp>
        <p:nvSpPr>
          <p:cNvPr id="14" name="Text Placeholder 12"/>
          <p:cNvSpPr>
            <a:spLocks noGrp="1"/>
          </p:cNvSpPr>
          <p:nvPr>
            <p:ph type="body" sz="quarter" idx="33"/>
          </p:nvPr>
        </p:nvSpPr>
        <p:spPr>
          <a:xfrm>
            <a:off x="8396560" y="1845377"/>
            <a:ext cx="3302592" cy="1944000"/>
          </a:xfrm>
        </p:spPr>
        <p:txBody>
          <a:bodyPr>
            <a:noAutofit/>
          </a:bodyPr>
          <a:lstStyle>
            <a:lvl1pPr marL="0" indent="0" algn="l">
              <a:spcAft>
                <a:spcPts val="0"/>
              </a:spcAft>
              <a:buFontTx/>
              <a:buNone/>
              <a:defRPr b="1"/>
            </a:lvl1pPr>
            <a:lvl2pPr marL="139700" indent="-139700" algn="l">
              <a:spcAft>
                <a:spcPts val="0"/>
              </a:spcAft>
              <a:buClrTx/>
              <a:buSzPct val="100000"/>
              <a:buFont typeface="Arial" panose="020B0604020202020204" pitchFamily="34" charset="0"/>
              <a:buChar char="•"/>
              <a:defRPr b="0"/>
            </a:lvl2pPr>
          </a:lstStyle>
          <a:p>
            <a:pPr lvl="0"/>
            <a:r>
              <a:rPr lang="en-US"/>
              <a:t>Click to edit Master text styles</a:t>
            </a:r>
          </a:p>
          <a:p>
            <a:pPr lvl="1"/>
            <a:r>
              <a:rPr lang="en-US"/>
              <a:t>Second level</a:t>
            </a:r>
          </a:p>
        </p:txBody>
      </p:sp>
      <p:sp>
        <p:nvSpPr>
          <p:cNvPr id="15" name="Text Placeholder 12"/>
          <p:cNvSpPr>
            <a:spLocks noGrp="1"/>
          </p:cNvSpPr>
          <p:nvPr>
            <p:ph type="body" sz="quarter" idx="34"/>
          </p:nvPr>
        </p:nvSpPr>
        <p:spPr>
          <a:xfrm>
            <a:off x="2683483" y="4256213"/>
            <a:ext cx="3288000" cy="1944000"/>
          </a:xfrm>
        </p:spPr>
        <p:txBody>
          <a:bodyPr>
            <a:noAutofit/>
          </a:bodyPr>
          <a:lstStyle>
            <a:lvl1pPr marL="0" indent="0" algn="l">
              <a:spcAft>
                <a:spcPts val="0"/>
              </a:spcAft>
              <a:buFontTx/>
              <a:buNone/>
              <a:defRPr b="1"/>
            </a:lvl1pPr>
            <a:lvl2pPr marL="139700" indent="-139700" algn="l">
              <a:spcAft>
                <a:spcPts val="0"/>
              </a:spcAft>
              <a:buClrTx/>
              <a:buSzPct val="100000"/>
              <a:buFont typeface="Arial" panose="020B0604020202020204" pitchFamily="34" charset="0"/>
              <a:buChar char="•"/>
              <a:defRPr b="0"/>
            </a:lvl2pPr>
          </a:lstStyle>
          <a:p>
            <a:pPr lvl="0"/>
            <a:r>
              <a:rPr lang="en-US"/>
              <a:t>Click to edit Master text styles</a:t>
            </a:r>
          </a:p>
          <a:p>
            <a:pPr lvl="1"/>
            <a:r>
              <a:rPr lang="en-US"/>
              <a:t>Second level</a:t>
            </a:r>
          </a:p>
        </p:txBody>
      </p:sp>
      <p:sp>
        <p:nvSpPr>
          <p:cNvPr id="16" name="Text Placeholder 12"/>
          <p:cNvSpPr>
            <a:spLocks noGrp="1"/>
          </p:cNvSpPr>
          <p:nvPr>
            <p:ph type="body" sz="quarter" idx="35"/>
          </p:nvPr>
        </p:nvSpPr>
        <p:spPr>
          <a:xfrm>
            <a:off x="8396560" y="4256213"/>
            <a:ext cx="3302592" cy="1944000"/>
          </a:xfrm>
        </p:spPr>
        <p:txBody>
          <a:bodyPr>
            <a:noAutofit/>
          </a:bodyPr>
          <a:lstStyle>
            <a:lvl1pPr marL="0" indent="0" algn="l">
              <a:spcAft>
                <a:spcPts val="0"/>
              </a:spcAft>
              <a:buFontTx/>
              <a:buNone/>
              <a:defRPr b="1"/>
            </a:lvl1pPr>
            <a:lvl2pPr marL="139700" indent="-139700" algn="l">
              <a:spcAft>
                <a:spcPts val="0"/>
              </a:spcAft>
              <a:buClrTx/>
              <a:buSzPct val="100000"/>
              <a:buFont typeface="Arial" panose="020B0604020202020204" pitchFamily="34" charset="0"/>
              <a:buChar char="•"/>
              <a:defRPr b="0"/>
            </a:lvl2pPr>
          </a:lstStyle>
          <a:p>
            <a:pPr lvl="0"/>
            <a:r>
              <a:rPr lang="en-US"/>
              <a:t>Click to edit Master text styles</a:t>
            </a:r>
          </a:p>
          <a:p>
            <a:pPr lvl="1"/>
            <a:r>
              <a:rPr lang="en-US"/>
              <a:t>Second level</a:t>
            </a:r>
          </a:p>
        </p:txBody>
      </p:sp>
      <p:sp>
        <p:nvSpPr>
          <p:cNvPr id="18" name="Rectangle 17">
            <a:extLst>
              <a:ext uri="{FF2B5EF4-FFF2-40B4-BE49-F238E27FC236}">
                <a16:creationId xmlns:a16="http://schemas.microsoft.com/office/drawing/2014/main" id="{12753468-486C-4E44-B97B-3442F4990D23}"/>
              </a:ext>
            </a:extLst>
          </p:cNvPr>
          <p:cNvSpPr/>
          <p:nvPr/>
        </p:nvSpPr>
        <p:spPr>
          <a:xfrm>
            <a:off x="476780" y="1669027"/>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19" name="Rectangle 18">
            <a:extLst>
              <a:ext uri="{FF2B5EF4-FFF2-40B4-BE49-F238E27FC236}">
                <a16:creationId xmlns:a16="http://schemas.microsoft.com/office/drawing/2014/main" id="{B44C2095-0900-4569-A109-645CF4777A8D}"/>
              </a:ext>
            </a:extLst>
          </p:cNvPr>
          <p:cNvSpPr/>
          <p:nvPr/>
        </p:nvSpPr>
        <p:spPr>
          <a:xfrm>
            <a:off x="6184900" y="1669027"/>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20" name="Rectangle 19">
            <a:extLst>
              <a:ext uri="{FF2B5EF4-FFF2-40B4-BE49-F238E27FC236}">
                <a16:creationId xmlns:a16="http://schemas.microsoft.com/office/drawing/2014/main" id="{448A3CDF-F5A1-44AC-9648-5A3D0461AB03}"/>
              </a:ext>
            </a:extLst>
          </p:cNvPr>
          <p:cNvSpPr/>
          <p:nvPr/>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21" name="Rectangle 20">
            <a:extLst>
              <a:ext uri="{FF2B5EF4-FFF2-40B4-BE49-F238E27FC236}">
                <a16:creationId xmlns:a16="http://schemas.microsoft.com/office/drawing/2014/main" id="{D8A9EEEA-4AE4-43FE-9262-BC961D83A4C2}"/>
              </a:ext>
            </a:extLst>
          </p:cNvPr>
          <p:cNvSpPr/>
          <p:nvPr/>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22" name="Text Placeholder 8">
            <a:extLst>
              <a:ext uri="{FF2B5EF4-FFF2-40B4-BE49-F238E27FC236}">
                <a16:creationId xmlns:a16="http://schemas.microsoft.com/office/drawing/2014/main" id="{E14920E0-BAB9-44E6-A33A-5F4B6E751C0E}"/>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23" name="Title Placeholder 1">
            <a:extLst>
              <a:ext uri="{FF2B5EF4-FFF2-40B4-BE49-F238E27FC236}">
                <a16:creationId xmlns:a16="http://schemas.microsoft.com/office/drawing/2014/main" id="{B186F496-8F3D-4D1B-850D-31517B35E6F2}"/>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
        <p:nvSpPr>
          <p:cNvPr id="24" name="Rectangle 23">
            <a:extLst>
              <a:ext uri="{FF2B5EF4-FFF2-40B4-BE49-F238E27FC236}">
                <a16:creationId xmlns:a16="http://schemas.microsoft.com/office/drawing/2014/main" id="{650DA35B-33FF-43EA-B25A-C41FAE3895FE}"/>
              </a:ext>
            </a:extLst>
          </p:cNvPr>
          <p:cNvSpPr/>
          <p:nvPr/>
        </p:nvSpPr>
        <p:spPr>
          <a:xfrm>
            <a:off x="476780" y="1669027"/>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25" name="Rectangle 24">
            <a:extLst>
              <a:ext uri="{FF2B5EF4-FFF2-40B4-BE49-F238E27FC236}">
                <a16:creationId xmlns:a16="http://schemas.microsoft.com/office/drawing/2014/main" id="{FFDB6557-D6FD-466B-8D3E-3CA708F12E73}"/>
              </a:ext>
            </a:extLst>
          </p:cNvPr>
          <p:cNvSpPr/>
          <p:nvPr/>
        </p:nvSpPr>
        <p:spPr>
          <a:xfrm>
            <a:off x="6184900" y="1669027"/>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26" name="Rectangle 25">
            <a:extLst>
              <a:ext uri="{FF2B5EF4-FFF2-40B4-BE49-F238E27FC236}">
                <a16:creationId xmlns:a16="http://schemas.microsoft.com/office/drawing/2014/main" id="{BFB24D0F-7771-4CE5-8960-0A3E81C0F642}"/>
              </a:ext>
            </a:extLst>
          </p:cNvPr>
          <p:cNvSpPr/>
          <p:nvPr/>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27" name="Rectangle 26">
            <a:extLst>
              <a:ext uri="{FF2B5EF4-FFF2-40B4-BE49-F238E27FC236}">
                <a16:creationId xmlns:a16="http://schemas.microsoft.com/office/drawing/2014/main" id="{477787FC-D28B-408A-8718-323CBB5A4885}"/>
              </a:ext>
            </a:extLst>
          </p:cNvPr>
          <p:cNvSpPr/>
          <p:nvPr/>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28" name="Rectangle 27">
            <a:extLst>
              <a:ext uri="{FF2B5EF4-FFF2-40B4-BE49-F238E27FC236}">
                <a16:creationId xmlns:a16="http://schemas.microsoft.com/office/drawing/2014/main" id="{5843AFDC-68A4-4D09-8F2E-8F5868A21405}"/>
              </a:ext>
            </a:extLst>
          </p:cNvPr>
          <p:cNvSpPr/>
          <p:nvPr userDrawn="1"/>
        </p:nvSpPr>
        <p:spPr>
          <a:xfrm>
            <a:off x="476780" y="1669027"/>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29" name="Rectangle 28">
            <a:extLst>
              <a:ext uri="{FF2B5EF4-FFF2-40B4-BE49-F238E27FC236}">
                <a16:creationId xmlns:a16="http://schemas.microsoft.com/office/drawing/2014/main" id="{71E9E8D4-00A2-44E2-A14B-6AEA5102B278}"/>
              </a:ext>
            </a:extLst>
          </p:cNvPr>
          <p:cNvSpPr/>
          <p:nvPr userDrawn="1"/>
        </p:nvSpPr>
        <p:spPr>
          <a:xfrm>
            <a:off x="6184900" y="1669027"/>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30" name="Rectangle 29">
            <a:extLst>
              <a:ext uri="{FF2B5EF4-FFF2-40B4-BE49-F238E27FC236}">
                <a16:creationId xmlns:a16="http://schemas.microsoft.com/office/drawing/2014/main" id="{EEFD725F-23DE-4826-A867-5F9CE983F8F2}"/>
              </a:ext>
            </a:extLst>
          </p:cNvPr>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31" name="Rectangle 30">
            <a:extLst>
              <a:ext uri="{FF2B5EF4-FFF2-40B4-BE49-F238E27FC236}">
                <a16:creationId xmlns:a16="http://schemas.microsoft.com/office/drawing/2014/main" id="{DAC698B6-FF29-48D7-A20E-957F651B531E}"/>
              </a:ext>
            </a:extLst>
          </p:cNvPr>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Tree>
    <p:extLst>
      <p:ext uri="{BB962C8B-B14F-4D97-AF65-F5344CB8AC3E}">
        <p14:creationId xmlns:p14="http://schemas.microsoft.com/office/powerpoint/2010/main" val="390241289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Black Page Image">
    <p:bg bwMode="gray">
      <p:bgPr>
        <a:solidFill>
          <a:schemeClr val="tx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DEF77F0F-DE6A-48C9-92BD-013174DD643C}"/>
              </a:ext>
            </a:extLst>
          </p:cNvPr>
          <p:cNvSpPr>
            <a:spLocks noGrp="1"/>
          </p:cNvSpPr>
          <p:nvPr>
            <p:ph type="pic" sz="quarter" idx="11"/>
          </p:nvPr>
        </p:nvSpPr>
        <p:spPr>
          <a:xfrm>
            <a:off x="0" y="0"/>
            <a:ext cx="12192000" cy="6858000"/>
          </a:xfrm>
          <a:prstGeom prst="rect">
            <a:avLst/>
          </a:prstGeom>
        </p:spPr>
        <p:txBody>
          <a:bodyPr/>
          <a:lstStyle>
            <a:lvl1pPr>
              <a:defRPr>
                <a:solidFill>
                  <a:schemeClr val="bg1"/>
                </a:solidFill>
              </a:defRPr>
            </a:lvl1pPr>
          </a:lstStyle>
          <a:p>
            <a:r>
              <a:rPr lang="en-US" noProof="0"/>
              <a:t>Click icon to add picture</a:t>
            </a:r>
            <a:endParaRPr lang="en-US" noProof="0" dirty="0"/>
          </a:p>
        </p:txBody>
      </p:sp>
      <p:sp>
        <p:nvSpPr>
          <p:cNvPr id="41" name="Text Placeholder 4">
            <a:extLst>
              <a:ext uri="{FF2B5EF4-FFF2-40B4-BE49-F238E27FC236}">
                <a16:creationId xmlns:a16="http://schemas.microsoft.com/office/drawing/2014/main" id="{EE5D7BA0-7E63-4F55-8707-FB998AF96C8C}"/>
              </a:ext>
            </a:extLst>
          </p:cNvPr>
          <p:cNvSpPr>
            <a:spLocks noGrp="1"/>
          </p:cNvSpPr>
          <p:nvPr>
            <p:ph type="body" sz="quarter" idx="10"/>
          </p:nvPr>
        </p:nvSpPr>
        <p:spPr>
          <a:xfrm>
            <a:off x="501651" y="6381750"/>
            <a:ext cx="4446269"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5" name="Title 1">
            <a:extLst>
              <a:ext uri="{FF2B5EF4-FFF2-40B4-BE49-F238E27FC236}">
                <a16:creationId xmlns:a16="http://schemas.microsoft.com/office/drawing/2014/main" id="{37C1D43B-9933-4650-9DD5-73494BECAE5A}"/>
              </a:ext>
            </a:extLst>
          </p:cNvPr>
          <p:cNvSpPr>
            <a:spLocks noGrp="1"/>
          </p:cNvSpPr>
          <p:nvPr>
            <p:ph type="ctrTitle"/>
          </p:nvPr>
        </p:nvSpPr>
        <p:spPr bwMode="gray">
          <a:xfrm>
            <a:off x="501651" y="5186207"/>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endParaRPr lang="en-US" noProof="0" dirty="0"/>
          </a:p>
        </p:txBody>
      </p:sp>
      <p:grpSp>
        <p:nvGrpSpPr>
          <p:cNvPr id="30" name="Group 29">
            <a:extLst>
              <a:ext uri="{FF2B5EF4-FFF2-40B4-BE49-F238E27FC236}">
                <a16:creationId xmlns:a16="http://schemas.microsoft.com/office/drawing/2014/main" id="{55EEA3F2-C909-4275-956A-5518D341D424}"/>
              </a:ext>
            </a:extLst>
          </p:cNvPr>
          <p:cNvGrpSpPr>
            <a:grpSpLocks noChangeAspect="1"/>
          </p:cNvGrpSpPr>
          <p:nvPr/>
        </p:nvGrpSpPr>
        <p:grpSpPr>
          <a:xfrm>
            <a:off x="475325" y="457200"/>
            <a:ext cx="1998000" cy="374400"/>
            <a:chOff x="398463" y="404813"/>
            <a:chExt cx="1627187" cy="307976"/>
          </a:xfrm>
          <a:solidFill>
            <a:schemeClr val="tx1"/>
          </a:solidFill>
        </p:grpSpPr>
        <p:sp>
          <p:nvSpPr>
            <p:cNvPr id="31" name="Oval 5">
              <a:extLst>
                <a:ext uri="{FF2B5EF4-FFF2-40B4-BE49-F238E27FC236}">
                  <a16:creationId xmlns:a16="http://schemas.microsoft.com/office/drawing/2014/main" id="{619F8D2D-E0FF-4267-BB4C-23E0F19AA0F4}"/>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2" name="Freeform 6">
              <a:extLst>
                <a:ext uri="{FF2B5EF4-FFF2-40B4-BE49-F238E27FC236}">
                  <a16:creationId xmlns:a16="http://schemas.microsoft.com/office/drawing/2014/main" id="{40BDA8F6-D1EC-4590-8515-7F2E0D9EE114}"/>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7">
              <a:extLst>
                <a:ext uri="{FF2B5EF4-FFF2-40B4-BE49-F238E27FC236}">
                  <a16:creationId xmlns:a16="http://schemas.microsoft.com/office/drawing/2014/main" id="{8E570DBD-3EC7-4EE8-886A-A6498BEC37F4}"/>
                </a:ext>
              </a:extLst>
            </p:cNvPr>
            <p:cNvSpPr>
              <a:spLocks noChangeArrowheads="1"/>
            </p:cNvSpPr>
            <p:nvPr/>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8">
              <a:extLst>
                <a:ext uri="{FF2B5EF4-FFF2-40B4-BE49-F238E27FC236}">
                  <a16:creationId xmlns:a16="http://schemas.microsoft.com/office/drawing/2014/main" id="{B1656288-29CD-4B95-A46B-7B8DA786095F}"/>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Rectangle 9">
              <a:extLst>
                <a:ext uri="{FF2B5EF4-FFF2-40B4-BE49-F238E27FC236}">
                  <a16:creationId xmlns:a16="http://schemas.microsoft.com/office/drawing/2014/main" id="{C3894AF9-2B03-4231-9AEA-EC49F5E194E0}"/>
                </a:ext>
              </a:extLst>
            </p:cNvPr>
            <p:cNvSpPr>
              <a:spLocks noChangeArrowheads="1"/>
            </p:cNvSpPr>
            <p:nvPr/>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Rectangle 10">
              <a:extLst>
                <a:ext uri="{FF2B5EF4-FFF2-40B4-BE49-F238E27FC236}">
                  <a16:creationId xmlns:a16="http://schemas.microsoft.com/office/drawing/2014/main" id="{F1C43784-6F73-4D9F-8497-B40FDBB854E4}"/>
                </a:ext>
              </a:extLst>
            </p:cNvPr>
            <p:cNvSpPr>
              <a:spLocks noChangeArrowheads="1"/>
            </p:cNvSpPr>
            <p:nvPr/>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1">
              <a:extLst>
                <a:ext uri="{FF2B5EF4-FFF2-40B4-BE49-F238E27FC236}">
                  <a16:creationId xmlns:a16="http://schemas.microsoft.com/office/drawing/2014/main" id="{E031C0BD-B701-4255-B53D-1A0FB806633C}"/>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8" name="Freeform 12">
              <a:extLst>
                <a:ext uri="{FF2B5EF4-FFF2-40B4-BE49-F238E27FC236}">
                  <a16:creationId xmlns:a16="http://schemas.microsoft.com/office/drawing/2014/main" id="{1F07466D-8C2C-4286-9984-9193301353E7}"/>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9" name="Freeform 13">
              <a:extLst>
                <a:ext uri="{FF2B5EF4-FFF2-40B4-BE49-F238E27FC236}">
                  <a16:creationId xmlns:a16="http://schemas.microsoft.com/office/drawing/2014/main" id="{F2700776-9B5A-4A2C-BA8E-E8C5B03A090F}"/>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2" name="Freeform 14">
              <a:extLst>
                <a:ext uri="{FF2B5EF4-FFF2-40B4-BE49-F238E27FC236}">
                  <a16:creationId xmlns:a16="http://schemas.microsoft.com/office/drawing/2014/main" id="{1D768AB6-AEBA-4689-BCE3-70447F634D06}"/>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2400527487"/>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512874" y="1857892"/>
            <a:ext cx="5466824" cy="1695450"/>
          </a:xfrm>
        </p:spPr>
        <p:txBody>
          <a:bodyPr>
            <a:noAutofit/>
          </a:bodyPr>
          <a:lstStyle>
            <a:lvl1pPr marL="0" indent="0" algn="l">
              <a:spcAft>
                <a:spcPts val="1000"/>
              </a:spcAft>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21"/>
          </p:nvPr>
        </p:nvSpPr>
        <p:spPr>
          <a:xfrm>
            <a:off x="6246195" y="1857892"/>
            <a:ext cx="5444156" cy="1695450"/>
          </a:xfrm>
        </p:spPr>
        <p:txBody>
          <a:bodyPr>
            <a:noAutofit/>
          </a:bodyPr>
          <a:lstStyle>
            <a:lvl1pPr marL="0" indent="0" algn="l">
              <a:spcAft>
                <a:spcPts val="1000"/>
              </a:spcAft>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Rectangle 3"/>
          <p:cNvSpPr/>
          <p:nvPr/>
        </p:nvSpPr>
        <p:spPr>
          <a:xfrm>
            <a:off x="504000" y="1705378"/>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5" name="Rectangle 4"/>
          <p:cNvSpPr/>
          <p:nvPr/>
        </p:nvSpPr>
        <p:spPr>
          <a:xfrm>
            <a:off x="6246195" y="1705378"/>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6" name="Picture Placeholder 29"/>
          <p:cNvSpPr>
            <a:spLocks noGrp="1"/>
          </p:cNvSpPr>
          <p:nvPr>
            <p:ph type="pic" sz="quarter" idx="19" hasCustomPrompt="1"/>
          </p:nvPr>
        </p:nvSpPr>
        <p:spPr>
          <a:xfrm>
            <a:off x="4769491" y="1857892"/>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10446190" y="1857892"/>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0" name="Rectangle 9">
            <a:extLst>
              <a:ext uri="{FF2B5EF4-FFF2-40B4-BE49-F238E27FC236}">
                <a16:creationId xmlns:a16="http://schemas.microsoft.com/office/drawing/2014/main" id="{283703CC-2625-4A3C-9057-35BB359C858C}"/>
              </a:ext>
            </a:extLst>
          </p:cNvPr>
          <p:cNvSpPr/>
          <p:nvPr/>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1" name="Rectangle 10">
            <a:extLst>
              <a:ext uri="{FF2B5EF4-FFF2-40B4-BE49-F238E27FC236}">
                <a16:creationId xmlns:a16="http://schemas.microsoft.com/office/drawing/2014/main" id="{6497003E-0D5A-4199-A9D0-BFB3CBF4A0D4}"/>
              </a:ext>
            </a:extLst>
          </p:cNvPr>
          <p:cNvSpPr/>
          <p:nvPr/>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2" name="Text Placeholder 8">
            <a:extLst>
              <a:ext uri="{FF2B5EF4-FFF2-40B4-BE49-F238E27FC236}">
                <a16:creationId xmlns:a16="http://schemas.microsoft.com/office/drawing/2014/main" id="{4074C3BE-314B-470C-927B-DBC4A457D923}"/>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13" name="Title Placeholder 1">
            <a:extLst>
              <a:ext uri="{FF2B5EF4-FFF2-40B4-BE49-F238E27FC236}">
                <a16:creationId xmlns:a16="http://schemas.microsoft.com/office/drawing/2014/main" id="{E8EE9A28-CEAF-410C-B504-E930E2347F55}"/>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
        <p:nvSpPr>
          <p:cNvPr id="14" name="Rectangle 13">
            <a:extLst>
              <a:ext uri="{FF2B5EF4-FFF2-40B4-BE49-F238E27FC236}">
                <a16:creationId xmlns:a16="http://schemas.microsoft.com/office/drawing/2014/main" id="{031FFC15-3C97-48B0-861A-657AC081F266}"/>
              </a:ext>
            </a:extLst>
          </p:cNvPr>
          <p:cNvSpPr/>
          <p:nvPr/>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5" name="Rectangle 14">
            <a:extLst>
              <a:ext uri="{FF2B5EF4-FFF2-40B4-BE49-F238E27FC236}">
                <a16:creationId xmlns:a16="http://schemas.microsoft.com/office/drawing/2014/main" id="{A5725472-BC96-48FD-96B0-C09B68923B28}"/>
              </a:ext>
            </a:extLst>
          </p:cNvPr>
          <p:cNvSpPr/>
          <p:nvPr/>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6" name="Rectangle 15">
            <a:extLst>
              <a:ext uri="{FF2B5EF4-FFF2-40B4-BE49-F238E27FC236}">
                <a16:creationId xmlns:a16="http://schemas.microsoft.com/office/drawing/2014/main" id="{875FA341-4A36-4ACA-8A69-078973CB3576}"/>
              </a:ext>
            </a:extLst>
          </p:cNvPr>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7" name="Rectangle 16">
            <a:extLst>
              <a:ext uri="{FF2B5EF4-FFF2-40B4-BE49-F238E27FC236}">
                <a16:creationId xmlns:a16="http://schemas.microsoft.com/office/drawing/2014/main" id="{1A340598-BE63-4AF2-A3A7-B484B6E166D5}"/>
              </a:ext>
            </a:extLst>
          </p:cNvPr>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Tree>
    <p:extLst>
      <p:ext uri="{BB962C8B-B14F-4D97-AF65-F5344CB8AC3E}">
        <p14:creationId xmlns:p14="http://schemas.microsoft.com/office/powerpoint/2010/main" val="20433618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alifications 2 x 2">
    <p:spTree>
      <p:nvGrpSpPr>
        <p:cNvPr id="1" name=""/>
        <p:cNvGrpSpPr/>
        <p:nvPr/>
      </p:nvGrpSpPr>
      <p:grpSpPr>
        <a:xfrm>
          <a:off x="0" y="0"/>
          <a:ext cx="0" cy="0"/>
          <a:chOff x="0" y="0"/>
          <a:chExt cx="0" cy="0"/>
        </a:xfrm>
      </p:grpSpPr>
      <p:sp>
        <p:nvSpPr>
          <p:cNvPr id="4" name="Rectangle 3"/>
          <p:cNvSpPr/>
          <p:nvPr/>
        </p:nvSpPr>
        <p:spPr>
          <a:xfrm>
            <a:off x="504000" y="1705378"/>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dirty="0">
              <a:solidFill>
                <a:schemeClr val="bg1"/>
              </a:solidFill>
            </a:endParaRPr>
          </a:p>
        </p:txBody>
      </p:sp>
      <p:sp>
        <p:nvSpPr>
          <p:cNvPr id="5" name="Rectangle 4"/>
          <p:cNvSpPr/>
          <p:nvPr/>
        </p:nvSpPr>
        <p:spPr>
          <a:xfrm>
            <a:off x="6246195" y="1705378"/>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dirty="0">
              <a:solidFill>
                <a:schemeClr val="bg1"/>
              </a:solidFill>
            </a:endParaRPr>
          </a:p>
        </p:txBody>
      </p:sp>
      <p:sp>
        <p:nvSpPr>
          <p:cNvPr id="7" name="Picture Placeholder 29"/>
          <p:cNvSpPr>
            <a:spLocks noGrp="1"/>
          </p:cNvSpPr>
          <p:nvPr>
            <p:ph type="pic" sz="quarter" idx="20" hasCustomPrompt="1"/>
          </p:nvPr>
        </p:nvSpPr>
        <p:spPr>
          <a:xfrm>
            <a:off x="10456702" y="1857892"/>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dirty="0">
                <a:solidFill>
                  <a:schemeClr val="bg1"/>
                </a:solidFill>
              </a:rPr>
              <a:t>Co-brand</a:t>
            </a:r>
            <a:br>
              <a:rPr lang="en-US" sz="1200" dirty="0">
                <a:solidFill>
                  <a:schemeClr val="bg1"/>
                </a:solidFill>
              </a:rPr>
            </a:br>
            <a:r>
              <a:rPr lang="en-US" sz="1200" dirty="0">
                <a:solidFill>
                  <a:schemeClr val="bg1"/>
                </a:solidFill>
              </a:rPr>
              <a:t>Logo</a:t>
            </a:r>
          </a:p>
          <a:p>
            <a:endParaRPr lang="en-GB" dirty="0"/>
          </a:p>
        </p:txBody>
      </p:sp>
      <p:sp>
        <p:nvSpPr>
          <p:cNvPr id="12" name="Rectangle 11"/>
          <p:cNvSpPr/>
          <p:nvPr/>
        </p:nvSpPr>
        <p:spPr>
          <a:xfrm>
            <a:off x="504001" y="4103518"/>
            <a:ext cx="546894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dirty="0">
              <a:solidFill>
                <a:schemeClr val="bg1"/>
              </a:solidFill>
            </a:endParaRPr>
          </a:p>
        </p:txBody>
      </p:sp>
      <p:sp>
        <p:nvSpPr>
          <p:cNvPr id="13" name="Rectangle 12"/>
          <p:cNvSpPr/>
          <p:nvPr/>
        </p:nvSpPr>
        <p:spPr>
          <a:xfrm>
            <a:off x="6246194" y="4103518"/>
            <a:ext cx="5444716"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dirty="0">
              <a:solidFill>
                <a:schemeClr val="bg1"/>
              </a:solidFill>
            </a:endParaRPr>
          </a:p>
        </p:txBody>
      </p:sp>
      <p:sp>
        <p:nvSpPr>
          <p:cNvPr id="14" name="Picture Placeholder 29"/>
          <p:cNvSpPr>
            <a:spLocks noGrp="1"/>
          </p:cNvSpPr>
          <p:nvPr>
            <p:ph type="pic" sz="quarter" idx="24" hasCustomPrompt="1"/>
          </p:nvPr>
        </p:nvSpPr>
        <p:spPr>
          <a:xfrm>
            <a:off x="4754494" y="4249682"/>
            <a:ext cx="123938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dirty="0">
                <a:solidFill>
                  <a:schemeClr val="bg1"/>
                </a:solidFill>
              </a:rPr>
              <a:t>Co-brand</a:t>
            </a:r>
            <a:br>
              <a:rPr lang="en-US" sz="1200" dirty="0">
                <a:solidFill>
                  <a:schemeClr val="bg1"/>
                </a:solidFill>
              </a:rPr>
            </a:br>
            <a:r>
              <a:rPr lang="en-US" sz="1200" dirty="0">
                <a:solidFill>
                  <a:schemeClr val="bg1"/>
                </a:solidFill>
              </a:rPr>
              <a:t>Logo</a:t>
            </a:r>
          </a:p>
          <a:p>
            <a:endParaRPr lang="en-GB" dirty="0"/>
          </a:p>
        </p:txBody>
      </p:sp>
      <p:sp>
        <p:nvSpPr>
          <p:cNvPr id="15" name="Picture Placeholder 29"/>
          <p:cNvSpPr>
            <a:spLocks noGrp="1"/>
          </p:cNvSpPr>
          <p:nvPr>
            <p:ph type="pic" sz="quarter" idx="25" hasCustomPrompt="1"/>
          </p:nvPr>
        </p:nvSpPr>
        <p:spPr>
          <a:xfrm>
            <a:off x="10454993" y="4249682"/>
            <a:ext cx="124416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dirty="0">
                <a:solidFill>
                  <a:schemeClr val="bg1"/>
                </a:solidFill>
              </a:rPr>
              <a:t>Co-brand</a:t>
            </a:r>
            <a:br>
              <a:rPr lang="en-US" sz="1200" dirty="0">
                <a:solidFill>
                  <a:schemeClr val="bg1"/>
                </a:solidFill>
              </a:rPr>
            </a:br>
            <a:r>
              <a:rPr lang="en-US" sz="1200" dirty="0">
                <a:solidFill>
                  <a:schemeClr val="bg1"/>
                </a:solidFill>
              </a:rPr>
              <a:t>Logo</a:t>
            </a:r>
          </a:p>
          <a:p>
            <a:endParaRPr lang="en-GB" dirty="0"/>
          </a:p>
        </p:txBody>
      </p:sp>
      <p:sp>
        <p:nvSpPr>
          <p:cNvPr id="17" name="Picture Placeholder 29"/>
          <p:cNvSpPr>
            <a:spLocks noGrp="1"/>
          </p:cNvSpPr>
          <p:nvPr>
            <p:ph type="pic" sz="quarter" idx="19" hasCustomPrompt="1"/>
          </p:nvPr>
        </p:nvSpPr>
        <p:spPr>
          <a:xfrm>
            <a:off x="4769491" y="1857892"/>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dirty="0">
                <a:solidFill>
                  <a:schemeClr val="bg1"/>
                </a:solidFill>
              </a:rPr>
              <a:t>Co-brand</a:t>
            </a:r>
            <a:br>
              <a:rPr lang="en-US" sz="1200" dirty="0">
                <a:solidFill>
                  <a:schemeClr val="bg1"/>
                </a:solidFill>
              </a:rPr>
            </a:br>
            <a:r>
              <a:rPr lang="en-US" sz="1200" dirty="0">
                <a:solidFill>
                  <a:schemeClr val="bg1"/>
                </a:solidFill>
              </a:rPr>
              <a:t>Logo</a:t>
            </a:r>
          </a:p>
          <a:p>
            <a:endParaRPr lang="en-GB" dirty="0"/>
          </a:p>
        </p:txBody>
      </p:sp>
      <p:sp>
        <p:nvSpPr>
          <p:cNvPr id="18" name="Rectangle 17">
            <a:extLst>
              <a:ext uri="{FF2B5EF4-FFF2-40B4-BE49-F238E27FC236}">
                <a16:creationId xmlns:a16="http://schemas.microsoft.com/office/drawing/2014/main" id="{A32462FA-7D20-4E6B-9335-5F0CC56925D0}"/>
              </a:ext>
            </a:extLst>
          </p:cNvPr>
          <p:cNvSpPr/>
          <p:nvPr/>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9" name="Rectangle 18">
            <a:extLst>
              <a:ext uri="{FF2B5EF4-FFF2-40B4-BE49-F238E27FC236}">
                <a16:creationId xmlns:a16="http://schemas.microsoft.com/office/drawing/2014/main" id="{E5AF616D-3F67-4FD6-BC16-ABC13A0ACA22}"/>
              </a:ext>
            </a:extLst>
          </p:cNvPr>
          <p:cNvSpPr/>
          <p:nvPr/>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20" name="Rectangle 19">
            <a:extLst>
              <a:ext uri="{FF2B5EF4-FFF2-40B4-BE49-F238E27FC236}">
                <a16:creationId xmlns:a16="http://schemas.microsoft.com/office/drawing/2014/main" id="{01986DCA-1B97-4EC9-A852-97E5340E26DC}"/>
              </a:ext>
            </a:extLst>
          </p:cNvPr>
          <p:cNvSpPr/>
          <p:nvPr/>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21" name="Rectangle 20">
            <a:extLst>
              <a:ext uri="{FF2B5EF4-FFF2-40B4-BE49-F238E27FC236}">
                <a16:creationId xmlns:a16="http://schemas.microsoft.com/office/drawing/2014/main" id="{421E9D44-54F1-4CE7-8FDF-78DC08D29E3F}"/>
              </a:ext>
            </a:extLst>
          </p:cNvPr>
          <p:cNvSpPr/>
          <p:nvPr/>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22" name="Text Placeholder 8">
            <a:extLst>
              <a:ext uri="{FF2B5EF4-FFF2-40B4-BE49-F238E27FC236}">
                <a16:creationId xmlns:a16="http://schemas.microsoft.com/office/drawing/2014/main" id="{3CAAD7DA-8C87-4BD9-82C1-81D09B5A7A7B}"/>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23" name="Title Placeholder 1">
            <a:extLst>
              <a:ext uri="{FF2B5EF4-FFF2-40B4-BE49-F238E27FC236}">
                <a16:creationId xmlns:a16="http://schemas.microsoft.com/office/drawing/2014/main" id="{9957D34C-FCB8-47FD-97FA-BF6A4F7FEC37}"/>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
        <p:nvSpPr>
          <p:cNvPr id="24" name="Text Placeholder 8">
            <a:extLst>
              <a:ext uri="{FF2B5EF4-FFF2-40B4-BE49-F238E27FC236}">
                <a16:creationId xmlns:a16="http://schemas.microsoft.com/office/drawing/2014/main" id="{DE12908D-2FA0-48AB-B2FF-08FF43357198}"/>
              </a:ext>
            </a:extLst>
          </p:cNvPr>
          <p:cNvSpPr>
            <a:spLocks noGrp="1"/>
          </p:cNvSpPr>
          <p:nvPr>
            <p:ph type="body" sz="quarter" idx="17"/>
          </p:nvPr>
        </p:nvSpPr>
        <p:spPr>
          <a:xfrm>
            <a:off x="512874" y="1857892"/>
            <a:ext cx="5466824" cy="1695450"/>
          </a:xfrm>
        </p:spPr>
        <p:txBody>
          <a:bodyPr>
            <a:noAutofit/>
          </a:bodyPr>
          <a:lstStyle>
            <a:lvl1pPr marL="0" indent="0" algn="l">
              <a:spcAft>
                <a:spcPts val="1000"/>
              </a:spcAft>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5" name="Text Placeholder 8">
            <a:extLst>
              <a:ext uri="{FF2B5EF4-FFF2-40B4-BE49-F238E27FC236}">
                <a16:creationId xmlns:a16="http://schemas.microsoft.com/office/drawing/2014/main" id="{8DB1A9EF-276C-4FE9-B33D-E2267D9DB46B}"/>
              </a:ext>
            </a:extLst>
          </p:cNvPr>
          <p:cNvSpPr>
            <a:spLocks noGrp="1"/>
          </p:cNvSpPr>
          <p:nvPr>
            <p:ph type="body" sz="quarter" idx="26"/>
          </p:nvPr>
        </p:nvSpPr>
        <p:spPr>
          <a:xfrm>
            <a:off x="6246194" y="1857892"/>
            <a:ext cx="5466824" cy="1695450"/>
          </a:xfrm>
        </p:spPr>
        <p:txBody>
          <a:bodyPr>
            <a:noAutofit/>
          </a:bodyPr>
          <a:lstStyle>
            <a:lvl1pPr marL="0" indent="0" algn="l">
              <a:spcAft>
                <a:spcPts val="1000"/>
              </a:spcAft>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6" name="Text Placeholder 8">
            <a:extLst>
              <a:ext uri="{FF2B5EF4-FFF2-40B4-BE49-F238E27FC236}">
                <a16:creationId xmlns:a16="http://schemas.microsoft.com/office/drawing/2014/main" id="{C2A7C1E0-8314-4B78-902A-0828B984B279}"/>
              </a:ext>
            </a:extLst>
          </p:cNvPr>
          <p:cNvSpPr>
            <a:spLocks noGrp="1"/>
          </p:cNvSpPr>
          <p:nvPr>
            <p:ph type="body" sz="quarter" idx="27"/>
          </p:nvPr>
        </p:nvSpPr>
        <p:spPr>
          <a:xfrm>
            <a:off x="537297" y="4249681"/>
            <a:ext cx="5466824" cy="1695450"/>
          </a:xfrm>
        </p:spPr>
        <p:txBody>
          <a:bodyPr>
            <a:noAutofit/>
          </a:bodyPr>
          <a:lstStyle>
            <a:lvl1pPr marL="0" indent="0" algn="l">
              <a:spcAft>
                <a:spcPts val="1000"/>
              </a:spcAft>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7" name="Text Placeholder 8">
            <a:extLst>
              <a:ext uri="{FF2B5EF4-FFF2-40B4-BE49-F238E27FC236}">
                <a16:creationId xmlns:a16="http://schemas.microsoft.com/office/drawing/2014/main" id="{9057B8DE-1E5B-4E78-8FC1-456B14A880F7}"/>
              </a:ext>
            </a:extLst>
          </p:cNvPr>
          <p:cNvSpPr>
            <a:spLocks noGrp="1"/>
          </p:cNvSpPr>
          <p:nvPr>
            <p:ph type="body" sz="quarter" idx="28"/>
          </p:nvPr>
        </p:nvSpPr>
        <p:spPr>
          <a:xfrm>
            <a:off x="6246194" y="4249681"/>
            <a:ext cx="5466824" cy="1695450"/>
          </a:xfrm>
        </p:spPr>
        <p:txBody>
          <a:bodyPr>
            <a:noAutofit/>
          </a:bodyPr>
          <a:lstStyle>
            <a:lvl1pPr marL="0" indent="0" algn="l">
              <a:spcAft>
                <a:spcPts val="1000"/>
              </a:spcAft>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828765407"/>
      </p:ext>
    </p:extLst>
  </p:cSld>
  <p:clrMapOvr>
    <a:masterClrMapping/>
  </p:clrMapOvr>
  <p:transition>
    <p:fade/>
  </p:transition>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3 column green line">
    <p:spTree>
      <p:nvGrpSpPr>
        <p:cNvPr id="1" name=""/>
        <p:cNvGrpSpPr/>
        <p:nvPr/>
      </p:nvGrpSpPr>
      <p:grpSpPr>
        <a:xfrm>
          <a:off x="0" y="0"/>
          <a:ext cx="0" cy="0"/>
          <a:chOff x="0" y="0"/>
          <a:chExt cx="0" cy="0"/>
        </a:xfrm>
      </p:grpSpPr>
      <p:sp>
        <p:nvSpPr>
          <p:cNvPr id="4" name="Rectangle 3"/>
          <p:cNvSpPr/>
          <p:nvPr/>
        </p:nvSpPr>
        <p:spPr>
          <a:xfrm>
            <a:off x="4320000" y="1705968"/>
            <a:ext cx="355611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5" name="Rectangle 4"/>
          <p:cNvSpPr/>
          <p:nvPr/>
        </p:nvSpPr>
        <p:spPr>
          <a:xfrm>
            <a:off x="504000" y="1700214"/>
            <a:ext cx="3560000"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6" name="Rectangle 5"/>
          <p:cNvSpPr/>
          <p:nvPr/>
        </p:nvSpPr>
        <p:spPr>
          <a:xfrm>
            <a:off x="8115300" y="1705968"/>
            <a:ext cx="358385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11" name="Rectangle 10">
            <a:extLst>
              <a:ext uri="{FF2B5EF4-FFF2-40B4-BE49-F238E27FC236}">
                <a16:creationId xmlns:a16="http://schemas.microsoft.com/office/drawing/2014/main" id="{BCD5B122-EABE-4ECA-819A-54D0AA2130F9}"/>
              </a:ext>
            </a:extLst>
          </p:cNvPr>
          <p:cNvSpPr/>
          <p:nvPr/>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12" name="Rectangle 11">
            <a:extLst>
              <a:ext uri="{FF2B5EF4-FFF2-40B4-BE49-F238E27FC236}">
                <a16:creationId xmlns:a16="http://schemas.microsoft.com/office/drawing/2014/main" id="{3FF78E2E-2B9E-4E32-8A54-BC55293CD3C9}"/>
              </a:ext>
            </a:extLst>
          </p:cNvPr>
          <p:cNvSpPr/>
          <p:nvPr/>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13" name="Rectangle 12">
            <a:extLst>
              <a:ext uri="{FF2B5EF4-FFF2-40B4-BE49-F238E27FC236}">
                <a16:creationId xmlns:a16="http://schemas.microsoft.com/office/drawing/2014/main" id="{6B0F314D-E019-4AD3-B954-818463FF0B9D}"/>
              </a:ext>
            </a:extLst>
          </p:cNvPr>
          <p:cNvSpPr/>
          <p:nvPr/>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16" name="Text Placeholder 8">
            <a:extLst>
              <a:ext uri="{FF2B5EF4-FFF2-40B4-BE49-F238E27FC236}">
                <a16:creationId xmlns:a16="http://schemas.microsoft.com/office/drawing/2014/main" id="{E69DF469-1C05-4DC1-B6C9-2712D9E1B834}"/>
              </a:ext>
            </a:extLst>
          </p:cNvPr>
          <p:cNvSpPr>
            <a:spLocks noGrp="1"/>
          </p:cNvSpPr>
          <p:nvPr>
            <p:ph type="body" sz="quarter" idx="21"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17" name="Title Placeholder 1">
            <a:extLst>
              <a:ext uri="{FF2B5EF4-FFF2-40B4-BE49-F238E27FC236}">
                <a16:creationId xmlns:a16="http://schemas.microsoft.com/office/drawing/2014/main" id="{77DBFC5B-8E23-48FC-97C3-38FCFE625365}"/>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
        <p:nvSpPr>
          <p:cNvPr id="14" name="Text Placeholder 8">
            <a:extLst>
              <a:ext uri="{FF2B5EF4-FFF2-40B4-BE49-F238E27FC236}">
                <a16:creationId xmlns:a16="http://schemas.microsoft.com/office/drawing/2014/main" id="{F739EC70-7463-4AC3-840B-4FCA6DF39734}"/>
              </a:ext>
            </a:extLst>
          </p:cNvPr>
          <p:cNvSpPr>
            <a:spLocks noGrp="1"/>
          </p:cNvSpPr>
          <p:nvPr>
            <p:ph type="body" sz="quarter" idx="22"/>
          </p:nvPr>
        </p:nvSpPr>
        <p:spPr>
          <a:xfrm>
            <a:off x="512874" y="1857891"/>
            <a:ext cx="3584464" cy="3839303"/>
          </a:xfrm>
        </p:spPr>
        <p:txBody>
          <a:bodyPr>
            <a:noAutofit/>
          </a:bodyPr>
          <a:lstStyle>
            <a:lvl1pPr marL="0" indent="0" algn="l">
              <a:spcAft>
                <a:spcPts val="1000"/>
              </a:spcAft>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Text Placeholder 8">
            <a:extLst>
              <a:ext uri="{FF2B5EF4-FFF2-40B4-BE49-F238E27FC236}">
                <a16:creationId xmlns:a16="http://schemas.microsoft.com/office/drawing/2014/main" id="{A85F1297-532C-478B-8C8C-A7A406ADF2C4}"/>
              </a:ext>
            </a:extLst>
          </p:cNvPr>
          <p:cNvSpPr>
            <a:spLocks noGrp="1"/>
          </p:cNvSpPr>
          <p:nvPr>
            <p:ph type="body" sz="quarter" idx="23"/>
          </p:nvPr>
        </p:nvSpPr>
        <p:spPr>
          <a:xfrm>
            <a:off x="4325938" y="1861481"/>
            <a:ext cx="3584464" cy="3839303"/>
          </a:xfrm>
        </p:spPr>
        <p:txBody>
          <a:bodyPr>
            <a:noAutofit/>
          </a:bodyPr>
          <a:lstStyle>
            <a:lvl1pPr marL="0" indent="0" algn="l">
              <a:spcAft>
                <a:spcPts val="1000"/>
              </a:spcAft>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8">
            <a:extLst>
              <a:ext uri="{FF2B5EF4-FFF2-40B4-BE49-F238E27FC236}">
                <a16:creationId xmlns:a16="http://schemas.microsoft.com/office/drawing/2014/main" id="{72E6BFE1-0779-4417-985A-E1020673A1FF}"/>
              </a:ext>
            </a:extLst>
          </p:cNvPr>
          <p:cNvSpPr>
            <a:spLocks noGrp="1"/>
          </p:cNvSpPr>
          <p:nvPr>
            <p:ph type="body" sz="quarter" idx="24"/>
          </p:nvPr>
        </p:nvSpPr>
        <p:spPr>
          <a:xfrm>
            <a:off x="8148737" y="1857890"/>
            <a:ext cx="3584464" cy="3839303"/>
          </a:xfrm>
        </p:spPr>
        <p:txBody>
          <a:bodyPr>
            <a:noAutofit/>
          </a:bodyPr>
          <a:lstStyle>
            <a:lvl1pPr marL="0" indent="0" algn="l">
              <a:spcAft>
                <a:spcPts val="1000"/>
              </a:spcAft>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152871707"/>
      </p:ext>
    </p:extLst>
  </p:cSld>
  <p:clrMapOvr>
    <a:masterClrMapping/>
  </p:clrMapOvr>
  <p:transition>
    <p:fade/>
  </p:transition>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501651" y="1674087"/>
            <a:ext cx="3695700" cy="1971675"/>
          </a:xfrm>
        </p:spPr>
        <p:txBody>
          <a:bodyPr/>
          <a:lstStyle/>
          <a:p>
            <a:r>
              <a:rPr lang="en-US" noProof="0"/>
              <a:t>Click icon to add picture</a:t>
            </a:r>
            <a:endParaRPr lang="en-US" noProof="0" dirty="0"/>
          </a:p>
        </p:txBody>
      </p:sp>
      <p:sp>
        <p:nvSpPr>
          <p:cNvPr id="5" name="Picture Placeholder 7"/>
          <p:cNvSpPr>
            <a:spLocks noGrp="1"/>
          </p:cNvSpPr>
          <p:nvPr>
            <p:ph type="pic" sz="quarter" idx="14"/>
          </p:nvPr>
        </p:nvSpPr>
        <p:spPr>
          <a:xfrm>
            <a:off x="8006398" y="1674087"/>
            <a:ext cx="3683953" cy="1971675"/>
          </a:xfrm>
        </p:spPr>
        <p:txBody>
          <a:bodyPr/>
          <a:lstStyle/>
          <a:p>
            <a:r>
              <a:rPr lang="en-US" noProof="0"/>
              <a:t>Click icon to add picture</a:t>
            </a:r>
            <a:endParaRPr lang="en-US" noProof="0" dirty="0"/>
          </a:p>
        </p:txBody>
      </p:sp>
      <p:sp>
        <p:nvSpPr>
          <p:cNvPr id="6" name="Picture Placeholder 7"/>
          <p:cNvSpPr>
            <a:spLocks noGrp="1"/>
          </p:cNvSpPr>
          <p:nvPr>
            <p:ph type="pic" sz="quarter" idx="15"/>
          </p:nvPr>
        </p:nvSpPr>
        <p:spPr>
          <a:xfrm>
            <a:off x="4273075" y="1674087"/>
            <a:ext cx="3657600" cy="1971675"/>
          </a:xfrm>
        </p:spPr>
        <p:txBody>
          <a:bodyPr/>
          <a:lstStyle/>
          <a:p>
            <a:r>
              <a:rPr lang="en-US" noProof="0"/>
              <a:t>Click icon to add picture</a:t>
            </a:r>
            <a:endParaRPr lang="en-US" noProof="0" dirty="0"/>
          </a:p>
        </p:txBody>
      </p:sp>
      <p:sp>
        <p:nvSpPr>
          <p:cNvPr id="9" name="Text Placeholder 18"/>
          <p:cNvSpPr>
            <a:spLocks noGrp="1"/>
          </p:cNvSpPr>
          <p:nvPr>
            <p:ph idx="1"/>
          </p:nvPr>
        </p:nvSpPr>
        <p:spPr>
          <a:xfrm>
            <a:off x="501651" y="3832225"/>
            <a:ext cx="3683949" cy="2095200"/>
          </a:xfrm>
          <a:prstGeom prst="rect">
            <a:avLst/>
          </a:prstGeom>
        </p:spPr>
        <p:txBody>
          <a:bodyPr vert="horz" lIns="0" tIns="0" rIns="0" bIns="0" rtlCol="0">
            <a:noAutofit/>
          </a:bodyPr>
          <a:lstStyle>
            <a:lvl1pPr marL="0" indent="0" algn="l">
              <a:buFontTx/>
              <a:buNone/>
              <a:defRPr/>
            </a:lvl1pPr>
            <a:lvl2pPr marL="139700" indent="-139700" algn="l">
              <a:buClrTx/>
              <a:buSzPct val="100000"/>
              <a:buFont typeface="Arial" panose="020B0604020202020204" pitchFamily="34" charset="0"/>
              <a:buChar char="•"/>
              <a:defRPr/>
            </a:lvl2pPr>
            <a:lvl3pPr marL="304800" indent="-139700" algn="l">
              <a:buClrTx/>
              <a:buSzPct val="100000"/>
              <a:buFont typeface="Arial" panose="020B0604020202020204" pitchFamily="34" charset="0"/>
              <a:buChar char="−"/>
              <a:defRPr/>
            </a:lvl3pPr>
            <a:lvl4pPr marL="469900" indent="-139700" algn="l">
              <a:buClrTx/>
              <a:buSzPct val="100000"/>
              <a:buFont typeface="Arial" panose="020B0604020202020204" pitchFamily="34" charset="0"/>
              <a:buChar char="◦"/>
              <a:defRPr/>
            </a:lvl4pPr>
            <a:lvl5pPr marL="635000" indent="-139700" algn="l">
              <a:buClrTx/>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ext Placeholder 18"/>
          <p:cNvSpPr>
            <a:spLocks noGrp="1"/>
          </p:cNvSpPr>
          <p:nvPr>
            <p:ph idx="16"/>
          </p:nvPr>
        </p:nvSpPr>
        <p:spPr>
          <a:xfrm>
            <a:off x="4267200" y="3832225"/>
            <a:ext cx="3657600" cy="2095200"/>
          </a:xfrm>
          <a:prstGeom prst="rect">
            <a:avLst/>
          </a:prstGeom>
        </p:spPr>
        <p:txBody>
          <a:bodyPr vert="horz" lIns="0" tIns="0" rIns="0" bIns="0" rtlCol="0">
            <a:noAutofit/>
          </a:bodyPr>
          <a:lstStyle>
            <a:lvl1pPr marL="0" indent="0" algn="l">
              <a:buFontTx/>
              <a:buNone/>
              <a:defRPr/>
            </a:lvl1pPr>
            <a:lvl2pPr marL="139700" indent="-139700" algn="l">
              <a:buClrTx/>
              <a:buSzPct val="100000"/>
              <a:buFont typeface="Arial" panose="020B0604020202020204" pitchFamily="34" charset="0"/>
              <a:buChar char="•"/>
              <a:defRPr/>
            </a:lvl2pPr>
            <a:lvl3pPr marL="304800" indent="-139700" algn="l">
              <a:buClrTx/>
              <a:buSzPct val="100000"/>
              <a:buFont typeface="Arial" panose="020B0604020202020204" pitchFamily="34" charset="0"/>
              <a:buChar char="−"/>
              <a:defRPr/>
            </a:lvl3pPr>
            <a:lvl4pPr marL="469900" indent="-139700" algn="l">
              <a:buClrTx/>
              <a:buSzPct val="100000"/>
              <a:buFont typeface="Arial" panose="020B0604020202020204" pitchFamily="34" charset="0"/>
              <a:buChar char="◦"/>
              <a:defRPr/>
            </a:lvl4pPr>
            <a:lvl5pPr marL="635000" indent="-139700" algn="l">
              <a:buClrTx/>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Text Placeholder 18"/>
          <p:cNvSpPr>
            <a:spLocks noGrp="1"/>
          </p:cNvSpPr>
          <p:nvPr>
            <p:ph idx="17"/>
          </p:nvPr>
        </p:nvSpPr>
        <p:spPr>
          <a:xfrm>
            <a:off x="8006398" y="3832225"/>
            <a:ext cx="3683953" cy="2095200"/>
          </a:xfrm>
          <a:prstGeom prst="rect">
            <a:avLst/>
          </a:prstGeom>
        </p:spPr>
        <p:txBody>
          <a:bodyPr vert="horz" lIns="0" tIns="0" rIns="0" bIns="0" rtlCol="0">
            <a:noAutofit/>
          </a:bodyPr>
          <a:lstStyle>
            <a:lvl1pPr marL="0" indent="0" algn="l">
              <a:buFontTx/>
              <a:buNone/>
              <a:defRPr/>
            </a:lvl1pPr>
            <a:lvl2pPr marL="139700" indent="-139700" algn="l">
              <a:buClrTx/>
              <a:buSzPct val="100000"/>
              <a:buFont typeface="Arial" panose="020B0604020202020204" pitchFamily="34" charset="0"/>
              <a:buChar char="•"/>
              <a:defRPr/>
            </a:lvl2pPr>
            <a:lvl3pPr marL="304800" indent="-139700" algn="l">
              <a:buClrTx/>
              <a:buSzPct val="100000"/>
              <a:buFont typeface="Arial" panose="020B0604020202020204" pitchFamily="34" charset="0"/>
              <a:buChar char="−"/>
              <a:defRPr/>
            </a:lvl3pPr>
            <a:lvl4pPr marL="469900" indent="-139700" algn="l">
              <a:buClrTx/>
              <a:buSzPct val="100000"/>
              <a:buFont typeface="Arial" panose="020B0604020202020204" pitchFamily="34" charset="0"/>
              <a:buChar char="◦"/>
              <a:defRPr/>
            </a:lvl4pPr>
            <a:lvl5pPr marL="635000" indent="-139700" algn="l">
              <a:buClrTx/>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a:extLst>
              <a:ext uri="{FF2B5EF4-FFF2-40B4-BE49-F238E27FC236}">
                <a16:creationId xmlns:a16="http://schemas.microsoft.com/office/drawing/2014/main" id="{9F15AF63-D425-4D3F-B484-4B7A0F329F9A}"/>
              </a:ext>
            </a:extLst>
          </p:cNvPr>
          <p:cNvSpPr>
            <a:spLocks noGrp="1"/>
          </p:cNvSpPr>
          <p:nvPr>
            <p:ph type="body" sz="quarter" idx="18"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12" name="Title Placeholder 1">
            <a:extLst>
              <a:ext uri="{FF2B5EF4-FFF2-40B4-BE49-F238E27FC236}">
                <a16:creationId xmlns:a16="http://schemas.microsoft.com/office/drawing/2014/main" id="{F7002A92-1CF7-42F5-B761-7DB3C2CF11E2}"/>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266365517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504000" y="2556000"/>
            <a:ext cx="2592000" cy="3394800"/>
          </a:xfrm>
        </p:spPr>
        <p:txBody>
          <a:bodyPr>
            <a:noAutofit/>
          </a:bodyPr>
          <a:lstStyle>
            <a:lvl1pPr marL="0" indent="0" algn="l">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096836" y="2556000"/>
            <a:ext cx="2592000" cy="3394800"/>
          </a:xfrm>
        </p:spPr>
        <p:txBody>
          <a:bodyPr>
            <a:noAutofit/>
          </a:bodyPr>
          <a:lstStyle>
            <a:lvl1pPr marL="0" indent="0" algn="l">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68279" y="2556000"/>
            <a:ext cx="2592000" cy="3394800"/>
          </a:xfrm>
        </p:spPr>
        <p:txBody>
          <a:bodyPr>
            <a:noAutofit/>
          </a:bodyPr>
          <a:lstStyle>
            <a:lvl1pPr marL="0" indent="0" algn="l">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32557" y="2556000"/>
            <a:ext cx="2592000" cy="3394800"/>
          </a:xfrm>
        </p:spPr>
        <p:txBody>
          <a:bodyPr>
            <a:noAutofit/>
          </a:bodyPr>
          <a:lstStyle>
            <a:lvl1pPr marL="0" indent="0" algn="l">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a:extLst>
              <a:ext uri="{FF2B5EF4-FFF2-40B4-BE49-F238E27FC236}">
                <a16:creationId xmlns:a16="http://schemas.microsoft.com/office/drawing/2014/main" id="{43B6715C-C932-49B3-880D-8C5710C8F99B}"/>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10" name="Title Placeholder 1">
            <a:extLst>
              <a:ext uri="{FF2B5EF4-FFF2-40B4-BE49-F238E27FC236}">
                <a16:creationId xmlns:a16="http://schemas.microsoft.com/office/drawing/2014/main" id="{6EA7B5E5-1F8D-43CD-9AD2-8B87181DC53D}"/>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4140241979"/>
      </p:ext>
    </p:extLst>
  </p:cSld>
  <p:clrMapOvr>
    <a:masterClrMapping/>
  </p:clrMapOvr>
  <p:transition>
    <p:fade/>
  </p:transition>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501650" y="1665289"/>
            <a:ext cx="5594351" cy="471646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8">
            <a:extLst>
              <a:ext uri="{FF2B5EF4-FFF2-40B4-BE49-F238E27FC236}">
                <a16:creationId xmlns:a16="http://schemas.microsoft.com/office/drawing/2014/main" id="{9939BF43-6ABE-4327-81AC-7892A0477322}"/>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6" name="Title Placeholder 1">
            <a:extLst>
              <a:ext uri="{FF2B5EF4-FFF2-40B4-BE49-F238E27FC236}">
                <a16:creationId xmlns:a16="http://schemas.microsoft.com/office/drawing/2014/main" id="{E4133C46-CE37-4404-B4D0-9DFA124106B1}"/>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133267024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mp; subtitle">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D1AFA9E9-5EB8-42BF-B15A-3D95DDA547A4}"/>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5" name="Title Placeholder 1">
            <a:extLst>
              <a:ext uri="{FF2B5EF4-FFF2-40B4-BE49-F238E27FC236}">
                <a16:creationId xmlns:a16="http://schemas.microsoft.com/office/drawing/2014/main" id="{C3F5B0ED-A4CB-4D19-B6B8-CA9E1139E702}"/>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38519558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79D3799-9A6C-45EE-B3ED-0F77AAB658E9}"/>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168983420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459756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End slide ">
    <p:bg>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01652" y="4211955"/>
            <a:ext cx="8528936" cy="2169796"/>
          </a:xfrm>
        </p:spPr>
        <p:txBody>
          <a:bodyPr anchor="b" anchorCtr="0">
            <a:noAutofit/>
          </a:bodyPr>
          <a:lstStyle>
            <a:lvl1pPr>
              <a:lnSpc>
                <a:spcPct val="100000"/>
              </a:lnSpc>
              <a:spcAft>
                <a:spcPts val="600"/>
              </a:spcAft>
              <a:defRPr sz="900">
                <a:solidFill>
                  <a:schemeClr val="tx1"/>
                </a:solidFill>
              </a:defRPr>
            </a:lvl1pPr>
          </a:lstStyle>
          <a:p>
            <a:pPr lvl="0"/>
            <a:r>
              <a:rPr lang="en-US"/>
              <a:t>Click to edit Master text styles</a:t>
            </a:r>
          </a:p>
        </p:txBody>
      </p:sp>
      <p:sp>
        <p:nvSpPr>
          <p:cNvPr id="3" name="Picture Placeholder 2"/>
          <p:cNvSpPr>
            <a:spLocks noGrp="1"/>
          </p:cNvSpPr>
          <p:nvPr>
            <p:ph type="pic" sz="quarter" idx="14" hasCustomPrompt="1"/>
          </p:nvPr>
        </p:nvSpPr>
        <p:spPr>
          <a:xfrm>
            <a:off x="9370847" y="4211955"/>
            <a:ext cx="2319503" cy="1725448"/>
          </a:xfrm>
        </p:spPr>
        <p:txBody>
          <a:bodyPr anchor="ctr" anchorCtr="0"/>
          <a:lstStyle>
            <a:lvl1pPr algn="ctr">
              <a:defRPr sz="900">
                <a:solidFill>
                  <a:schemeClr val="bg1"/>
                </a:solidFill>
              </a:defRPr>
            </a:lvl1pPr>
          </a:lstStyle>
          <a:p>
            <a:r>
              <a:rPr lang="en-GB" sz="900" dirty="0"/>
              <a:t>Insert sponsorship mark here</a:t>
            </a:r>
            <a:endParaRPr lang="en-GB" dirty="0"/>
          </a:p>
        </p:txBody>
      </p:sp>
      <p:sp>
        <p:nvSpPr>
          <p:cNvPr id="8" name="Text Placeholder 7"/>
          <p:cNvSpPr>
            <a:spLocks noGrp="1"/>
          </p:cNvSpPr>
          <p:nvPr>
            <p:ph type="body" sz="quarter" idx="15"/>
          </p:nvPr>
        </p:nvSpPr>
        <p:spPr>
          <a:xfrm>
            <a:off x="9370850" y="6018028"/>
            <a:ext cx="2319501" cy="363722"/>
          </a:xfrm>
        </p:spPr>
        <p:txBody>
          <a:bodyPr anchor="b" anchorCtr="0">
            <a:noAutofit/>
          </a:bodyPr>
          <a:lstStyle>
            <a:lvl1pPr>
              <a:lnSpc>
                <a:spcPct val="100000"/>
              </a:lnSpc>
              <a:defRPr sz="950">
                <a:solidFill>
                  <a:schemeClr val="tx1"/>
                </a:solidFill>
              </a:defRPr>
            </a:lvl1pPr>
          </a:lstStyle>
          <a:p>
            <a:pPr lvl="0"/>
            <a:r>
              <a:rPr lang="en-US"/>
              <a:t>Click to edit Master text styles</a:t>
            </a:r>
          </a:p>
        </p:txBody>
      </p:sp>
      <p:grpSp>
        <p:nvGrpSpPr>
          <p:cNvPr id="20" name="Group 19">
            <a:extLst>
              <a:ext uri="{FF2B5EF4-FFF2-40B4-BE49-F238E27FC236}">
                <a16:creationId xmlns:a16="http://schemas.microsoft.com/office/drawing/2014/main" id="{8DBE0613-D0C6-405A-ACD6-58EF0477427B}"/>
              </a:ext>
            </a:extLst>
          </p:cNvPr>
          <p:cNvGrpSpPr>
            <a:grpSpLocks noChangeAspect="1"/>
          </p:cNvGrpSpPr>
          <p:nvPr/>
        </p:nvGrpSpPr>
        <p:grpSpPr>
          <a:xfrm>
            <a:off x="469900" y="457761"/>
            <a:ext cx="1998000" cy="374400"/>
            <a:chOff x="398463" y="404813"/>
            <a:chExt cx="1627187" cy="307976"/>
          </a:xfrm>
          <a:solidFill>
            <a:schemeClr val="tx1"/>
          </a:solidFill>
        </p:grpSpPr>
        <p:sp>
          <p:nvSpPr>
            <p:cNvPr id="21" name="Oval 5">
              <a:extLst>
                <a:ext uri="{FF2B5EF4-FFF2-40B4-BE49-F238E27FC236}">
                  <a16:creationId xmlns:a16="http://schemas.microsoft.com/office/drawing/2014/main" id="{FD362D39-3352-4BA0-AC51-553983A71CD1}"/>
                </a:ext>
              </a:extLst>
            </p:cNvPr>
            <p:cNvSpPr>
              <a:spLocks noChangeArrowheads="1"/>
            </p:cNvSpPr>
            <p:nvPr/>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2" name="Freeform 6">
              <a:extLst>
                <a:ext uri="{FF2B5EF4-FFF2-40B4-BE49-F238E27FC236}">
                  <a16:creationId xmlns:a16="http://schemas.microsoft.com/office/drawing/2014/main" id="{1156DAFF-F101-4061-AA75-F8EEDC00FC74}"/>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tx1"/>
                </a:solidFill>
              </a:endParaRPr>
            </a:p>
          </p:txBody>
        </p:sp>
        <p:sp>
          <p:nvSpPr>
            <p:cNvPr id="23" name="Rectangle 7">
              <a:extLst>
                <a:ext uri="{FF2B5EF4-FFF2-40B4-BE49-F238E27FC236}">
                  <a16:creationId xmlns:a16="http://schemas.microsoft.com/office/drawing/2014/main" id="{5667AB23-84F3-44E4-B904-5D4D3A9B3109}"/>
                </a:ext>
              </a:extLst>
            </p:cNvPr>
            <p:cNvSpPr>
              <a:spLocks noChangeArrowheads="1"/>
            </p:cNvSpPr>
            <p:nvPr/>
          </p:nvSpPr>
          <p:spPr bwMode="auto">
            <a:xfrm>
              <a:off x="906463" y="404813"/>
              <a:ext cx="74612" cy="3032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tx1"/>
                </a:solidFill>
              </a:endParaRPr>
            </a:p>
          </p:txBody>
        </p:sp>
        <p:sp>
          <p:nvSpPr>
            <p:cNvPr id="24" name="Freeform 8">
              <a:extLst>
                <a:ext uri="{FF2B5EF4-FFF2-40B4-BE49-F238E27FC236}">
                  <a16:creationId xmlns:a16="http://schemas.microsoft.com/office/drawing/2014/main" id="{12CE4E7F-CB40-4545-80AF-423201F72F2E}"/>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tx1"/>
                </a:solidFill>
              </a:endParaRPr>
            </a:p>
          </p:txBody>
        </p:sp>
        <p:sp>
          <p:nvSpPr>
            <p:cNvPr id="25" name="Rectangle 9">
              <a:extLst>
                <a:ext uri="{FF2B5EF4-FFF2-40B4-BE49-F238E27FC236}">
                  <a16:creationId xmlns:a16="http://schemas.microsoft.com/office/drawing/2014/main" id="{A7B265B2-4EA1-416A-A272-49E48905C3E6}"/>
                </a:ext>
              </a:extLst>
            </p:cNvPr>
            <p:cNvSpPr>
              <a:spLocks noChangeArrowheads="1"/>
            </p:cNvSpPr>
            <p:nvPr/>
          </p:nvSpPr>
          <p:spPr bwMode="auto">
            <a:xfrm>
              <a:off x="1257300" y="482601"/>
              <a:ext cx="74612" cy="2254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tx1"/>
                </a:solidFill>
              </a:endParaRPr>
            </a:p>
          </p:txBody>
        </p:sp>
        <p:sp>
          <p:nvSpPr>
            <p:cNvPr id="26" name="Rectangle 10">
              <a:extLst>
                <a:ext uri="{FF2B5EF4-FFF2-40B4-BE49-F238E27FC236}">
                  <a16:creationId xmlns:a16="http://schemas.microsoft.com/office/drawing/2014/main" id="{3744CD22-C3A3-4D80-AB50-3E6D3483304C}"/>
                </a:ext>
              </a:extLst>
            </p:cNvPr>
            <p:cNvSpPr>
              <a:spLocks noChangeArrowheads="1"/>
            </p:cNvSpPr>
            <p:nvPr/>
          </p:nvSpPr>
          <p:spPr bwMode="auto">
            <a:xfrm>
              <a:off x="1257300" y="404813"/>
              <a:ext cx="74612" cy="50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Freeform 11">
              <a:extLst>
                <a:ext uri="{FF2B5EF4-FFF2-40B4-BE49-F238E27FC236}">
                  <a16:creationId xmlns:a16="http://schemas.microsoft.com/office/drawing/2014/main" id="{3046CB4E-F174-491D-9CAB-2A9115985705}"/>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tx1"/>
                </a:solidFill>
              </a:endParaRPr>
            </a:p>
          </p:txBody>
        </p:sp>
        <p:sp>
          <p:nvSpPr>
            <p:cNvPr id="28" name="Freeform 12">
              <a:extLst>
                <a:ext uri="{FF2B5EF4-FFF2-40B4-BE49-F238E27FC236}">
                  <a16:creationId xmlns:a16="http://schemas.microsoft.com/office/drawing/2014/main" id="{8B2D79F2-05A8-4E1C-A4D8-725E52963024}"/>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tx1"/>
                </a:solidFill>
              </a:endParaRPr>
            </a:p>
          </p:txBody>
        </p:sp>
        <p:sp>
          <p:nvSpPr>
            <p:cNvPr id="29" name="Freeform 13">
              <a:extLst>
                <a:ext uri="{FF2B5EF4-FFF2-40B4-BE49-F238E27FC236}">
                  <a16:creationId xmlns:a16="http://schemas.microsoft.com/office/drawing/2014/main" id="{9EA13742-485A-4EC3-BF90-9FD12F905B12}"/>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tx1"/>
                </a:solidFill>
              </a:endParaRPr>
            </a:p>
          </p:txBody>
        </p:sp>
        <p:sp>
          <p:nvSpPr>
            <p:cNvPr id="30" name="Freeform 14">
              <a:extLst>
                <a:ext uri="{FF2B5EF4-FFF2-40B4-BE49-F238E27FC236}">
                  <a16:creationId xmlns:a16="http://schemas.microsoft.com/office/drawing/2014/main" id="{5D44DAC1-76F0-42F6-93C9-61B9C3054D66}"/>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tx1"/>
                </a:solidFill>
              </a:endParaRPr>
            </a:p>
          </p:txBody>
        </p:sp>
      </p:grpSp>
    </p:spTree>
    <p:extLst>
      <p:ext uri="{BB962C8B-B14F-4D97-AF65-F5344CB8AC3E}">
        <p14:creationId xmlns:p14="http://schemas.microsoft.com/office/powerpoint/2010/main" val="895564975"/>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670834"/>
            <a:ext cx="10541000" cy="1592403"/>
          </a:xfrm>
          <a:prstGeom prst="rect">
            <a:avLst/>
          </a:prstGeom>
        </p:spPr>
        <p:txBody>
          <a:bodyPr anchor="b"/>
          <a:lstStyle>
            <a:lvl1pPr>
              <a:lnSpc>
                <a:spcPct val="95000"/>
              </a:lnSpc>
              <a:defRPr sz="3600" b="1">
                <a:solidFill>
                  <a:schemeClr val="tx1"/>
                </a:solidFill>
                <a:latin typeface="+mj-lt"/>
                <a:ea typeface="Open Sans" panose="020B0606030504020204" pitchFamily="34" charset="0"/>
                <a:cs typeface="Calibri" panose="020F050202020403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6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2766969515"/>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End slide Black">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01652" y="4211955"/>
            <a:ext cx="8528936" cy="2169796"/>
          </a:xfrm>
        </p:spPr>
        <p:txBody>
          <a:bodyPr anchor="b" anchorCtr="0">
            <a:noAutofit/>
          </a:bodyPr>
          <a:lstStyle>
            <a:lvl1pPr>
              <a:lnSpc>
                <a:spcPct val="100000"/>
              </a:lnSpc>
              <a:spcAft>
                <a:spcPts val="600"/>
              </a:spcAft>
              <a:defRPr sz="900">
                <a:solidFill>
                  <a:schemeClr val="bg1"/>
                </a:solidFill>
              </a:defRPr>
            </a:lvl1pPr>
          </a:lstStyle>
          <a:p>
            <a:pPr lvl="0"/>
            <a:r>
              <a:rPr lang="en-US"/>
              <a:t>Click to edit Master text styles</a:t>
            </a:r>
          </a:p>
        </p:txBody>
      </p:sp>
      <p:sp>
        <p:nvSpPr>
          <p:cNvPr id="3" name="Picture Placeholder 2"/>
          <p:cNvSpPr>
            <a:spLocks noGrp="1"/>
          </p:cNvSpPr>
          <p:nvPr>
            <p:ph type="pic" sz="quarter" idx="14" hasCustomPrompt="1"/>
          </p:nvPr>
        </p:nvSpPr>
        <p:spPr>
          <a:xfrm>
            <a:off x="9370847" y="4211955"/>
            <a:ext cx="2319503" cy="1725448"/>
          </a:xfrm>
        </p:spPr>
        <p:txBody>
          <a:bodyPr anchor="ctr" anchorCtr="0"/>
          <a:lstStyle>
            <a:lvl1pPr algn="ctr">
              <a:defRPr sz="900">
                <a:solidFill>
                  <a:schemeClr val="bg1"/>
                </a:solidFill>
              </a:defRPr>
            </a:lvl1pPr>
          </a:lstStyle>
          <a:p>
            <a:r>
              <a:rPr lang="en-GB" sz="900" dirty="0"/>
              <a:t>Insert sponsorship mark here</a:t>
            </a:r>
            <a:endParaRPr lang="en-GB" dirty="0"/>
          </a:p>
        </p:txBody>
      </p:sp>
      <p:sp>
        <p:nvSpPr>
          <p:cNvPr id="8" name="Text Placeholder 7"/>
          <p:cNvSpPr>
            <a:spLocks noGrp="1"/>
          </p:cNvSpPr>
          <p:nvPr>
            <p:ph type="body" sz="quarter" idx="15"/>
          </p:nvPr>
        </p:nvSpPr>
        <p:spPr>
          <a:xfrm>
            <a:off x="9370850" y="6018028"/>
            <a:ext cx="2319501" cy="363722"/>
          </a:xfrm>
        </p:spPr>
        <p:txBody>
          <a:bodyPr anchor="b" anchorCtr="0">
            <a:noAutofit/>
          </a:bodyPr>
          <a:lstStyle>
            <a:lvl1pPr>
              <a:lnSpc>
                <a:spcPct val="100000"/>
              </a:lnSpc>
              <a:defRPr sz="950">
                <a:solidFill>
                  <a:schemeClr val="bg1"/>
                </a:solidFill>
              </a:defRPr>
            </a:lvl1pPr>
          </a:lstStyle>
          <a:p>
            <a:pPr lvl="0"/>
            <a:r>
              <a:rPr lang="en-US"/>
              <a:t>Click to edit Master text styles</a:t>
            </a:r>
          </a:p>
        </p:txBody>
      </p:sp>
      <p:grpSp>
        <p:nvGrpSpPr>
          <p:cNvPr id="20" name="Group 19">
            <a:extLst>
              <a:ext uri="{FF2B5EF4-FFF2-40B4-BE49-F238E27FC236}">
                <a16:creationId xmlns:a16="http://schemas.microsoft.com/office/drawing/2014/main" id="{8DBE0613-D0C6-405A-ACD6-58EF0477427B}"/>
              </a:ext>
            </a:extLst>
          </p:cNvPr>
          <p:cNvGrpSpPr>
            <a:grpSpLocks noChangeAspect="1"/>
          </p:cNvGrpSpPr>
          <p:nvPr/>
        </p:nvGrpSpPr>
        <p:grpSpPr>
          <a:xfrm>
            <a:off x="469900" y="457761"/>
            <a:ext cx="1998000" cy="374400"/>
            <a:chOff x="398463" y="404813"/>
            <a:chExt cx="1627187" cy="307976"/>
          </a:xfrm>
          <a:solidFill>
            <a:schemeClr val="tx1"/>
          </a:solidFill>
        </p:grpSpPr>
        <p:sp>
          <p:nvSpPr>
            <p:cNvPr id="21" name="Oval 5">
              <a:extLst>
                <a:ext uri="{FF2B5EF4-FFF2-40B4-BE49-F238E27FC236}">
                  <a16:creationId xmlns:a16="http://schemas.microsoft.com/office/drawing/2014/main" id="{FD362D39-3352-4BA0-AC51-553983A71CD1}"/>
                </a:ext>
              </a:extLst>
            </p:cNvPr>
            <p:cNvSpPr>
              <a:spLocks noChangeArrowheads="1"/>
            </p:cNvSpPr>
            <p:nvPr/>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2" name="Freeform 6">
              <a:extLst>
                <a:ext uri="{FF2B5EF4-FFF2-40B4-BE49-F238E27FC236}">
                  <a16:creationId xmlns:a16="http://schemas.microsoft.com/office/drawing/2014/main" id="{1156DAFF-F101-4061-AA75-F8EEDC00FC74}"/>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3" name="Rectangle 7">
              <a:extLst>
                <a:ext uri="{FF2B5EF4-FFF2-40B4-BE49-F238E27FC236}">
                  <a16:creationId xmlns:a16="http://schemas.microsoft.com/office/drawing/2014/main" id="{5667AB23-84F3-44E4-B904-5D4D3A9B3109}"/>
                </a:ext>
              </a:extLst>
            </p:cNvPr>
            <p:cNvSpPr>
              <a:spLocks noChangeArrowheads="1"/>
            </p:cNvSpPr>
            <p:nvPr/>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Freeform 8">
              <a:extLst>
                <a:ext uri="{FF2B5EF4-FFF2-40B4-BE49-F238E27FC236}">
                  <a16:creationId xmlns:a16="http://schemas.microsoft.com/office/drawing/2014/main" id="{12CE4E7F-CB40-4545-80AF-423201F72F2E}"/>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Rectangle 9">
              <a:extLst>
                <a:ext uri="{FF2B5EF4-FFF2-40B4-BE49-F238E27FC236}">
                  <a16:creationId xmlns:a16="http://schemas.microsoft.com/office/drawing/2014/main" id="{A7B265B2-4EA1-416A-A272-49E48905C3E6}"/>
                </a:ext>
              </a:extLst>
            </p:cNvPr>
            <p:cNvSpPr>
              <a:spLocks noChangeArrowheads="1"/>
            </p:cNvSpPr>
            <p:nvPr/>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Rectangle 10">
              <a:extLst>
                <a:ext uri="{FF2B5EF4-FFF2-40B4-BE49-F238E27FC236}">
                  <a16:creationId xmlns:a16="http://schemas.microsoft.com/office/drawing/2014/main" id="{3744CD22-C3A3-4D80-AB50-3E6D3483304C}"/>
                </a:ext>
              </a:extLst>
            </p:cNvPr>
            <p:cNvSpPr>
              <a:spLocks noChangeArrowheads="1"/>
            </p:cNvSpPr>
            <p:nvPr/>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Freeform 11">
              <a:extLst>
                <a:ext uri="{FF2B5EF4-FFF2-40B4-BE49-F238E27FC236}">
                  <a16:creationId xmlns:a16="http://schemas.microsoft.com/office/drawing/2014/main" id="{3046CB4E-F174-491D-9CAB-2A9115985705}"/>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8" name="Freeform 12">
              <a:extLst>
                <a:ext uri="{FF2B5EF4-FFF2-40B4-BE49-F238E27FC236}">
                  <a16:creationId xmlns:a16="http://schemas.microsoft.com/office/drawing/2014/main" id="{8B2D79F2-05A8-4E1C-A4D8-725E52963024}"/>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13">
              <a:extLst>
                <a:ext uri="{FF2B5EF4-FFF2-40B4-BE49-F238E27FC236}">
                  <a16:creationId xmlns:a16="http://schemas.microsoft.com/office/drawing/2014/main" id="{9EA13742-485A-4EC3-BF90-9FD12F905B12}"/>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0" name="Freeform 14">
              <a:extLst>
                <a:ext uri="{FF2B5EF4-FFF2-40B4-BE49-F238E27FC236}">
                  <a16:creationId xmlns:a16="http://schemas.microsoft.com/office/drawing/2014/main" id="{5D44DAC1-76F0-42F6-93C9-61B9C3054D66}"/>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3845624633"/>
      </p:ext>
    </p:extLst>
  </p:cSld>
  <p:clrMapOvr>
    <a:masterClrMapping/>
  </p:clrMapOvr>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01652" y="4211955"/>
            <a:ext cx="8528936" cy="2169796"/>
          </a:xfrm>
        </p:spPr>
        <p:txBody>
          <a:bodyPr anchor="b" anchorCtr="0">
            <a:normAutofit/>
          </a:bodyPr>
          <a:lstStyle>
            <a:lvl1pPr>
              <a:lnSpc>
                <a:spcPct val="100000"/>
              </a:lnSpc>
              <a:spcAft>
                <a:spcPts val="450"/>
              </a:spcAft>
              <a:defRPr sz="900"/>
            </a:lvl1pPr>
          </a:lstStyle>
          <a:p>
            <a:pPr lvl="0"/>
            <a:r>
              <a:rPr lang="en-US"/>
              <a:t>Click to edit Master text styles</a:t>
            </a:r>
          </a:p>
        </p:txBody>
      </p:sp>
      <p:sp>
        <p:nvSpPr>
          <p:cNvPr id="3" name="Picture Placeholder 2"/>
          <p:cNvSpPr>
            <a:spLocks noGrp="1"/>
          </p:cNvSpPr>
          <p:nvPr>
            <p:ph type="pic" sz="quarter" idx="14" hasCustomPrompt="1"/>
          </p:nvPr>
        </p:nvSpPr>
        <p:spPr>
          <a:xfrm>
            <a:off x="9370849" y="4211955"/>
            <a:ext cx="2319503" cy="1725448"/>
          </a:xfrm>
        </p:spPr>
        <p:txBody>
          <a:bodyPr anchor="ctr" anchorCtr="0"/>
          <a:lstStyle>
            <a:lvl1pPr algn="ctr">
              <a:defRPr sz="675"/>
            </a:lvl1pPr>
          </a:lstStyle>
          <a:p>
            <a:r>
              <a:rPr lang="en-GB" sz="675" dirty="0"/>
              <a:t>Insert sponsorship mark here</a:t>
            </a:r>
            <a:endParaRPr lang="en-GB" dirty="0"/>
          </a:p>
        </p:txBody>
      </p:sp>
      <p:sp>
        <p:nvSpPr>
          <p:cNvPr id="8" name="Text Placeholder 7"/>
          <p:cNvSpPr>
            <a:spLocks noGrp="1"/>
          </p:cNvSpPr>
          <p:nvPr>
            <p:ph type="body" sz="quarter" idx="15"/>
          </p:nvPr>
        </p:nvSpPr>
        <p:spPr>
          <a:xfrm>
            <a:off x="9370851" y="6018028"/>
            <a:ext cx="2319501" cy="363722"/>
          </a:xfrm>
        </p:spPr>
        <p:txBody>
          <a:bodyPr anchor="b" anchorCtr="0">
            <a:normAutofit/>
          </a:bodyPr>
          <a:lstStyle>
            <a:lvl1pPr>
              <a:lnSpc>
                <a:spcPct val="100000"/>
              </a:lnSpc>
              <a:defRPr sz="900"/>
            </a:lvl1pPr>
          </a:lstStyle>
          <a:p>
            <a:pPr lvl="0"/>
            <a:r>
              <a:rPr lang="en-US"/>
              <a:t>Click to edit Master text styles</a:t>
            </a:r>
          </a:p>
        </p:txBody>
      </p:sp>
      <p:grpSp>
        <p:nvGrpSpPr>
          <p:cNvPr id="16" name="Group 15">
            <a:extLst>
              <a:ext uri="{FF2B5EF4-FFF2-40B4-BE49-F238E27FC236}">
                <a16:creationId xmlns:a16="http://schemas.microsoft.com/office/drawing/2014/main" id="{00683992-E2D9-4A7F-985E-3EEDF9E41585}"/>
              </a:ext>
            </a:extLst>
          </p:cNvPr>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a:extLst>
                <a:ext uri="{FF2B5EF4-FFF2-40B4-BE49-F238E27FC236}">
                  <a16:creationId xmlns:a16="http://schemas.microsoft.com/office/drawing/2014/main" id="{4A43E969-ECC9-4A2B-99BD-4E66B33EDA7B}"/>
                </a:ext>
              </a:extLst>
            </p:cNvPr>
            <p:cNvSpPr>
              <a:spLocks noChangeArrowheads="1"/>
            </p:cNvSpPr>
            <p:nvPr/>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8" name="Freeform 6">
              <a:extLst>
                <a:ext uri="{FF2B5EF4-FFF2-40B4-BE49-F238E27FC236}">
                  <a16:creationId xmlns:a16="http://schemas.microsoft.com/office/drawing/2014/main" id="{DCCB5A79-40EE-4B73-9B49-597C92075303}"/>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tx1"/>
                </a:solidFill>
              </a:endParaRPr>
            </a:p>
          </p:txBody>
        </p:sp>
        <p:sp>
          <p:nvSpPr>
            <p:cNvPr id="19" name="Rectangle 7">
              <a:extLst>
                <a:ext uri="{FF2B5EF4-FFF2-40B4-BE49-F238E27FC236}">
                  <a16:creationId xmlns:a16="http://schemas.microsoft.com/office/drawing/2014/main" id="{78C1DA1C-9988-40E2-A2B5-C957B41769F0}"/>
                </a:ext>
              </a:extLst>
            </p:cNvPr>
            <p:cNvSpPr>
              <a:spLocks noChangeArrowheads="1"/>
            </p:cNvSpPr>
            <p:nvPr/>
          </p:nvSpPr>
          <p:spPr bwMode="auto">
            <a:xfrm>
              <a:off x="906463" y="404813"/>
              <a:ext cx="74612" cy="3032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tx1"/>
                </a:solidFill>
              </a:endParaRPr>
            </a:p>
          </p:txBody>
        </p:sp>
        <p:sp>
          <p:nvSpPr>
            <p:cNvPr id="31" name="Freeform 8">
              <a:extLst>
                <a:ext uri="{FF2B5EF4-FFF2-40B4-BE49-F238E27FC236}">
                  <a16:creationId xmlns:a16="http://schemas.microsoft.com/office/drawing/2014/main" id="{7FF8C6C2-C845-49E8-9DB6-012D7004B2B9}"/>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tx1"/>
                </a:solidFill>
              </a:endParaRPr>
            </a:p>
          </p:txBody>
        </p:sp>
        <p:sp>
          <p:nvSpPr>
            <p:cNvPr id="32" name="Rectangle 9">
              <a:extLst>
                <a:ext uri="{FF2B5EF4-FFF2-40B4-BE49-F238E27FC236}">
                  <a16:creationId xmlns:a16="http://schemas.microsoft.com/office/drawing/2014/main" id="{42D607E7-411D-49B5-B19A-26CCD5532772}"/>
                </a:ext>
              </a:extLst>
            </p:cNvPr>
            <p:cNvSpPr>
              <a:spLocks noChangeArrowheads="1"/>
            </p:cNvSpPr>
            <p:nvPr/>
          </p:nvSpPr>
          <p:spPr bwMode="auto">
            <a:xfrm>
              <a:off x="1257300" y="482601"/>
              <a:ext cx="74612" cy="2254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tx1"/>
                </a:solidFill>
              </a:endParaRPr>
            </a:p>
          </p:txBody>
        </p:sp>
        <p:sp>
          <p:nvSpPr>
            <p:cNvPr id="33" name="Rectangle 10">
              <a:extLst>
                <a:ext uri="{FF2B5EF4-FFF2-40B4-BE49-F238E27FC236}">
                  <a16:creationId xmlns:a16="http://schemas.microsoft.com/office/drawing/2014/main" id="{435F648D-A283-495F-BA4E-A7DBFF0F42CB}"/>
                </a:ext>
              </a:extLst>
            </p:cNvPr>
            <p:cNvSpPr>
              <a:spLocks noChangeArrowheads="1"/>
            </p:cNvSpPr>
            <p:nvPr/>
          </p:nvSpPr>
          <p:spPr bwMode="auto">
            <a:xfrm>
              <a:off x="1257300" y="404813"/>
              <a:ext cx="74612" cy="50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11">
              <a:extLst>
                <a:ext uri="{FF2B5EF4-FFF2-40B4-BE49-F238E27FC236}">
                  <a16:creationId xmlns:a16="http://schemas.microsoft.com/office/drawing/2014/main" id="{AB2A403B-5633-4D74-A742-6F09315D7BF4}"/>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tx1"/>
                </a:solidFill>
              </a:endParaRPr>
            </a:p>
          </p:txBody>
        </p:sp>
        <p:sp>
          <p:nvSpPr>
            <p:cNvPr id="35" name="Freeform 12">
              <a:extLst>
                <a:ext uri="{FF2B5EF4-FFF2-40B4-BE49-F238E27FC236}">
                  <a16:creationId xmlns:a16="http://schemas.microsoft.com/office/drawing/2014/main" id="{E4EBD3EF-692C-4FB7-91EB-2DB640EC53E6}"/>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tx1"/>
                </a:solidFill>
              </a:endParaRPr>
            </a:p>
          </p:txBody>
        </p:sp>
        <p:sp>
          <p:nvSpPr>
            <p:cNvPr id="36" name="Freeform 13">
              <a:extLst>
                <a:ext uri="{FF2B5EF4-FFF2-40B4-BE49-F238E27FC236}">
                  <a16:creationId xmlns:a16="http://schemas.microsoft.com/office/drawing/2014/main" id="{CEC673F8-1A3A-4CAE-9904-87474B39052E}"/>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tx1"/>
                </a:solidFill>
              </a:endParaRPr>
            </a:p>
          </p:txBody>
        </p:sp>
        <p:sp>
          <p:nvSpPr>
            <p:cNvPr id="37" name="Freeform 14">
              <a:extLst>
                <a:ext uri="{FF2B5EF4-FFF2-40B4-BE49-F238E27FC236}">
                  <a16:creationId xmlns:a16="http://schemas.microsoft.com/office/drawing/2014/main" id="{10E7F45D-8E34-4D1C-9D45-160C2657431B}"/>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tx1"/>
                </a:solidFill>
              </a:endParaRPr>
            </a:p>
          </p:txBody>
        </p:sp>
      </p:grpSp>
    </p:spTree>
    <p:extLst>
      <p:ext uri="{BB962C8B-B14F-4D97-AF65-F5344CB8AC3E}">
        <p14:creationId xmlns:p14="http://schemas.microsoft.com/office/powerpoint/2010/main" val="2872877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Divider - Deloitte green accent 4">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a:prstGeom prst="rect">
            <a:avLst/>
          </a:prstGeo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60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9" name="TextBox 8">
            <a:extLst>
              <a:ext uri="{FF2B5EF4-FFF2-40B4-BE49-F238E27FC236}">
                <a16:creationId xmlns:a16="http://schemas.microsoft.com/office/drawing/2014/main" id="{6C32543E-E807-47A4-A234-D5C7012187B4}"/>
              </a:ext>
            </a:extLst>
          </p:cNvPr>
          <p:cNvSpPr txBox="1"/>
          <p:nvPr/>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dirty="0">
              <a:solidFill>
                <a:schemeClr val="bg1"/>
              </a:solidFill>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9ED313D6-5A4E-4826-A4D4-3C0F692F9570}"/>
              </a:ext>
            </a:extLst>
          </p:cNvPr>
          <p:cNvSpPr txBox="1"/>
          <p:nvPr/>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dirty="0">
              <a:solidFill>
                <a:schemeClr val="bg1"/>
              </a:solidFill>
              <a:latin typeface="Calibri" panose="020F0502020204030204" pitchFamily="34" charset="0"/>
              <a:cs typeface="Calibri" panose="020F0502020204030204" pitchFamily="34" charset="0"/>
            </a:endParaRPr>
          </a:p>
        </p:txBody>
      </p:sp>
      <p:sp>
        <p:nvSpPr>
          <p:cNvPr id="13" name="CaseCode">
            <a:extLst>
              <a:ext uri="{FF2B5EF4-FFF2-40B4-BE49-F238E27FC236}">
                <a16:creationId xmlns:a16="http://schemas.microsoft.com/office/drawing/2014/main" id="{DAF3337D-4793-4191-8FE2-2BD1EAA16ADA}"/>
              </a:ext>
            </a:extLst>
          </p:cNvPr>
          <p:cNvSpPr txBox="1"/>
          <p:nvPr userDrawn="1"/>
        </p:nvSpPr>
        <p:spPr>
          <a:xfrm>
            <a:off x="6335184" y="6477000"/>
            <a:ext cx="4896560" cy="2769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dirty="0">
                <a:solidFill>
                  <a:schemeClr val="bg1"/>
                </a:solidFill>
                <a:latin typeface="Calibri" panose="020F0502020204030204" pitchFamily="34" charset="0"/>
                <a:cs typeface="Calibri" panose="020F0502020204030204" pitchFamily="34" charset="0"/>
              </a:rPr>
              <a:t>Presentation title</a:t>
            </a:r>
            <a:br>
              <a:rPr lang="en-US" sz="900" noProof="0" dirty="0">
                <a:solidFill>
                  <a:schemeClr val="bg1"/>
                </a:solidFill>
                <a:latin typeface="Calibri" panose="020F0502020204030204" pitchFamily="34" charset="0"/>
                <a:cs typeface="Calibri" panose="020F0502020204030204" pitchFamily="34" charset="0"/>
              </a:rPr>
            </a:br>
            <a:r>
              <a:rPr lang="en-US" sz="900" noProof="0" dirty="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5" name="TextBox 14">
            <a:extLst>
              <a:ext uri="{FF2B5EF4-FFF2-40B4-BE49-F238E27FC236}">
                <a16:creationId xmlns:a16="http://schemas.microsoft.com/office/drawing/2014/main" id="{21068994-6C10-4E3B-B991-802F0F138B9D}"/>
              </a:ext>
            </a:extLst>
          </p:cNvPr>
          <p:cNvSpPr txBox="1"/>
          <p:nvPr userDrawn="1"/>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dirty="0">
              <a:solidFill>
                <a:schemeClr val="bg1"/>
              </a:solidFill>
              <a:latin typeface="Calibri" panose="020F0502020204030204" pitchFamily="34" charset="0"/>
              <a:cs typeface="Calibri" panose="020F0502020204030204" pitchFamily="34" charset="0"/>
            </a:endParaRPr>
          </a:p>
        </p:txBody>
      </p:sp>
      <p:sp>
        <p:nvSpPr>
          <p:cNvPr id="10" name="Copyright">
            <a:extLst>
              <a:ext uri="{FF2B5EF4-FFF2-40B4-BE49-F238E27FC236}">
                <a16:creationId xmlns:a16="http://schemas.microsoft.com/office/drawing/2014/main" id="{A116130C-0494-47D3-8229-07CF2B58E807}"/>
              </a:ext>
            </a:extLst>
          </p:cNvPr>
          <p:cNvSpPr txBox="1"/>
          <p:nvPr userDrawn="1"/>
        </p:nvSpPr>
        <p:spPr>
          <a:xfrm>
            <a:off x="469901" y="6477000"/>
            <a:ext cx="5355167" cy="1384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dirty="0">
                <a:solidFill>
                  <a:schemeClr val="bg1"/>
                </a:solidFill>
                <a:latin typeface="Calibri" panose="020F0502020204030204" pitchFamily="34" charset="0"/>
                <a:cs typeface="Calibri" panose="020F0502020204030204" pitchFamily="34" charset="0"/>
              </a:rPr>
              <a:t>Copyright © 2022 Deloitte Development LLC. All rights reserved.</a:t>
            </a:r>
          </a:p>
        </p:txBody>
      </p:sp>
    </p:spTree>
    <p:extLst>
      <p:ext uri="{BB962C8B-B14F-4D97-AF65-F5344CB8AC3E}">
        <p14:creationId xmlns:p14="http://schemas.microsoft.com/office/powerpoint/2010/main" val="267876379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a:prstGeom prst="rect">
            <a:avLst/>
          </a:prstGeo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60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9" name="TextBox 8">
            <a:extLst>
              <a:ext uri="{FF2B5EF4-FFF2-40B4-BE49-F238E27FC236}">
                <a16:creationId xmlns:a16="http://schemas.microsoft.com/office/drawing/2014/main" id="{8194F347-CBED-4284-9EC5-49E7D0DE163A}"/>
              </a:ext>
            </a:extLst>
          </p:cNvPr>
          <p:cNvSpPr txBox="1"/>
          <p:nvPr/>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dirty="0">
              <a:solidFill>
                <a:schemeClr val="bg1"/>
              </a:solidFill>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7D0F962B-678A-498B-A789-1AABA8167BB7}"/>
              </a:ext>
            </a:extLst>
          </p:cNvPr>
          <p:cNvSpPr txBox="1"/>
          <p:nvPr/>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dirty="0">
              <a:solidFill>
                <a:schemeClr val="bg1"/>
              </a:solidFill>
              <a:latin typeface="Calibri" panose="020F0502020204030204" pitchFamily="34" charset="0"/>
              <a:cs typeface="Calibri" panose="020F0502020204030204" pitchFamily="34" charset="0"/>
            </a:endParaRPr>
          </a:p>
        </p:txBody>
      </p:sp>
      <p:sp>
        <p:nvSpPr>
          <p:cNvPr id="13" name="CaseCode">
            <a:extLst>
              <a:ext uri="{FF2B5EF4-FFF2-40B4-BE49-F238E27FC236}">
                <a16:creationId xmlns:a16="http://schemas.microsoft.com/office/drawing/2014/main" id="{BC2FEE15-7322-4EA9-9B51-C9E17E1D753F}"/>
              </a:ext>
            </a:extLst>
          </p:cNvPr>
          <p:cNvSpPr txBox="1"/>
          <p:nvPr userDrawn="1"/>
        </p:nvSpPr>
        <p:spPr>
          <a:xfrm>
            <a:off x="6335184" y="6477000"/>
            <a:ext cx="4896560" cy="2769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dirty="0">
                <a:solidFill>
                  <a:schemeClr val="bg1"/>
                </a:solidFill>
                <a:latin typeface="Calibri" panose="020F0502020204030204" pitchFamily="34" charset="0"/>
                <a:cs typeface="Calibri" panose="020F0502020204030204" pitchFamily="34" charset="0"/>
              </a:rPr>
              <a:t>Presentation title</a:t>
            </a:r>
            <a:br>
              <a:rPr lang="en-US" sz="900" noProof="0" dirty="0">
                <a:solidFill>
                  <a:schemeClr val="bg1"/>
                </a:solidFill>
                <a:latin typeface="Calibri" panose="020F0502020204030204" pitchFamily="34" charset="0"/>
                <a:cs typeface="Calibri" panose="020F0502020204030204" pitchFamily="34" charset="0"/>
              </a:rPr>
            </a:br>
            <a:r>
              <a:rPr lang="en-US" sz="900" noProof="0" dirty="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4" name="Copyright">
            <a:extLst>
              <a:ext uri="{FF2B5EF4-FFF2-40B4-BE49-F238E27FC236}">
                <a16:creationId xmlns:a16="http://schemas.microsoft.com/office/drawing/2014/main" id="{7D3FCA04-794C-427D-BD3F-08F1381AE2A2}"/>
              </a:ext>
            </a:extLst>
          </p:cNvPr>
          <p:cNvSpPr txBox="1"/>
          <p:nvPr userDrawn="1"/>
        </p:nvSpPr>
        <p:spPr>
          <a:xfrm>
            <a:off x="469901" y="6477000"/>
            <a:ext cx="5355167" cy="1384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dirty="0">
                <a:solidFill>
                  <a:schemeClr val="bg1"/>
                </a:solidFill>
                <a:latin typeface="Calibri" panose="020F0502020204030204" pitchFamily="34" charset="0"/>
                <a:cs typeface="Calibri" panose="020F0502020204030204" pitchFamily="34" charset="0"/>
              </a:rPr>
              <a:t>Copyright © 2022 Deloitte Development LLC. All rights reserved.</a:t>
            </a:r>
          </a:p>
        </p:txBody>
      </p:sp>
      <p:sp>
        <p:nvSpPr>
          <p:cNvPr id="15" name="TextBox 14">
            <a:extLst>
              <a:ext uri="{FF2B5EF4-FFF2-40B4-BE49-F238E27FC236}">
                <a16:creationId xmlns:a16="http://schemas.microsoft.com/office/drawing/2014/main" id="{59E1AC4F-974A-4D72-B553-35584B4CE8B9}"/>
              </a:ext>
            </a:extLst>
          </p:cNvPr>
          <p:cNvSpPr txBox="1"/>
          <p:nvPr userDrawn="1"/>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3390693"/>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Key statement white">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1" y="1665288"/>
            <a:ext cx="9277349" cy="4716462"/>
          </a:xfrm>
          <a:prstGeom prst="rect">
            <a:avLst/>
          </a:prstGeom>
        </p:spPr>
        <p:txBody>
          <a:bodyPr>
            <a:noAutofit/>
          </a:bodyPr>
          <a:lstStyle>
            <a:lvl1pPr marL="0" indent="0" algn="l">
              <a:spcBef>
                <a:spcPts val="3600"/>
              </a:spcBef>
              <a:buFontTx/>
              <a:buNone/>
              <a:defRPr sz="36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412845854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17" name="Chart Placeholder 3"/>
          <p:cNvSpPr>
            <a:spLocks noGrp="1"/>
          </p:cNvSpPr>
          <p:nvPr>
            <p:ph type="chart" sz="quarter" idx="15"/>
          </p:nvPr>
        </p:nvSpPr>
        <p:spPr>
          <a:xfrm>
            <a:off x="501652" y="2052000"/>
            <a:ext cx="11188699" cy="4069013"/>
          </a:xfrm>
          <a:prstGeom prst="rect">
            <a:avLst/>
          </a:prstGeom>
        </p:spPr>
        <p:txBody>
          <a:bodyPr>
            <a:noAutofit/>
          </a:bodyPr>
          <a:lstStyle/>
          <a:p>
            <a:r>
              <a:rPr lang="en-US"/>
              <a:t>Click icon to add chart</a:t>
            </a:r>
            <a:endParaRPr lang="en-GB" dirty="0"/>
          </a:p>
        </p:txBody>
      </p:sp>
      <p:sp>
        <p:nvSpPr>
          <p:cNvPr id="18" name="Text Placeholder 8"/>
          <p:cNvSpPr>
            <a:spLocks noGrp="1"/>
          </p:cNvSpPr>
          <p:nvPr>
            <p:ph type="body" sz="quarter" idx="18"/>
          </p:nvPr>
        </p:nvSpPr>
        <p:spPr>
          <a:xfrm>
            <a:off x="501652" y="1674087"/>
            <a:ext cx="11188699" cy="357187"/>
          </a:xfrm>
        </p:spPr>
        <p:txBody>
          <a:bodyPr>
            <a:noAutofit/>
          </a:bodyPr>
          <a:lstStyle/>
          <a:p>
            <a:pPr lvl="0"/>
            <a:r>
              <a:rPr lang="en-US" noProof="0"/>
              <a:t>Click to edit Master text styles</a:t>
            </a:r>
          </a:p>
        </p:txBody>
      </p:sp>
      <p:sp>
        <p:nvSpPr>
          <p:cNvPr id="19" name="Text Placeholder 7"/>
          <p:cNvSpPr>
            <a:spLocks noGrp="1"/>
          </p:cNvSpPr>
          <p:nvPr>
            <p:ph type="body" sz="quarter" idx="23"/>
          </p:nvPr>
        </p:nvSpPr>
        <p:spPr>
          <a:xfrm>
            <a:off x="501651" y="6121014"/>
            <a:ext cx="11188700" cy="260737"/>
          </a:xfrm>
        </p:spPr>
        <p:txBody>
          <a:bodyPr>
            <a:noAutofit/>
          </a:bodyPr>
          <a:lstStyle>
            <a:lvl1pPr>
              <a:spcAft>
                <a:spcPts val="0"/>
              </a:spcAft>
              <a:defRPr sz="900"/>
            </a:lvl1pPr>
          </a:lstStyle>
          <a:p>
            <a:pPr lvl="0"/>
            <a:r>
              <a:rPr lang="en-US"/>
              <a:t>Click to edit Master text styles</a:t>
            </a:r>
          </a:p>
        </p:txBody>
      </p:sp>
      <p:sp>
        <p:nvSpPr>
          <p:cNvPr id="7" name="Title Placeholder 1">
            <a:extLst>
              <a:ext uri="{FF2B5EF4-FFF2-40B4-BE49-F238E27FC236}">
                <a16:creationId xmlns:a16="http://schemas.microsoft.com/office/drawing/2014/main" id="{8CFE9674-04ED-4C53-9426-4EA385799FE2}"/>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132455228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501651" y="1665289"/>
            <a:ext cx="11165416" cy="4716463"/>
          </a:xfrm>
          <a:prstGeom prst="rect">
            <a:avLst/>
          </a:prstGeom>
        </p:spPr>
        <p:txBody>
          <a:bodyPr vert="horz" lIns="0" tIns="0" rIns="0" bIns="0" rtlCol="0">
            <a:noAutofit/>
          </a:bodyPr>
          <a:lstStyle>
            <a:lvl1pPr marL="0" indent="0" algn="l">
              <a:buFontTx/>
              <a:buNone/>
              <a:defRPr>
                <a:latin typeface="+mn-lt"/>
              </a:defRPr>
            </a:lvl1pPr>
            <a:lvl2pPr marL="139700" indent="-139700" algn="l">
              <a:buClrTx/>
              <a:buSzPct val="100000"/>
              <a:buFont typeface="Arial" panose="020B0604020202020204" pitchFamily="34" charset="0"/>
              <a:buChar char="•"/>
              <a:defRPr>
                <a:latin typeface="+mn-lt"/>
              </a:defRPr>
            </a:lvl2pPr>
            <a:lvl3pPr marL="304800" indent="-139700" algn="l">
              <a:buClrTx/>
              <a:buSzPct val="100000"/>
              <a:buFont typeface="Arial" panose="020B0604020202020204" pitchFamily="34" charset="0"/>
              <a:buChar char="−"/>
              <a:defRPr>
                <a:latin typeface="+mn-lt"/>
              </a:defRPr>
            </a:lvl3pPr>
            <a:lvl4pPr marL="469900" indent="-139700" algn="l">
              <a:buClrTx/>
              <a:buSzPct val="100000"/>
              <a:buFont typeface="Arial" panose="020B0604020202020204" pitchFamily="34" charset="0"/>
              <a:buChar char="◦"/>
              <a:defRPr>
                <a:latin typeface="+mn-lt"/>
              </a:defRPr>
            </a:lvl4pPr>
            <a:lvl5pPr marL="635000" indent="-139700" algn="l">
              <a:buClrTx/>
              <a:buSzPct val="100000"/>
              <a:buFont typeface="Arial" panose="020B0604020202020204" pitchFamily="34" charset="0"/>
              <a:buChar cha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noProof="0" dirty="0"/>
          </a:p>
        </p:txBody>
      </p:sp>
      <p:sp>
        <p:nvSpPr>
          <p:cNvPr id="2" name="Title 1">
            <a:extLst>
              <a:ext uri="{FF2B5EF4-FFF2-40B4-BE49-F238E27FC236}">
                <a16:creationId xmlns:a16="http://schemas.microsoft.com/office/drawing/2014/main" id="{491AA219-3285-40E3-9146-7A9E17B0F4D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64006982"/>
      </p:ext>
    </p:extLst>
  </p:cSld>
  <p:clrMapOvr>
    <a:masterClrMapping/>
  </p:clrMapOvr>
  <p:transition>
    <p:fade/>
  </p:transition>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01651" y="1665289"/>
            <a:ext cx="9277349" cy="4716463"/>
          </a:xfrm>
          <a:prstGeom prst="rect">
            <a:avLst/>
          </a:prstGeom>
        </p:spPr>
        <p:txBody>
          <a:bodyPr>
            <a:noAutofit/>
          </a:bodyPr>
          <a:lstStyle>
            <a:lvl1pPr marL="0" indent="0" algn="l">
              <a:buFontTx/>
              <a:buNone/>
              <a:tabLst>
                <a:tab pos="6729413" algn="r"/>
              </a:tabLst>
              <a:defRPr>
                <a:latin typeface="+mn-lt"/>
              </a:defRPr>
            </a:lvl1pPr>
            <a:lvl2pPr marL="139700" indent="-139700" algn="l">
              <a:buClrTx/>
              <a:buSzPct val="100000"/>
              <a:buFont typeface="Arial" panose="020B0604020202020204" pitchFamily="34" charset="0"/>
              <a:buChar char="•"/>
              <a:tabLst>
                <a:tab pos="6729413" algn="r"/>
              </a:tabLst>
              <a:defRPr>
                <a:latin typeface="+mn-lt"/>
              </a:defRPr>
            </a:lvl2pPr>
            <a:lvl3pPr marL="304800" indent="-139700" algn="l">
              <a:buClrTx/>
              <a:buSzPct val="100000"/>
              <a:buFont typeface="Arial" panose="020B0604020202020204" pitchFamily="34" charset="0"/>
              <a:buChar char="−"/>
              <a:tabLst>
                <a:tab pos="6729413" algn="r"/>
              </a:tabLst>
              <a:defRPr>
                <a:latin typeface="+mn-lt"/>
              </a:defRPr>
            </a:lvl3pPr>
            <a:lvl4pPr marL="469900" indent="-139700" algn="l">
              <a:buClrTx/>
              <a:buSzPct val="100000"/>
              <a:buFont typeface="Arial" panose="020B0604020202020204" pitchFamily="34" charset="0"/>
              <a:buChar char="◦"/>
              <a:tabLst>
                <a:tab pos="6729413" algn="r"/>
              </a:tabLst>
              <a:defRPr>
                <a:latin typeface="+mn-lt"/>
              </a:defRPr>
            </a:lvl4pPr>
            <a:lvl5pPr marL="635000" indent="-139700" algn="l">
              <a:buClrTx/>
              <a:buSzPct val="100000"/>
              <a:buFont typeface="Arial" panose="020B0604020202020204" pitchFamily="34" charset="0"/>
              <a:buChar char="−"/>
              <a:tabLst>
                <a:tab pos="5029200" algn="r"/>
              </a:tabLst>
              <a:defRPr baseline="0">
                <a:latin typeface="+mn-lt"/>
              </a:defRPr>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9E56660C-D97A-4199-9DB7-D8D50E3721D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83224506"/>
      </p:ext>
    </p:extLst>
  </p:cSld>
  <p:clrMapOvr>
    <a:masterClrMapping/>
  </p:clrMapOvr>
  <p:transition>
    <p:fade/>
  </p:transition>
  <p:hf hd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oleObject" Target="../embeddings/oleObject1.bin"/><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4"/>
            </p:custDataLst>
            <p:extLst>
              <p:ext uri="{D42A27DB-BD31-4B8C-83A1-F6EECF244321}">
                <p14:modId xmlns:p14="http://schemas.microsoft.com/office/powerpoint/2010/main" val="4184034811"/>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036" name="think-cell Slide" r:id="rId35" imgW="270" imgH="270" progId="TCLayout.ActiveDocument.1">
                  <p:embed/>
                </p:oleObj>
              </mc:Choice>
              <mc:Fallback>
                <p:oleObj name="think-cell Slide" r:id="rId35" imgW="270" imgH="270" progId="TCLayout.ActiveDocument.1">
                  <p:embed/>
                  <p:pic>
                    <p:nvPicPr>
                      <p:cNvPr id="4" name="Object 3" hidden="1"/>
                      <p:cNvPicPr/>
                      <p:nvPr/>
                    </p:nvPicPr>
                    <p:blipFill>
                      <a:blip r:embed="rId36"/>
                      <a:stretch>
                        <a:fillRect/>
                      </a:stretch>
                    </p:blipFill>
                    <p:spPr>
                      <a:xfrm>
                        <a:off x="2118"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30982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5" name="CaseCode"/>
          <p:cNvSpPr txBox="1"/>
          <p:nvPr/>
        </p:nvSpPr>
        <p:spPr>
          <a:xfrm>
            <a:off x="6335184" y="6477000"/>
            <a:ext cx="4896560" cy="2769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dirty="0">
                <a:solidFill>
                  <a:schemeClr val="tx1"/>
                </a:solidFill>
                <a:latin typeface="Calibri" panose="020F0502020204030204" pitchFamily="34" charset="0"/>
                <a:cs typeface="Calibri" panose="020F0502020204030204" pitchFamily="34" charset="0"/>
              </a:rPr>
              <a:t>Presentation title</a:t>
            </a:r>
            <a:br>
              <a:rPr lang="en-US" sz="900" noProof="0" dirty="0">
                <a:solidFill>
                  <a:schemeClr val="tx1"/>
                </a:solidFill>
                <a:latin typeface="Calibri" panose="020F0502020204030204" pitchFamily="34" charset="0"/>
                <a:cs typeface="Calibri" panose="020F0502020204030204" pitchFamily="34" charset="0"/>
              </a:rPr>
            </a:br>
            <a:r>
              <a:rPr lang="en-US" sz="900" noProof="0" dirty="0">
                <a:solidFill>
                  <a:schemeClr val="tx1"/>
                </a:solidFill>
                <a:latin typeface="Calibri" panose="020F0502020204030204" pitchFamily="34" charset="0"/>
                <a:cs typeface="Calibri" panose="020F0502020204030204" pitchFamily="34" charset="0"/>
              </a:rPr>
              <a:t>[To edit, click View &gt; Slide Master &gt; Slide Master]</a:t>
            </a:r>
          </a:p>
        </p:txBody>
      </p:sp>
      <p:sp>
        <p:nvSpPr>
          <p:cNvPr id="18" name="Copyright"/>
          <p:cNvSpPr txBox="1"/>
          <p:nvPr/>
        </p:nvSpPr>
        <p:spPr>
          <a:xfrm>
            <a:off x="469900" y="6477000"/>
            <a:ext cx="5355167" cy="138500"/>
          </a:xfrm>
          <a:prstGeom prst="rect">
            <a:avLst/>
          </a:prstGeom>
          <a:noFill/>
        </p:spPr>
        <p:txBody>
          <a:bodyPr vert="horz" wrap="square" lIns="0" tIns="0" rIns="0" bIns="0" rtlCol="0" anchor="t">
            <a:noAutofit/>
          </a:bodyPr>
          <a:lstStyle/>
          <a:p>
            <a:pPr marL="0" indent="0" algn="l" defTabSz="914400" rtl="0" eaLnBrk="1" latinLnBrk="0" hangingPunct="1">
              <a:spcBef>
                <a:spcPts val="600"/>
              </a:spcBef>
              <a:buSzPct val="100000"/>
              <a:buFont typeface="Arial"/>
              <a:buNone/>
            </a:pPr>
            <a:r>
              <a:rPr lang="en-US" sz="900" b="0" noProof="0" dirty="0">
                <a:solidFill>
                  <a:schemeClr val="tx1"/>
                </a:solidFill>
                <a:latin typeface="+mn-lt"/>
                <a:cs typeface="Calibri" panose="020F0502020204030204" pitchFamily="34" charset="0"/>
              </a:rPr>
              <a:t>Copyright © 2022 Deloitte Development LLC. All rights reserved.</a:t>
            </a:r>
          </a:p>
        </p:txBody>
      </p:sp>
      <p:sp>
        <p:nvSpPr>
          <p:cNvPr id="19" name="Text Placeholder 18"/>
          <p:cNvSpPr>
            <a:spLocks noGrp="1"/>
          </p:cNvSpPr>
          <p:nvPr>
            <p:ph type="body" idx="1"/>
          </p:nvPr>
        </p:nvSpPr>
        <p:spPr>
          <a:xfrm>
            <a:off x="501650" y="1665289"/>
            <a:ext cx="11188700" cy="4716462"/>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extBox 2"/>
          <p:cNvSpPr txBox="1"/>
          <p:nvPr/>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tx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15277791"/>
      </p:ext>
    </p:extLst>
  </p:cSld>
  <p:clrMap bg1="lt1" tx1="dk1" bg2="lt2" tx2="dk2" accent1="accent1" accent2="accent2" accent3="accent3" accent4="accent4" accent5="accent5" accent6="accent6" hlink="hlink" folHlink="folHlink"/>
  <p:sldLayoutIdLst>
    <p:sldLayoutId id="2147483995" r:id="rId1"/>
    <p:sldLayoutId id="2147483996" r:id="rId2"/>
    <p:sldLayoutId id="2147483997" r:id="rId3"/>
    <p:sldLayoutId id="2147483998" r:id="rId4"/>
    <p:sldLayoutId id="2147483999" r:id="rId5"/>
    <p:sldLayoutId id="2147484000" r:id="rId6"/>
    <p:sldLayoutId id="2147484001" r:id="rId7"/>
    <p:sldLayoutId id="2147484002" r:id="rId8"/>
    <p:sldLayoutId id="2147484003" r:id="rId9"/>
    <p:sldLayoutId id="2147484004" r:id="rId10"/>
    <p:sldLayoutId id="2147484005" r:id="rId11"/>
    <p:sldLayoutId id="2147484006" r:id="rId12"/>
    <p:sldLayoutId id="2147484008" r:id="rId13"/>
    <p:sldLayoutId id="2147484009" r:id="rId14"/>
    <p:sldLayoutId id="2147484010" r:id="rId15"/>
    <p:sldLayoutId id="2147484011" r:id="rId16"/>
    <p:sldLayoutId id="2147484012" r:id="rId17"/>
    <p:sldLayoutId id="2147484013" r:id="rId18"/>
    <p:sldLayoutId id="2147484014" r:id="rId19"/>
    <p:sldLayoutId id="2147484015" r:id="rId20"/>
    <p:sldLayoutId id="2147484016" r:id="rId21"/>
    <p:sldLayoutId id="2147484017" r:id="rId22"/>
    <p:sldLayoutId id="2147484018" r:id="rId23"/>
    <p:sldLayoutId id="2147484019" r:id="rId24"/>
    <p:sldLayoutId id="2147484020" r:id="rId25"/>
    <p:sldLayoutId id="2147484021" r:id="rId26"/>
    <p:sldLayoutId id="2147484022" r:id="rId27"/>
    <p:sldLayoutId id="2147484023" r:id="rId28"/>
    <p:sldLayoutId id="2147484024" r:id="rId29"/>
    <p:sldLayoutId id="2147484025" r:id="rId30"/>
    <p:sldLayoutId id="2147484040" r:id="rId31"/>
  </p:sldLayoutIdLst>
  <p:transition>
    <p:fade/>
  </p:transition>
  <p:hf hdr="0" dt="0"/>
  <p:txStyles>
    <p:titleStyle>
      <a:lvl1pPr algn="l" defTabSz="914400" rtl="0" eaLnBrk="1" latinLnBrk="0" hangingPunct="1">
        <a:spcBef>
          <a:spcPct val="0"/>
        </a:spcBef>
        <a:buNone/>
        <a:defRPr sz="2100" kern="1200">
          <a:solidFill>
            <a:schemeClr val="tx1"/>
          </a:solidFill>
          <a:latin typeface="+mn-lt"/>
          <a:ea typeface="+mj-ea"/>
          <a:cs typeface="Calibri Light" panose="020F0302020204030204" pitchFamily="34" charset="0"/>
        </a:defRPr>
      </a:lvl1pPr>
    </p:titleStyle>
    <p:bodyStyle>
      <a:lvl1pPr marL="0" indent="0" algn="l" defTabSz="914400" rtl="0" eaLnBrk="1" latinLnBrk="0" hangingPunct="1">
        <a:spcBef>
          <a:spcPts val="0"/>
        </a:spcBef>
        <a:spcAft>
          <a:spcPts val="1000"/>
        </a:spcAft>
        <a:buSzPct val="100000"/>
        <a:buFontTx/>
        <a:buNone/>
        <a:defRPr sz="1300" b="0" kern="1200">
          <a:solidFill>
            <a:schemeClr val="tx1"/>
          </a:solidFill>
          <a:latin typeface="+mn-lt"/>
          <a:ea typeface="+mn-ea"/>
          <a:cs typeface="Calibri Light" panose="020F0302020204030204" pitchFamily="34" charset="0"/>
        </a:defRPr>
      </a:lvl1pPr>
      <a:lvl2pPr marL="139700" indent="-139700" algn="l" defTabSz="914400" rtl="0" eaLnBrk="1" latinLnBrk="0" hangingPunct="1">
        <a:spcBef>
          <a:spcPts val="0"/>
        </a:spcBef>
        <a:spcAft>
          <a:spcPts val="1000"/>
        </a:spcAft>
        <a:buClrTx/>
        <a:buSzPct val="100000"/>
        <a:buFont typeface="Arial" panose="020B0604020202020204" pitchFamily="34" charset="0"/>
        <a:buChar char="•"/>
        <a:defRPr lang="en-US" sz="1300" b="0" kern="1200" dirty="0" smtClean="0">
          <a:solidFill>
            <a:schemeClr val="tx1"/>
          </a:solidFill>
          <a:latin typeface="+mn-lt"/>
          <a:ea typeface="+mn-ea"/>
          <a:cs typeface="Calibri Light" panose="020F030202020403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4">
          <p15:clr>
            <a:srgbClr val="F26B43"/>
          </p15:clr>
        </p15:guide>
        <p15:guide id="3" orient="horz" pos="4020">
          <p15:clr>
            <a:srgbClr val="F26B43"/>
          </p15:clr>
        </p15:guide>
        <p15:guide id="4" pos="237">
          <p15:clr>
            <a:srgbClr val="F26B43"/>
          </p15:clr>
        </p15:guide>
        <p15:guide id="5" pos="5523">
          <p15:clr>
            <a:srgbClr val="F26B43"/>
          </p15:clr>
        </p15:guide>
        <p15:guide id="7" orient="horz" pos="200">
          <p15:clr>
            <a:srgbClr val="F26B43"/>
          </p15:clr>
        </p15:guide>
        <p15:guide id="8" orient="horz" pos="4080">
          <p15:clr>
            <a:srgbClr val="F26B43"/>
          </p15:clr>
        </p15:guide>
        <p15:guide id="10" pos="3721">
          <p15:clr>
            <a:srgbClr val="F26B43"/>
          </p15:clr>
        </p15:guide>
        <p15:guide id="11" orient="horz" pos="236">
          <p15:clr>
            <a:srgbClr val="F26B43"/>
          </p15:clr>
        </p15:guide>
        <p15:guide id="12" pos="1022">
          <p15:clr>
            <a:srgbClr val="F26B43"/>
          </p15:clr>
        </p15:guide>
        <p15:guide id="13" pos="1137">
          <p15:clr>
            <a:srgbClr val="F26B43"/>
          </p15:clr>
        </p15:guide>
        <p15:guide id="14" pos="1920">
          <p15:clr>
            <a:srgbClr val="F26B43"/>
          </p15:clr>
        </p15:guide>
        <p15:guide id="15" pos="2033">
          <p15:clr>
            <a:srgbClr val="F26B43"/>
          </p15:clr>
        </p15:guide>
        <p15:guide id="16" pos="4620">
          <p15:clr>
            <a:srgbClr val="F26B43"/>
          </p15:clr>
        </p15:guide>
        <p15:guide id="17" pos="2823">
          <p15:clr>
            <a:srgbClr val="F26B43"/>
          </p15:clr>
        </p15:guide>
        <p15:guide id="18" pos="2937">
          <p15:clr>
            <a:srgbClr val="F26B43"/>
          </p15:clr>
        </p15:guide>
        <p15:guide id="19" pos="2880">
          <p15:clr>
            <a:srgbClr val="F26B43"/>
          </p15:clr>
        </p15:guide>
        <p15:guide id="20" pos="4734">
          <p15:clr>
            <a:srgbClr val="F26B43"/>
          </p15:clr>
        </p15:guide>
        <p15:guide id="22" orient="horz" pos="640">
          <p15:clr>
            <a:srgbClr val="F26B43"/>
          </p15:clr>
        </p15:guide>
        <p15:guide id="64" pos="5098" userDrawn="1">
          <p15:clr>
            <a:srgbClr val="F26B43"/>
          </p15:clr>
        </p15:guide>
        <p15:guide id="65" orient="horz" pos="2160" userDrawn="1">
          <p15:clr>
            <a:srgbClr val="F26B43"/>
          </p15:clr>
        </p15:guide>
        <p15:guide id="66" orient="horz" pos="3968" userDrawn="1">
          <p15:clr>
            <a:srgbClr val="F26B43"/>
          </p15:clr>
        </p15:guide>
        <p15:guide id="67" pos="312" userDrawn="1">
          <p15:clr>
            <a:srgbClr val="F26B43"/>
          </p15:clr>
        </p15:guide>
        <p15:guide id="68" pos="7368" userDrawn="1">
          <p15:clr>
            <a:srgbClr val="F26B43"/>
          </p15:clr>
        </p15:guide>
        <p15:guide id="69" orient="horz" pos="245" userDrawn="1">
          <p15:clr>
            <a:srgbClr val="F26B43"/>
          </p15:clr>
        </p15:guide>
        <p15:guide id="70" orient="horz" pos="4081" userDrawn="1">
          <p15:clr>
            <a:srgbClr val="F26B43"/>
          </p15:clr>
        </p15:guide>
        <p15:guide id="71" pos="4986" userDrawn="1">
          <p15:clr>
            <a:srgbClr val="F26B43"/>
          </p15:clr>
        </p15:guide>
        <p15:guide id="72" pos="1382" userDrawn="1">
          <p15:clr>
            <a:srgbClr val="F26B43"/>
          </p15:clr>
        </p15:guide>
        <p15:guide id="73" pos="1496" userDrawn="1">
          <p15:clr>
            <a:srgbClr val="F26B43"/>
          </p15:clr>
        </p15:guide>
        <p15:guide id="74" pos="2581" userDrawn="1">
          <p15:clr>
            <a:srgbClr val="F26B43"/>
          </p15:clr>
        </p15:guide>
        <p15:guide id="75" pos="2695" userDrawn="1">
          <p15:clr>
            <a:srgbClr val="F26B43"/>
          </p15:clr>
        </p15:guide>
        <p15:guide id="76" pos="6185" userDrawn="1">
          <p15:clr>
            <a:srgbClr val="F26B43"/>
          </p15:clr>
        </p15:guide>
        <p15:guide id="77" pos="3783" userDrawn="1">
          <p15:clr>
            <a:srgbClr val="F26B43"/>
          </p15:clr>
        </p15:guide>
        <p15:guide id="78" pos="3896" userDrawn="1">
          <p15:clr>
            <a:srgbClr val="F26B43"/>
          </p15:clr>
        </p15:guide>
        <p15:guide id="79" pos="3840" userDrawn="1">
          <p15:clr>
            <a:srgbClr val="F26B43"/>
          </p15:clr>
        </p15:guide>
        <p15:guide id="80" pos="6299" userDrawn="1">
          <p15:clr>
            <a:srgbClr val="F26B43"/>
          </p15:clr>
        </p15:guide>
        <p15:guide id="81" orient="horz" pos="1049" userDrawn="1">
          <p15:clr>
            <a:srgbClr val="F26B43"/>
          </p15:clr>
        </p15:guide>
        <p15:guide id="82" orient="horz" pos="641" userDrawn="1">
          <p15:clr>
            <a:srgbClr val="F26B43"/>
          </p15:clr>
        </p15:guide>
        <p15:guide id="83"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hyperlink" Target="https://www.nhlbi.nih.gov/health/coronary-heart-disease" TargetMode="External"/><Relationship Id="rId3" Type="http://schemas.openxmlformats.org/officeDocument/2006/relationships/image" Target="../media/image3.png"/><Relationship Id="rId7" Type="http://schemas.openxmlformats.org/officeDocument/2006/relationships/hyperlink" Target="https://www.cdc.gov/heartdisease/facts.htm"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https://www.cdc.gov/heartdisease/coronary_ad.htm" TargetMode="External"/><Relationship Id="rId5" Type="http://schemas.openxmlformats.org/officeDocument/2006/relationships/hyperlink" Target="https://www.cdc.gov/heartdisease/about.htm" TargetMode="External"/><Relationship Id="rId4" Type="http://schemas.openxmlformats.org/officeDocument/2006/relationships/hyperlink" Target="https://www.cdc.gov/nchs/nhanes/about_nhanes.ht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9D5C5EF4-9CCA-4665-825B-F674776CB05F}"/>
              </a:ext>
            </a:extLst>
          </p:cNvPr>
          <p:cNvPicPr>
            <a:picLocks noGrp="1" noChangeAspect="1"/>
          </p:cNvPicPr>
          <p:nvPr>
            <p:ph type="pic" sz="quarter" idx="11"/>
          </p:nvPr>
        </p:nvPicPr>
        <p:blipFill>
          <a:blip r:embed="rId3"/>
          <a:srcRect t="73" b="73"/>
          <a:stretch/>
        </p:blipFill>
        <p:spPr>
          <a:xfrm>
            <a:off x="841471" y="1249890"/>
            <a:ext cx="2264555" cy="2264555"/>
          </a:xfrm>
        </p:spPr>
      </p:pic>
      <p:sp>
        <p:nvSpPr>
          <p:cNvPr id="2" name="Title 1">
            <a:extLst>
              <a:ext uri="{FF2B5EF4-FFF2-40B4-BE49-F238E27FC236}">
                <a16:creationId xmlns:a16="http://schemas.microsoft.com/office/drawing/2014/main" id="{1A53A8AD-38C0-4854-81B3-9B99B4E007ED}"/>
              </a:ext>
            </a:extLst>
          </p:cNvPr>
          <p:cNvSpPr>
            <a:spLocks noGrp="1"/>
          </p:cNvSpPr>
          <p:nvPr>
            <p:ph type="ctrTitle"/>
          </p:nvPr>
        </p:nvSpPr>
        <p:spPr>
          <a:xfrm>
            <a:off x="229067" y="3945439"/>
            <a:ext cx="4075806" cy="1101577"/>
          </a:xfrm>
        </p:spPr>
        <p:txBody>
          <a:bodyPr/>
          <a:lstStyle/>
          <a:p>
            <a:r>
              <a:rPr lang="en-US" sz="2800" dirty="0"/>
              <a:t>Detection of Coronary Heart Disease in Adults Using a Random Forest Classifier</a:t>
            </a:r>
          </a:p>
        </p:txBody>
      </p:sp>
      <p:sp>
        <p:nvSpPr>
          <p:cNvPr id="5" name="Text Placeholder 4"/>
          <p:cNvSpPr>
            <a:spLocks noGrp="1"/>
          </p:cNvSpPr>
          <p:nvPr>
            <p:ph type="body" sz="quarter" idx="10"/>
          </p:nvPr>
        </p:nvSpPr>
        <p:spPr>
          <a:xfrm>
            <a:off x="229065" y="5163221"/>
            <a:ext cx="4212993" cy="640673"/>
          </a:xfrm>
        </p:spPr>
        <p:txBody>
          <a:bodyPr/>
          <a:lstStyle/>
          <a:p>
            <a:r>
              <a:rPr lang="en-US" sz="1800" dirty="0">
                <a:latin typeface="+mn-lt"/>
              </a:rPr>
              <a:t>A quick and non-invasive way to assess the possible presence of Coronary Heart Disease</a:t>
            </a:r>
          </a:p>
        </p:txBody>
      </p:sp>
      <p:pic>
        <p:nvPicPr>
          <p:cNvPr id="8" name="Picture 7">
            <a:extLst>
              <a:ext uri="{FF2B5EF4-FFF2-40B4-BE49-F238E27FC236}">
                <a16:creationId xmlns:a16="http://schemas.microsoft.com/office/drawing/2014/main" id="{97B41E8D-949E-41B5-B690-58C08874D963}"/>
              </a:ext>
            </a:extLst>
          </p:cNvPr>
          <p:cNvPicPr>
            <a:picLocks noChangeAspect="1"/>
          </p:cNvPicPr>
          <p:nvPr/>
        </p:nvPicPr>
        <p:blipFill>
          <a:blip r:embed="rId4"/>
          <a:srcRect/>
          <a:stretch/>
        </p:blipFill>
        <p:spPr>
          <a:xfrm>
            <a:off x="10694852" y="5659120"/>
            <a:ext cx="1198880" cy="1198880"/>
          </a:xfrm>
          <a:prstGeom prst="rect">
            <a:avLst/>
          </a:prstGeom>
        </p:spPr>
      </p:pic>
      <p:sp>
        <p:nvSpPr>
          <p:cNvPr id="3" name="TextBox 2">
            <a:extLst>
              <a:ext uri="{FF2B5EF4-FFF2-40B4-BE49-F238E27FC236}">
                <a16:creationId xmlns:a16="http://schemas.microsoft.com/office/drawing/2014/main" id="{25C29189-7F1D-461E-94A5-F036112136BC}"/>
              </a:ext>
            </a:extLst>
          </p:cNvPr>
          <p:cNvSpPr txBox="1"/>
          <p:nvPr/>
        </p:nvSpPr>
        <p:spPr>
          <a:xfrm>
            <a:off x="229066" y="6129000"/>
            <a:ext cx="4212992" cy="307777"/>
          </a:xfrm>
          <a:prstGeom prst="rect">
            <a:avLst/>
          </a:prstGeom>
          <a:noFill/>
        </p:spPr>
        <p:txBody>
          <a:bodyPr wrap="square" lIns="0" tIns="0" rIns="0" bIns="0" rtlCol="0">
            <a:spAutoFit/>
          </a:bodyPr>
          <a:lstStyle/>
          <a:p>
            <a:pPr>
              <a:spcBef>
                <a:spcPts val="600"/>
              </a:spcBef>
              <a:buSzPct val="100000"/>
            </a:pPr>
            <a:r>
              <a:rPr lang="en-US" sz="2000" b="1" dirty="0">
                <a:solidFill>
                  <a:schemeClr val="accent1"/>
                </a:solidFill>
                <a:latin typeface="Calibri Light" panose="020F0302020204030204" pitchFamily="34" charset="0"/>
                <a:ea typeface="Open Sans" panose="020B0606030504020204" pitchFamily="34" charset="0"/>
                <a:cs typeface="Calibri Light" panose="020F0302020204030204" pitchFamily="34" charset="0"/>
              </a:rPr>
              <a:t>By Chris Christensen</a:t>
            </a:r>
            <a:endParaRPr lang="en-US" sz="2000" b="1" dirty="0">
              <a:solidFill>
                <a:schemeClr val="accent1"/>
              </a:solidFill>
            </a:endParaRPr>
          </a:p>
        </p:txBody>
      </p:sp>
      <p:pic>
        <p:nvPicPr>
          <p:cNvPr id="7" name="Picture 6">
            <a:extLst>
              <a:ext uri="{FF2B5EF4-FFF2-40B4-BE49-F238E27FC236}">
                <a16:creationId xmlns:a16="http://schemas.microsoft.com/office/drawing/2014/main" id="{E3183537-54FE-459B-8A60-91F6EEE6378C}"/>
              </a:ext>
            </a:extLst>
          </p:cNvPr>
          <p:cNvPicPr>
            <a:picLocks noChangeAspect="1"/>
          </p:cNvPicPr>
          <p:nvPr/>
        </p:nvPicPr>
        <p:blipFill>
          <a:blip r:embed="rId5"/>
          <a:stretch>
            <a:fillRect/>
          </a:stretch>
        </p:blipFill>
        <p:spPr>
          <a:xfrm>
            <a:off x="5126805" y="421241"/>
            <a:ext cx="6311326" cy="4960477"/>
          </a:xfrm>
          <a:prstGeom prst="rect">
            <a:avLst/>
          </a:prstGeom>
        </p:spPr>
      </p:pic>
    </p:spTree>
    <p:extLst>
      <p:ext uri="{BB962C8B-B14F-4D97-AF65-F5344CB8AC3E}">
        <p14:creationId xmlns:p14="http://schemas.microsoft.com/office/powerpoint/2010/main" val="148522317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7B41E8D-949E-41B5-B690-58C08874D963}"/>
              </a:ext>
            </a:extLst>
          </p:cNvPr>
          <p:cNvPicPr>
            <a:picLocks noChangeAspect="1"/>
          </p:cNvPicPr>
          <p:nvPr/>
        </p:nvPicPr>
        <p:blipFill>
          <a:blip r:embed="rId3"/>
          <a:srcRect/>
          <a:stretch/>
        </p:blipFill>
        <p:spPr>
          <a:xfrm>
            <a:off x="10694852" y="5659120"/>
            <a:ext cx="1198880" cy="1198880"/>
          </a:xfrm>
          <a:prstGeom prst="rect">
            <a:avLst/>
          </a:prstGeom>
        </p:spPr>
      </p:pic>
      <p:sp>
        <p:nvSpPr>
          <p:cNvPr id="16" name="Title 1">
            <a:extLst>
              <a:ext uri="{FF2B5EF4-FFF2-40B4-BE49-F238E27FC236}">
                <a16:creationId xmlns:a16="http://schemas.microsoft.com/office/drawing/2014/main" id="{EB8C8EEB-208A-4E04-88B1-991DE841E09C}"/>
              </a:ext>
            </a:extLst>
          </p:cNvPr>
          <p:cNvSpPr txBox="1">
            <a:spLocks/>
          </p:cNvSpPr>
          <p:nvPr/>
        </p:nvSpPr>
        <p:spPr bwMode="gray">
          <a:xfrm>
            <a:off x="695931" y="956107"/>
            <a:ext cx="10418233" cy="585693"/>
          </a:xfrm>
          <a:prstGeom prst="rect">
            <a:avLst/>
          </a:prstGeom>
        </p:spPr>
        <p:txBody>
          <a:bodyPr vert="horz" lIns="0" tIns="0" rIns="0" bIns="0" rtlCol="0" anchor="b" anchorCtr="0">
            <a:noAutofit/>
          </a:bodyPr>
          <a:lstStyle>
            <a:lvl1pPr algn="l" defTabSz="914400" rtl="0" eaLnBrk="1" latinLnBrk="0" hangingPunct="1">
              <a:lnSpc>
                <a:spcPts val="3200"/>
              </a:lnSpc>
              <a:spcBef>
                <a:spcPct val="0"/>
              </a:spcBef>
              <a:buNone/>
              <a:defRPr sz="3200" b="0" kern="120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pPr algn="ctr"/>
            <a:r>
              <a:rPr lang="en-US" b="1" dirty="0">
                <a:solidFill>
                  <a:schemeClr val="bg1"/>
                </a:solidFill>
                <a:latin typeface="+mj-lt"/>
              </a:rPr>
              <a:t>Data and Methods</a:t>
            </a:r>
          </a:p>
        </p:txBody>
      </p:sp>
      <p:sp>
        <p:nvSpPr>
          <p:cNvPr id="18" name="TextBox 17">
            <a:extLst>
              <a:ext uri="{FF2B5EF4-FFF2-40B4-BE49-F238E27FC236}">
                <a16:creationId xmlns:a16="http://schemas.microsoft.com/office/drawing/2014/main" id="{39155E45-F4CB-46FF-90CE-0E1BDC053D14}"/>
              </a:ext>
            </a:extLst>
          </p:cNvPr>
          <p:cNvSpPr txBox="1"/>
          <p:nvPr/>
        </p:nvSpPr>
        <p:spPr>
          <a:xfrm>
            <a:off x="614737" y="1638728"/>
            <a:ext cx="10962526" cy="5262979"/>
          </a:xfrm>
          <a:prstGeom prst="rect">
            <a:avLst/>
          </a:prstGeom>
          <a:noFill/>
        </p:spPr>
        <p:txBody>
          <a:bodyPr wrap="square">
            <a:spAutoFit/>
          </a:bodyPr>
          <a:lstStyle/>
          <a:p>
            <a:pPr marL="457200" indent="-457200">
              <a:buFont typeface="Arial" panose="020B0604020202020204" pitchFamily="34" charset="0"/>
              <a:buChar char="•"/>
            </a:pPr>
            <a:r>
              <a:rPr lang="en-US" sz="2800" dirty="0">
                <a:solidFill>
                  <a:schemeClr val="accent1"/>
                </a:solidFill>
              </a:rPr>
              <a:t>One challenge to creating an effective model was the imbalanced nature of the Data, out of a total of 5,328 rows there were only 215 observations with a confirmed CAD diagnosis. </a:t>
            </a:r>
          </a:p>
          <a:p>
            <a:endParaRPr lang="en-US" sz="2800" dirty="0">
              <a:solidFill>
                <a:schemeClr val="accent1"/>
              </a:solidFill>
            </a:endParaRPr>
          </a:p>
          <a:p>
            <a:pPr marL="457200" indent="-457200">
              <a:buFont typeface="Arial" panose="020B0604020202020204" pitchFamily="34" charset="0"/>
              <a:buChar char="•"/>
            </a:pPr>
            <a:r>
              <a:rPr lang="en-US" sz="2800" dirty="0">
                <a:solidFill>
                  <a:schemeClr val="accent1"/>
                </a:solidFill>
              </a:rPr>
              <a:t>To help address the issue of imbalanced data a technique called SMOTE was used, which stands for “Synthetic Minority Oversampling Technique”</a:t>
            </a:r>
          </a:p>
          <a:p>
            <a:pPr marL="457200" indent="-457200">
              <a:buFont typeface="Arial" panose="020B0604020202020204" pitchFamily="34" charset="0"/>
              <a:buChar char="•"/>
            </a:pPr>
            <a:endParaRPr lang="en-US" sz="2800" dirty="0">
              <a:solidFill>
                <a:schemeClr val="accent1"/>
              </a:solidFill>
            </a:endParaRPr>
          </a:p>
          <a:p>
            <a:pPr marL="457200" indent="-457200">
              <a:buFont typeface="Arial" panose="020B0604020202020204" pitchFamily="34" charset="0"/>
              <a:buChar char="•"/>
            </a:pPr>
            <a:r>
              <a:rPr lang="en-US" sz="2800" dirty="0">
                <a:solidFill>
                  <a:schemeClr val="accent1"/>
                </a:solidFill>
              </a:rPr>
              <a:t>In simple terms, it takes the minority class and creates synthetic data similar to the original data.</a:t>
            </a:r>
          </a:p>
          <a:p>
            <a:endParaRPr lang="en-US" sz="2800" dirty="0">
              <a:solidFill>
                <a:schemeClr val="accent1"/>
              </a:solidFill>
            </a:endParaRPr>
          </a:p>
          <a:p>
            <a:endParaRPr lang="en-US" sz="2800" dirty="0">
              <a:solidFill>
                <a:schemeClr val="accent1"/>
              </a:solidFill>
            </a:endParaRPr>
          </a:p>
        </p:txBody>
      </p:sp>
    </p:spTree>
    <p:extLst>
      <p:ext uri="{BB962C8B-B14F-4D97-AF65-F5344CB8AC3E}">
        <p14:creationId xmlns:p14="http://schemas.microsoft.com/office/powerpoint/2010/main" val="132432572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7B41E8D-949E-41B5-B690-58C08874D963}"/>
              </a:ext>
            </a:extLst>
          </p:cNvPr>
          <p:cNvPicPr>
            <a:picLocks noChangeAspect="1"/>
          </p:cNvPicPr>
          <p:nvPr/>
        </p:nvPicPr>
        <p:blipFill>
          <a:blip r:embed="rId3"/>
          <a:srcRect/>
          <a:stretch/>
        </p:blipFill>
        <p:spPr>
          <a:xfrm>
            <a:off x="10694852" y="5659120"/>
            <a:ext cx="1198880" cy="1198880"/>
          </a:xfrm>
          <a:prstGeom prst="rect">
            <a:avLst/>
          </a:prstGeom>
        </p:spPr>
      </p:pic>
      <p:sp>
        <p:nvSpPr>
          <p:cNvPr id="16" name="Title 1">
            <a:extLst>
              <a:ext uri="{FF2B5EF4-FFF2-40B4-BE49-F238E27FC236}">
                <a16:creationId xmlns:a16="http://schemas.microsoft.com/office/drawing/2014/main" id="{EB8C8EEB-208A-4E04-88B1-991DE841E09C}"/>
              </a:ext>
            </a:extLst>
          </p:cNvPr>
          <p:cNvSpPr txBox="1">
            <a:spLocks/>
          </p:cNvSpPr>
          <p:nvPr/>
        </p:nvSpPr>
        <p:spPr bwMode="gray">
          <a:xfrm>
            <a:off x="695931" y="956107"/>
            <a:ext cx="10418233" cy="585693"/>
          </a:xfrm>
          <a:prstGeom prst="rect">
            <a:avLst/>
          </a:prstGeom>
        </p:spPr>
        <p:txBody>
          <a:bodyPr vert="horz" lIns="0" tIns="0" rIns="0" bIns="0" rtlCol="0" anchor="b" anchorCtr="0">
            <a:noAutofit/>
          </a:bodyPr>
          <a:lstStyle>
            <a:lvl1pPr algn="l" defTabSz="914400" rtl="0" eaLnBrk="1" latinLnBrk="0" hangingPunct="1">
              <a:lnSpc>
                <a:spcPts val="3200"/>
              </a:lnSpc>
              <a:spcBef>
                <a:spcPct val="0"/>
              </a:spcBef>
              <a:buNone/>
              <a:defRPr sz="3200" b="0" kern="120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pPr algn="ctr"/>
            <a:r>
              <a:rPr lang="en-US" b="1" dirty="0">
                <a:solidFill>
                  <a:schemeClr val="bg1"/>
                </a:solidFill>
                <a:latin typeface="+mj-lt"/>
              </a:rPr>
              <a:t>Data and Methods</a:t>
            </a:r>
          </a:p>
        </p:txBody>
      </p:sp>
      <p:sp>
        <p:nvSpPr>
          <p:cNvPr id="18" name="TextBox 17">
            <a:extLst>
              <a:ext uri="{FF2B5EF4-FFF2-40B4-BE49-F238E27FC236}">
                <a16:creationId xmlns:a16="http://schemas.microsoft.com/office/drawing/2014/main" id="{39155E45-F4CB-46FF-90CE-0E1BDC053D14}"/>
              </a:ext>
            </a:extLst>
          </p:cNvPr>
          <p:cNvSpPr txBox="1"/>
          <p:nvPr/>
        </p:nvSpPr>
        <p:spPr>
          <a:xfrm>
            <a:off x="614737" y="1638728"/>
            <a:ext cx="10962526" cy="4401205"/>
          </a:xfrm>
          <a:prstGeom prst="rect">
            <a:avLst/>
          </a:prstGeom>
          <a:noFill/>
        </p:spPr>
        <p:txBody>
          <a:bodyPr wrap="square">
            <a:spAutoFit/>
          </a:bodyPr>
          <a:lstStyle/>
          <a:p>
            <a:pPr marL="457200" indent="-457200">
              <a:buFont typeface="Arial" panose="020B0604020202020204" pitchFamily="34" charset="0"/>
              <a:buChar char="•"/>
            </a:pPr>
            <a:r>
              <a:rPr lang="en-US" sz="2800" dirty="0">
                <a:solidFill>
                  <a:schemeClr val="accent1"/>
                </a:solidFill>
              </a:rPr>
              <a:t>Another way to address the issue of imbalanced data was to evaluate the model’s performance on the right metric. </a:t>
            </a:r>
          </a:p>
          <a:p>
            <a:endParaRPr lang="en-US" sz="2800" dirty="0">
              <a:solidFill>
                <a:schemeClr val="accent1"/>
              </a:solidFill>
            </a:endParaRPr>
          </a:p>
          <a:p>
            <a:pPr marL="457200" indent="-457200">
              <a:buFont typeface="Arial" panose="020B0604020202020204" pitchFamily="34" charset="0"/>
              <a:buChar char="•"/>
            </a:pPr>
            <a:r>
              <a:rPr lang="en-US" sz="2800" dirty="0">
                <a:solidFill>
                  <a:schemeClr val="accent1"/>
                </a:solidFill>
              </a:rPr>
              <a:t>For example, if all 215 diagnoses of CAD were predicted negative resulting in 215 false positives, the model accuracy would still come out to be 95%. </a:t>
            </a:r>
          </a:p>
          <a:p>
            <a:pPr marL="457200" indent="-457200">
              <a:buFont typeface="Arial" panose="020B0604020202020204" pitchFamily="34" charset="0"/>
              <a:buChar char="•"/>
            </a:pPr>
            <a:endParaRPr lang="en-US" sz="2800" dirty="0">
              <a:solidFill>
                <a:schemeClr val="accent1"/>
              </a:solidFill>
            </a:endParaRPr>
          </a:p>
          <a:p>
            <a:pPr marL="457200" indent="-457200">
              <a:buFont typeface="Arial" panose="020B0604020202020204" pitchFamily="34" charset="0"/>
              <a:buChar char="•"/>
            </a:pPr>
            <a:r>
              <a:rPr lang="en-US" sz="2800" dirty="0">
                <a:solidFill>
                  <a:schemeClr val="accent1"/>
                </a:solidFill>
              </a:rPr>
              <a:t>It was determined that minimizing the rate of false negatives is most crucial in this scenario.</a:t>
            </a:r>
          </a:p>
          <a:p>
            <a:endParaRPr lang="en-US" sz="2800" dirty="0">
              <a:solidFill>
                <a:schemeClr val="accent1"/>
              </a:solidFill>
            </a:endParaRPr>
          </a:p>
        </p:txBody>
      </p:sp>
    </p:spTree>
    <p:extLst>
      <p:ext uri="{BB962C8B-B14F-4D97-AF65-F5344CB8AC3E}">
        <p14:creationId xmlns:p14="http://schemas.microsoft.com/office/powerpoint/2010/main" val="292772439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7B41E8D-949E-41B5-B690-58C08874D963}"/>
              </a:ext>
            </a:extLst>
          </p:cNvPr>
          <p:cNvPicPr>
            <a:picLocks noChangeAspect="1"/>
          </p:cNvPicPr>
          <p:nvPr/>
        </p:nvPicPr>
        <p:blipFill>
          <a:blip r:embed="rId3"/>
          <a:srcRect/>
          <a:stretch/>
        </p:blipFill>
        <p:spPr>
          <a:xfrm>
            <a:off x="10694852" y="5659120"/>
            <a:ext cx="1198880" cy="1198880"/>
          </a:xfrm>
          <a:prstGeom prst="rect">
            <a:avLst/>
          </a:prstGeom>
        </p:spPr>
      </p:pic>
      <p:sp>
        <p:nvSpPr>
          <p:cNvPr id="16" name="Title 1">
            <a:extLst>
              <a:ext uri="{FF2B5EF4-FFF2-40B4-BE49-F238E27FC236}">
                <a16:creationId xmlns:a16="http://schemas.microsoft.com/office/drawing/2014/main" id="{EB8C8EEB-208A-4E04-88B1-991DE841E09C}"/>
              </a:ext>
            </a:extLst>
          </p:cNvPr>
          <p:cNvSpPr txBox="1">
            <a:spLocks/>
          </p:cNvSpPr>
          <p:nvPr/>
        </p:nvSpPr>
        <p:spPr bwMode="gray">
          <a:xfrm>
            <a:off x="695931" y="956107"/>
            <a:ext cx="10418233" cy="585693"/>
          </a:xfrm>
          <a:prstGeom prst="rect">
            <a:avLst/>
          </a:prstGeom>
        </p:spPr>
        <p:txBody>
          <a:bodyPr vert="horz" lIns="0" tIns="0" rIns="0" bIns="0" rtlCol="0" anchor="b" anchorCtr="0">
            <a:noAutofit/>
          </a:bodyPr>
          <a:lstStyle>
            <a:lvl1pPr algn="l" defTabSz="914400" rtl="0" eaLnBrk="1" latinLnBrk="0" hangingPunct="1">
              <a:lnSpc>
                <a:spcPts val="3200"/>
              </a:lnSpc>
              <a:spcBef>
                <a:spcPct val="0"/>
              </a:spcBef>
              <a:buNone/>
              <a:defRPr sz="3200" b="0" kern="120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pPr algn="ctr"/>
            <a:r>
              <a:rPr lang="en-US" b="1" dirty="0">
                <a:solidFill>
                  <a:schemeClr val="bg1"/>
                </a:solidFill>
                <a:latin typeface="+mj-lt"/>
              </a:rPr>
              <a:t>Data and Methods</a:t>
            </a:r>
          </a:p>
        </p:txBody>
      </p:sp>
      <p:sp>
        <p:nvSpPr>
          <p:cNvPr id="18" name="TextBox 17">
            <a:extLst>
              <a:ext uri="{FF2B5EF4-FFF2-40B4-BE49-F238E27FC236}">
                <a16:creationId xmlns:a16="http://schemas.microsoft.com/office/drawing/2014/main" id="{39155E45-F4CB-46FF-90CE-0E1BDC053D14}"/>
              </a:ext>
            </a:extLst>
          </p:cNvPr>
          <p:cNvSpPr txBox="1"/>
          <p:nvPr/>
        </p:nvSpPr>
        <p:spPr>
          <a:xfrm>
            <a:off x="614737" y="1638728"/>
            <a:ext cx="10962526" cy="3970318"/>
          </a:xfrm>
          <a:prstGeom prst="rect">
            <a:avLst/>
          </a:prstGeom>
          <a:noFill/>
        </p:spPr>
        <p:txBody>
          <a:bodyPr wrap="square">
            <a:spAutoFit/>
          </a:bodyPr>
          <a:lstStyle/>
          <a:p>
            <a:pPr marL="457200" indent="-457200">
              <a:buFont typeface="Arial" panose="020B0604020202020204" pitchFamily="34" charset="0"/>
              <a:buChar char="•"/>
            </a:pPr>
            <a:r>
              <a:rPr lang="en-US" sz="2800" dirty="0">
                <a:solidFill>
                  <a:schemeClr val="accent1"/>
                </a:solidFill>
              </a:rPr>
              <a:t>Therefore, the F2 score was chosen to evaluate model performance rather than overall accuracy.</a:t>
            </a:r>
          </a:p>
          <a:p>
            <a:endParaRPr lang="en-US" sz="2800" dirty="0">
              <a:solidFill>
                <a:schemeClr val="accent1"/>
              </a:solidFill>
            </a:endParaRPr>
          </a:p>
          <a:p>
            <a:pPr marL="457200" indent="-457200">
              <a:buFont typeface="Arial" panose="020B0604020202020204" pitchFamily="34" charset="0"/>
              <a:buChar char="•"/>
            </a:pPr>
            <a:r>
              <a:rPr lang="en-US" sz="2800" dirty="0">
                <a:solidFill>
                  <a:schemeClr val="accent1"/>
                </a:solidFill>
              </a:rPr>
              <a:t>The F2 score takes in account both False Positives and False Negatives but puts more weight on false negatives as shown.</a:t>
            </a:r>
          </a:p>
          <a:p>
            <a:endParaRPr lang="en-US" sz="2800" dirty="0">
              <a:solidFill>
                <a:schemeClr val="accent1"/>
              </a:solidFill>
            </a:endParaRPr>
          </a:p>
          <a:p>
            <a:endParaRPr lang="en-US" sz="2800" dirty="0">
              <a:solidFill>
                <a:schemeClr val="accent1"/>
              </a:solidFill>
            </a:endParaRPr>
          </a:p>
          <a:p>
            <a:pPr marL="457200" indent="-457200">
              <a:buFont typeface="Arial" panose="020B0604020202020204" pitchFamily="34" charset="0"/>
              <a:buChar char="•"/>
            </a:pPr>
            <a:endParaRPr lang="en-US" sz="2800" dirty="0">
              <a:solidFill>
                <a:schemeClr val="accent1"/>
              </a:solidFill>
            </a:endParaRPr>
          </a:p>
          <a:p>
            <a:endParaRPr lang="en-US" sz="2800" dirty="0">
              <a:solidFill>
                <a:schemeClr val="accent1"/>
              </a:solidFill>
            </a:endParaRPr>
          </a:p>
        </p:txBody>
      </p:sp>
      <p:pic>
        <p:nvPicPr>
          <p:cNvPr id="5" name="Picture 4">
            <a:extLst>
              <a:ext uri="{FF2B5EF4-FFF2-40B4-BE49-F238E27FC236}">
                <a16:creationId xmlns:a16="http://schemas.microsoft.com/office/drawing/2014/main" id="{4492E523-F1E4-43F5-A700-0F77BD5073AD}"/>
              </a:ext>
            </a:extLst>
          </p:cNvPr>
          <p:cNvPicPr>
            <a:picLocks noChangeAspect="1"/>
          </p:cNvPicPr>
          <p:nvPr/>
        </p:nvPicPr>
        <p:blipFill>
          <a:blip r:embed="rId4"/>
          <a:stretch>
            <a:fillRect/>
          </a:stretch>
        </p:blipFill>
        <p:spPr>
          <a:xfrm>
            <a:off x="3369923" y="4042950"/>
            <a:ext cx="4510355" cy="1566096"/>
          </a:xfrm>
          <a:prstGeom prst="rect">
            <a:avLst/>
          </a:prstGeom>
        </p:spPr>
      </p:pic>
    </p:spTree>
    <p:extLst>
      <p:ext uri="{BB962C8B-B14F-4D97-AF65-F5344CB8AC3E}">
        <p14:creationId xmlns:p14="http://schemas.microsoft.com/office/powerpoint/2010/main" val="334430058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7B41E8D-949E-41B5-B690-58C08874D963}"/>
              </a:ext>
            </a:extLst>
          </p:cNvPr>
          <p:cNvPicPr>
            <a:picLocks noChangeAspect="1"/>
          </p:cNvPicPr>
          <p:nvPr/>
        </p:nvPicPr>
        <p:blipFill>
          <a:blip r:embed="rId3"/>
          <a:srcRect/>
          <a:stretch/>
        </p:blipFill>
        <p:spPr>
          <a:xfrm>
            <a:off x="10694852" y="5659120"/>
            <a:ext cx="1198880" cy="1198880"/>
          </a:xfrm>
          <a:prstGeom prst="rect">
            <a:avLst/>
          </a:prstGeom>
        </p:spPr>
      </p:pic>
      <p:sp>
        <p:nvSpPr>
          <p:cNvPr id="16" name="Title 1">
            <a:extLst>
              <a:ext uri="{FF2B5EF4-FFF2-40B4-BE49-F238E27FC236}">
                <a16:creationId xmlns:a16="http://schemas.microsoft.com/office/drawing/2014/main" id="{EB8C8EEB-208A-4E04-88B1-991DE841E09C}"/>
              </a:ext>
            </a:extLst>
          </p:cNvPr>
          <p:cNvSpPr txBox="1">
            <a:spLocks/>
          </p:cNvSpPr>
          <p:nvPr/>
        </p:nvSpPr>
        <p:spPr bwMode="gray">
          <a:xfrm>
            <a:off x="695931" y="956107"/>
            <a:ext cx="10418233" cy="585693"/>
          </a:xfrm>
          <a:prstGeom prst="rect">
            <a:avLst/>
          </a:prstGeom>
        </p:spPr>
        <p:txBody>
          <a:bodyPr vert="horz" lIns="0" tIns="0" rIns="0" bIns="0" rtlCol="0" anchor="b" anchorCtr="0">
            <a:noAutofit/>
          </a:bodyPr>
          <a:lstStyle>
            <a:lvl1pPr algn="l" defTabSz="914400" rtl="0" eaLnBrk="1" latinLnBrk="0" hangingPunct="1">
              <a:lnSpc>
                <a:spcPts val="3200"/>
              </a:lnSpc>
              <a:spcBef>
                <a:spcPct val="0"/>
              </a:spcBef>
              <a:buNone/>
              <a:defRPr sz="3200" b="0" kern="120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pPr algn="ctr"/>
            <a:r>
              <a:rPr lang="en-US" b="1" dirty="0">
                <a:solidFill>
                  <a:schemeClr val="bg1"/>
                </a:solidFill>
                <a:latin typeface="+mj-lt"/>
              </a:rPr>
              <a:t>Data and Methods</a:t>
            </a:r>
          </a:p>
        </p:txBody>
      </p:sp>
      <p:sp>
        <p:nvSpPr>
          <p:cNvPr id="18" name="TextBox 17">
            <a:extLst>
              <a:ext uri="{FF2B5EF4-FFF2-40B4-BE49-F238E27FC236}">
                <a16:creationId xmlns:a16="http://schemas.microsoft.com/office/drawing/2014/main" id="{39155E45-F4CB-46FF-90CE-0E1BDC053D14}"/>
              </a:ext>
            </a:extLst>
          </p:cNvPr>
          <p:cNvSpPr txBox="1"/>
          <p:nvPr/>
        </p:nvSpPr>
        <p:spPr>
          <a:xfrm>
            <a:off x="614737" y="1638728"/>
            <a:ext cx="10962526" cy="5693866"/>
          </a:xfrm>
          <a:prstGeom prst="rect">
            <a:avLst/>
          </a:prstGeom>
          <a:noFill/>
        </p:spPr>
        <p:txBody>
          <a:bodyPr wrap="square">
            <a:spAutoFit/>
          </a:bodyPr>
          <a:lstStyle/>
          <a:p>
            <a:r>
              <a:rPr lang="en-US" sz="2800" dirty="0">
                <a:solidFill>
                  <a:schemeClr val="accent1"/>
                </a:solidFill>
              </a:rPr>
              <a:t>The Data was then trained using 3 different classification algorithms in order to determine which would produce the lowest number of false negatives: </a:t>
            </a:r>
          </a:p>
          <a:p>
            <a:endParaRPr lang="en-US" sz="2800" dirty="0">
              <a:solidFill>
                <a:schemeClr val="accent1"/>
              </a:solidFill>
            </a:endParaRPr>
          </a:p>
          <a:p>
            <a:pPr marL="457200" indent="-457200">
              <a:buFont typeface="+mj-lt"/>
              <a:buAutoNum type="arabicPeriod"/>
            </a:pPr>
            <a:r>
              <a:rPr lang="en-US" sz="2800" dirty="0">
                <a:solidFill>
                  <a:schemeClr val="accent1"/>
                </a:solidFill>
              </a:rPr>
              <a:t>A Decision Tree Classifier</a:t>
            </a:r>
          </a:p>
          <a:p>
            <a:pPr marL="457200" indent="-457200">
              <a:buFont typeface="+mj-lt"/>
              <a:buAutoNum type="arabicPeriod"/>
            </a:pPr>
            <a:endParaRPr lang="en-US" sz="2800" dirty="0">
              <a:solidFill>
                <a:schemeClr val="accent1"/>
              </a:solidFill>
            </a:endParaRPr>
          </a:p>
          <a:p>
            <a:pPr marL="457200" indent="-457200">
              <a:buFont typeface="+mj-lt"/>
              <a:buAutoNum type="arabicPeriod"/>
            </a:pPr>
            <a:r>
              <a:rPr lang="en-US" sz="2800" dirty="0">
                <a:solidFill>
                  <a:schemeClr val="accent1"/>
                </a:solidFill>
              </a:rPr>
              <a:t>Random Forest Classifier</a:t>
            </a:r>
          </a:p>
          <a:p>
            <a:pPr marL="457200" indent="-457200">
              <a:buFont typeface="+mj-lt"/>
              <a:buAutoNum type="arabicPeriod"/>
            </a:pPr>
            <a:endParaRPr lang="en-US" sz="2800" dirty="0">
              <a:solidFill>
                <a:schemeClr val="accent1"/>
              </a:solidFill>
            </a:endParaRPr>
          </a:p>
          <a:p>
            <a:pPr marL="457200" indent="-457200">
              <a:buFont typeface="+mj-lt"/>
              <a:buAutoNum type="arabicPeriod"/>
            </a:pPr>
            <a:r>
              <a:rPr lang="en-US" sz="2800" dirty="0" err="1">
                <a:solidFill>
                  <a:schemeClr val="accent1"/>
                </a:solidFill>
              </a:rPr>
              <a:t>XGBoost</a:t>
            </a:r>
            <a:r>
              <a:rPr lang="en-US" sz="2800" dirty="0">
                <a:solidFill>
                  <a:schemeClr val="accent1"/>
                </a:solidFill>
              </a:rPr>
              <a:t> </a:t>
            </a:r>
            <a:r>
              <a:rPr lang="en-US" sz="2800" dirty="0" err="1">
                <a:solidFill>
                  <a:schemeClr val="accent1"/>
                </a:solidFill>
              </a:rPr>
              <a:t>Classifer</a:t>
            </a:r>
            <a:endParaRPr lang="en-US" sz="2800" dirty="0">
              <a:solidFill>
                <a:schemeClr val="accent1"/>
              </a:solidFill>
            </a:endParaRPr>
          </a:p>
          <a:p>
            <a:endParaRPr lang="en-US" sz="2800" dirty="0">
              <a:solidFill>
                <a:schemeClr val="accent1"/>
              </a:solidFill>
            </a:endParaRPr>
          </a:p>
          <a:p>
            <a:endParaRPr lang="en-US" sz="2800" dirty="0">
              <a:solidFill>
                <a:schemeClr val="accent1"/>
              </a:solidFill>
            </a:endParaRPr>
          </a:p>
          <a:p>
            <a:pPr marL="457200" indent="-457200">
              <a:buFont typeface="Arial" panose="020B0604020202020204" pitchFamily="34" charset="0"/>
              <a:buChar char="•"/>
            </a:pPr>
            <a:endParaRPr lang="en-US" sz="2800" dirty="0">
              <a:solidFill>
                <a:schemeClr val="accent1"/>
              </a:solidFill>
            </a:endParaRPr>
          </a:p>
          <a:p>
            <a:endParaRPr lang="en-US" sz="2800" dirty="0">
              <a:solidFill>
                <a:schemeClr val="accent1"/>
              </a:solidFill>
            </a:endParaRPr>
          </a:p>
        </p:txBody>
      </p:sp>
    </p:spTree>
    <p:extLst>
      <p:ext uri="{BB962C8B-B14F-4D97-AF65-F5344CB8AC3E}">
        <p14:creationId xmlns:p14="http://schemas.microsoft.com/office/powerpoint/2010/main" val="187296029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7B41E8D-949E-41B5-B690-58C08874D963}"/>
              </a:ext>
            </a:extLst>
          </p:cNvPr>
          <p:cNvPicPr>
            <a:picLocks noChangeAspect="1"/>
          </p:cNvPicPr>
          <p:nvPr/>
        </p:nvPicPr>
        <p:blipFill>
          <a:blip r:embed="rId3"/>
          <a:srcRect/>
          <a:stretch/>
        </p:blipFill>
        <p:spPr>
          <a:xfrm>
            <a:off x="10694852" y="5659120"/>
            <a:ext cx="1198880" cy="1198880"/>
          </a:xfrm>
          <a:prstGeom prst="rect">
            <a:avLst/>
          </a:prstGeom>
        </p:spPr>
      </p:pic>
      <p:sp>
        <p:nvSpPr>
          <p:cNvPr id="16" name="Title 1">
            <a:extLst>
              <a:ext uri="{FF2B5EF4-FFF2-40B4-BE49-F238E27FC236}">
                <a16:creationId xmlns:a16="http://schemas.microsoft.com/office/drawing/2014/main" id="{EB8C8EEB-208A-4E04-88B1-991DE841E09C}"/>
              </a:ext>
            </a:extLst>
          </p:cNvPr>
          <p:cNvSpPr txBox="1">
            <a:spLocks/>
          </p:cNvSpPr>
          <p:nvPr/>
        </p:nvSpPr>
        <p:spPr bwMode="gray">
          <a:xfrm>
            <a:off x="695931" y="956107"/>
            <a:ext cx="10418233" cy="585693"/>
          </a:xfrm>
          <a:prstGeom prst="rect">
            <a:avLst/>
          </a:prstGeom>
        </p:spPr>
        <p:txBody>
          <a:bodyPr vert="horz" lIns="0" tIns="0" rIns="0" bIns="0" rtlCol="0" anchor="b" anchorCtr="0">
            <a:noAutofit/>
          </a:bodyPr>
          <a:lstStyle>
            <a:lvl1pPr algn="l" defTabSz="914400" rtl="0" eaLnBrk="1" latinLnBrk="0" hangingPunct="1">
              <a:lnSpc>
                <a:spcPts val="3200"/>
              </a:lnSpc>
              <a:spcBef>
                <a:spcPct val="0"/>
              </a:spcBef>
              <a:buNone/>
              <a:defRPr sz="3200" b="0" kern="120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pPr algn="ctr"/>
            <a:r>
              <a:rPr lang="en-US" b="1" dirty="0">
                <a:solidFill>
                  <a:schemeClr val="bg1"/>
                </a:solidFill>
                <a:latin typeface="+mj-lt"/>
              </a:rPr>
              <a:t>Results</a:t>
            </a:r>
          </a:p>
        </p:txBody>
      </p:sp>
      <p:sp>
        <p:nvSpPr>
          <p:cNvPr id="18" name="TextBox 17">
            <a:extLst>
              <a:ext uri="{FF2B5EF4-FFF2-40B4-BE49-F238E27FC236}">
                <a16:creationId xmlns:a16="http://schemas.microsoft.com/office/drawing/2014/main" id="{39155E45-F4CB-46FF-90CE-0E1BDC053D14}"/>
              </a:ext>
            </a:extLst>
          </p:cNvPr>
          <p:cNvSpPr txBox="1"/>
          <p:nvPr/>
        </p:nvSpPr>
        <p:spPr>
          <a:xfrm>
            <a:off x="614737" y="1638728"/>
            <a:ext cx="10962526" cy="3785652"/>
          </a:xfrm>
          <a:prstGeom prst="rect">
            <a:avLst/>
          </a:prstGeom>
          <a:noFill/>
        </p:spPr>
        <p:txBody>
          <a:bodyPr wrap="square">
            <a:spAutoFit/>
          </a:bodyPr>
          <a:lstStyle/>
          <a:p>
            <a:r>
              <a:rPr lang="en-US" sz="2400" dirty="0">
                <a:solidFill>
                  <a:schemeClr val="bg1"/>
                </a:solidFill>
              </a:rPr>
              <a:t>Decision Tree Classifier:</a:t>
            </a:r>
          </a:p>
          <a:p>
            <a:endParaRPr lang="en-US" sz="2400" dirty="0">
              <a:solidFill>
                <a:schemeClr val="accent1"/>
              </a:solidFill>
            </a:endParaRPr>
          </a:p>
          <a:p>
            <a:r>
              <a:rPr lang="en-US" sz="2400" dirty="0">
                <a:solidFill>
                  <a:schemeClr val="accent1"/>
                </a:solidFill>
              </a:rPr>
              <a:t>Accuracy: 86.04</a:t>
            </a:r>
          </a:p>
          <a:p>
            <a:endParaRPr lang="en-US" sz="2400" dirty="0">
              <a:solidFill>
                <a:schemeClr val="accent1"/>
              </a:solidFill>
            </a:endParaRPr>
          </a:p>
          <a:p>
            <a:r>
              <a:rPr lang="en-US" sz="2400" dirty="0">
                <a:solidFill>
                  <a:schemeClr val="accent1"/>
                </a:solidFill>
              </a:rPr>
              <a:t>F2 Score: 25.42</a:t>
            </a:r>
          </a:p>
          <a:p>
            <a:r>
              <a:rPr lang="en-US" sz="2400" dirty="0">
                <a:solidFill>
                  <a:schemeClr val="accent1"/>
                </a:solidFill>
              </a:rPr>
              <a:t>                     </a:t>
            </a:r>
          </a:p>
          <a:p>
            <a:r>
              <a:rPr lang="en-US" sz="2400" dirty="0">
                <a:solidFill>
                  <a:schemeClr val="accent1"/>
                </a:solidFill>
              </a:rPr>
              <a:t>True Negatives: 1128</a:t>
            </a:r>
          </a:p>
          <a:p>
            <a:r>
              <a:rPr lang="en-US" sz="2400" dirty="0">
                <a:solidFill>
                  <a:schemeClr val="accent1"/>
                </a:solidFill>
              </a:rPr>
              <a:t>False Negatives: 26</a:t>
            </a:r>
          </a:p>
          <a:p>
            <a:r>
              <a:rPr lang="en-US" sz="2400" dirty="0">
                <a:solidFill>
                  <a:schemeClr val="accent1"/>
                </a:solidFill>
              </a:rPr>
              <a:t>False Positives: 160</a:t>
            </a:r>
          </a:p>
          <a:p>
            <a:r>
              <a:rPr lang="en-US" sz="2400" dirty="0">
                <a:solidFill>
                  <a:schemeClr val="accent1"/>
                </a:solidFill>
              </a:rPr>
              <a:t>True Positives: 18</a:t>
            </a:r>
          </a:p>
        </p:txBody>
      </p:sp>
      <p:pic>
        <p:nvPicPr>
          <p:cNvPr id="4" name="Picture 3">
            <a:extLst>
              <a:ext uri="{FF2B5EF4-FFF2-40B4-BE49-F238E27FC236}">
                <a16:creationId xmlns:a16="http://schemas.microsoft.com/office/drawing/2014/main" id="{8913D618-F898-4994-BCC4-7587697688E2}"/>
              </a:ext>
            </a:extLst>
          </p:cNvPr>
          <p:cNvPicPr>
            <a:picLocks noChangeAspect="1"/>
          </p:cNvPicPr>
          <p:nvPr/>
        </p:nvPicPr>
        <p:blipFill>
          <a:blip r:embed="rId4"/>
          <a:srcRect/>
          <a:stretch/>
        </p:blipFill>
        <p:spPr>
          <a:xfrm>
            <a:off x="5429516" y="1638728"/>
            <a:ext cx="4731624" cy="4123485"/>
          </a:xfrm>
          <a:prstGeom prst="rect">
            <a:avLst/>
          </a:prstGeom>
        </p:spPr>
      </p:pic>
      <p:sp>
        <p:nvSpPr>
          <p:cNvPr id="5" name="TextBox 4">
            <a:extLst>
              <a:ext uri="{FF2B5EF4-FFF2-40B4-BE49-F238E27FC236}">
                <a16:creationId xmlns:a16="http://schemas.microsoft.com/office/drawing/2014/main" id="{0DAA4FDC-9DBA-4A6F-8125-D17DA754D59F}"/>
              </a:ext>
            </a:extLst>
          </p:cNvPr>
          <p:cNvSpPr txBox="1"/>
          <p:nvPr/>
        </p:nvSpPr>
        <p:spPr>
          <a:xfrm>
            <a:off x="6606950" y="1638728"/>
            <a:ext cx="1291119" cy="276999"/>
          </a:xfrm>
          <a:prstGeom prst="rect">
            <a:avLst/>
          </a:prstGeom>
          <a:noFill/>
        </p:spPr>
        <p:txBody>
          <a:bodyPr wrap="square" lIns="0" tIns="0" rIns="0" bIns="0" rtlCol="0">
            <a:spAutoFit/>
          </a:bodyPr>
          <a:lstStyle/>
          <a:p>
            <a:pPr>
              <a:spcBef>
                <a:spcPts val="600"/>
              </a:spcBef>
              <a:buSzPct val="100000"/>
            </a:pPr>
            <a:r>
              <a:rPr lang="en-US" dirty="0">
                <a:solidFill>
                  <a:schemeClr val="bg1"/>
                </a:solidFill>
              </a:rPr>
              <a:t>TN</a:t>
            </a:r>
          </a:p>
        </p:txBody>
      </p:sp>
      <p:sp>
        <p:nvSpPr>
          <p:cNvPr id="10" name="TextBox 9">
            <a:extLst>
              <a:ext uri="{FF2B5EF4-FFF2-40B4-BE49-F238E27FC236}">
                <a16:creationId xmlns:a16="http://schemas.microsoft.com/office/drawing/2014/main" id="{C1D71501-7C33-4C98-A77D-80DCDB1923BF}"/>
              </a:ext>
            </a:extLst>
          </p:cNvPr>
          <p:cNvSpPr txBox="1"/>
          <p:nvPr/>
        </p:nvSpPr>
        <p:spPr>
          <a:xfrm>
            <a:off x="6606950" y="5244309"/>
            <a:ext cx="1291119" cy="276999"/>
          </a:xfrm>
          <a:prstGeom prst="rect">
            <a:avLst/>
          </a:prstGeom>
          <a:noFill/>
        </p:spPr>
        <p:txBody>
          <a:bodyPr wrap="square" lIns="0" tIns="0" rIns="0" bIns="0" rtlCol="0">
            <a:spAutoFit/>
          </a:bodyPr>
          <a:lstStyle/>
          <a:p>
            <a:pPr>
              <a:spcBef>
                <a:spcPts val="600"/>
              </a:spcBef>
              <a:buSzPct val="100000"/>
            </a:pPr>
            <a:r>
              <a:rPr lang="en-US" dirty="0">
                <a:solidFill>
                  <a:schemeClr val="bg1"/>
                </a:solidFill>
              </a:rPr>
              <a:t>FN</a:t>
            </a:r>
          </a:p>
        </p:txBody>
      </p:sp>
      <p:sp>
        <p:nvSpPr>
          <p:cNvPr id="11" name="TextBox 10">
            <a:extLst>
              <a:ext uri="{FF2B5EF4-FFF2-40B4-BE49-F238E27FC236}">
                <a16:creationId xmlns:a16="http://schemas.microsoft.com/office/drawing/2014/main" id="{FDB44190-9583-4F53-A5D0-844B580B5DA8}"/>
              </a:ext>
            </a:extLst>
          </p:cNvPr>
          <p:cNvSpPr txBox="1"/>
          <p:nvPr/>
        </p:nvSpPr>
        <p:spPr>
          <a:xfrm>
            <a:off x="8350465" y="1643462"/>
            <a:ext cx="1291119" cy="276999"/>
          </a:xfrm>
          <a:prstGeom prst="rect">
            <a:avLst/>
          </a:prstGeom>
          <a:noFill/>
        </p:spPr>
        <p:txBody>
          <a:bodyPr wrap="square" lIns="0" tIns="0" rIns="0" bIns="0" rtlCol="0">
            <a:spAutoFit/>
          </a:bodyPr>
          <a:lstStyle/>
          <a:p>
            <a:pPr>
              <a:spcBef>
                <a:spcPts val="600"/>
              </a:spcBef>
              <a:buSzPct val="100000"/>
            </a:pPr>
            <a:r>
              <a:rPr lang="en-US" dirty="0">
                <a:solidFill>
                  <a:schemeClr val="bg1"/>
                </a:solidFill>
              </a:rPr>
              <a:t>FP</a:t>
            </a:r>
          </a:p>
        </p:txBody>
      </p:sp>
      <p:sp>
        <p:nvSpPr>
          <p:cNvPr id="12" name="TextBox 11">
            <a:extLst>
              <a:ext uri="{FF2B5EF4-FFF2-40B4-BE49-F238E27FC236}">
                <a16:creationId xmlns:a16="http://schemas.microsoft.com/office/drawing/2014/main" id="{E78F68D8-2BE1-4709-9858-4F31BC946C0F}"/>
              </a:ext>
            </a:extLst>
          </p:cNvPr>
          <p:cNvSpPr txBox="1"/>
          <p:nvPr/>
        </p:nvSpPr>
        <p:spPr>
          <a:xfrm>
            <a:off x="8350465" y="5244308"/>
            <a:ext cx="1291119" cy="276999"/>
          </a:xfrm>
          <a:prstGeom prst="rect">
            <a:avLst/>
          </a:prstGeom>
          <a:noFill/>
        </p:spPr>
        <p:txBody>
          <a:bodyPr wrap="square" lIns="0" tIns="0" rIns="0" bIns="0" rtlCol="0">
            <a:spAutoFit/>
          </a:bodyPr>
          <a:lstStyle/>
          <a:p>
            <a:pPr>
              <a:spcBef>
                <a:spcPts val="600"/>
              </a:spcBef>
              <a:buSzPct val="100000"/>
            </a:pPr>
            <a:r>
              <a:rPr lang="en-US" dirty="0">
                <a:solidFill>
                  <a:schemeClr val="bg1"/>
                </a:solidFill>
              </a:rPr>
              <a:t>TP</a:t>
            </a:r>
          </a:p>
        </p:txBody>
      </p:sp>
    </p:spTree>
    <p:extLst>
      <p:ext uri="{BB962C8B-B14F-4D97-AF65-F5344CB8AC3E}">
        <p14:creationId xmlns:p14="http://schemas.microsoft.com/office/powerpoint/2010/main" val="92830992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7B41E8D-949E-41B5-B690-58C08874D963}"/>
              </a:ext>
            </a:extLst>
          </p:cNvPr>
          <p:cNvPicPr>
            <a:picLocks noChangeAspect="1"/>
          </p:cNvPicPr>
          <p:nvPr/>
        </p:nvPicPr>
        <p:blipFill>
          <a:blip r:embed="rId3"/>
          <a:srcRect/>
          <a:stretch/>
        </p:blipFill>
        <p:spPr>
          <a:xfrm>
            <a:off x="10694852" y="5659120"/>
            <a:ext cx="1198880" cy="1198880"/>
          </a:xfrm>
          <a:prstGeom prst="rect">
            <a:avLst/>
          </a:prstGeom>
        </p:spPr>
      </p:pic>
      <p:sp>
        <p:nvSpPr>
          <p:cNvPr id="16" name="Title 1">
            <a:extLst>
              <a:ext uri="{FF2B5EF4-FFF2-40B4-BE49-F238E27FC236}">
                <a16:creationId xmlns:a16="http://schemas.microsoft.com/office/drawing/2014/main" id="{EB8C8EEB-208A-4E04-88B1-991DE841E09C}"/>
              </a:ext>
            </a:extLst>
          </p:cNvPr>
          <p:cNvSpPr txBox="1">
            <a:spLocks/>
          </p:cNvSpPr>
          <p:nvPr/>
        </p:nvSpPr>
        <p:spPr bwMode="gray">
          <a:xfrm>
            <a:off x="695931" y="956107"/>
            <a:ext cx="10418233" cy="585693"/>
          </a:xfrm>
          <a:prstGeom prst="rect">
            <a:avLst/>
          </a:prstGeom>
        </p:spPr>
        <p:txBody>
          <a:bodyPr vert="horz" lIns="0" tIns="0" rIns="0" bIns="0" rtlCol="0" anchor="b" anchorCtr="0">
            <a:noAutofit/>
          </a:bodyPr>
          <a:lstStyle>
            <a:lvl1pPr algn="l" defTabSz="914400" rtl="0" eaLnBrk="1" latinLnBrk="0" hangingPunct="1">
              <a:lnSpc>
                <a:spcPts val="3200"/>
              </a:lnSpc>
              <a:spcBef>
                <a:spcPct val="0"/>
              </a:spcBef>
              <a:buNone/>
              <a:defRPr sz="3200" b="0" kern="120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pPr algn="ctr"/>
            <a:r>
              <a:rPr lang="en-US" b="1" dirty="0">
                <a:solidFill>
                  <a:schemeClr val="bg1"/>
                </a:solidFill>
                <a:latin typeface="+mj-lt"/>
              </a:rPr>
              <a:t>Results</a:t>
            </a:r>
          </a:p>
        </p:txBody>
      </p:sp>
      <p:sp>
        <p:nvSpPr>
          <p:cNvPr id="18" name="TextBox 17">
            <a:extLst>
              <a:ext uri="{FF2B5EF4-FFF2-40B4-BE49-F238E27FC236}">
                <a16:creationId xmlns:a16="http://schemas.microsoft.com/office/drawing/2014/main" id="{39155E45-F4CB-46FF-90CE-0E1BDC053D14}"/>
              </a:ext>
            </a:extLst>
          </p:cNvPr>
          <p:cNvSpPr txBox="1"/>
          <p:nvPr/>
        </p:nvSpPr>
        <p:spPr>
          <a:xfrm>
            <a:off x="614737" y="1638728"/>
            <a:ext cx="10962526" cy="3785652"/>
          </a:xfrm>
          <a:prstGeom prst="rect">
            <a:avLst/>
          </a:prstGeom>
          <a:noFill/>
        </p:spPr>
        <p:txBody>
          <a:bodyPr wrap="square">
            <a:spAutoFit/>
          </a:bodyPr>
          <a:lstStyle/>
          <a:p>
            <a:r>
              <a:rPr lang="en-US" sz="2400" dirty="0">
                <a:solidFill>
                  <a:schemeClr val="bg1"/>
                </a:solidFill>
              </a:rPr>
              <a:t>Random Forest Classifier:</a:t>
            </a:r>
          </a:p>
          <a:p>
            <a:endParaRPr lang="en-US" sz="2400" dirty="0">
              <a:solidFill>
                <a:schemeClr val="accent1"/>
              </a:solidFill>
            </a:endParaRPr>
          </a:p>
          <a:p>
            <a:r>
              <a:rPr lang="en-US" sz="2400" dirty="0">
                <a:solidFill>
                  <a:schemeClr val="accent1"/>
                </a:solidFill>
              </a:rPr>
              <a:t>Accuracy: 92.04</a:t>
            </a:r>
          </a:p>
          <a:p>
            <a:endParaRPr lang="en-US" sz="2400" dirty="0">
              <a:solidFill>
                <a:schemeClr val="accent1"/>
              </a:solidFill>
            </a:endParaRPr>
          </a:p>
          <a:p>
            <a:r>
              <a:rPr lang="en-US" sz="2400" dirty="0">
                <a:solidFill>
                  <a:schemeClr val="accent1"/>
                </a:solidFill>
              </a:rPr>
              <a:t>F2 Score: 27.99</a:t>
            </a:r>
          </a:p>
          <a:p>
            <a:r>
              <a:rPr lang="en-US" sz="2400" dirty="0">
                <a:solidFill>
                  <a:schemeClr val="accent1"/>
                </a:solidFill>
              </a:rPr>
              <a:t>                     </a:t>
            </a:r>
          </a:p>
          <a:p>
            <a:r>
              <a:rPr lang="en-US" sz="2400" dirty="0">
                <a:solidFill>
                  <a:schemeClr val="accent1"/>
                </a:solidFill>
              </a:rPr>
              <a:t>True Negatives: 1211</a:t>
            </a:r>
          </a:p>
          <a:p>
            <a:r>
              <a:rPr lang="en-US" sz="2400" dirty="0">
                <a:solidFill>
                  <a:schemeClr val="accent1"/>
                </a:solidFill>
              </a:rPr>
              <a:t>False Negatives: 29</a:t>
            </a:r>
          </a:p>
          <a:p>
            <a:r>
              <a:rPr lang="en-US" sz="2400" dirty="0">
                <a:solidFill>
                  <a:schemeClr val="accent1"/>
                </a:solidFill>
              </a:rPr>
              <a:t>False Positives: 77</a:t>
            </a:r>
          </a:p>
          <a:p>
            <a:r>
              <a:rPr lang="en-US" sz="2400" dirty="0">
                <a:solidFill>
                  <a:schemeClr val="accent1"/>
                </a:solidFill>
              </a:rPr>
              <a:t>True Positives: 15</a:t>
            </a:r>
          </a:p>
        </p:txBody>
      </p:sp>
      <p:pic>
        <p:nvPicPr>
          <p:cNvPr id="4" name="Picture 3">
            <a:extLst>
              <a:ext uri="{FF2B5EF4-FFF2-40B4-BE49-F238E27FC236}">
                <a16:creationId xmlns:a16="http://schemas.microsoft.com/office/drawing/2014/main" id="{8913D618-F898-4994-BCC4-7587697688E2}"/>
              </a:ext>
            </a:extLst>
          </p:cNvPr>
          <p:cNvPicPr>
            <a:picLocks noChangeAspect="1"/>
          </p:cNvPicPr>
          <p:nvPr/>
        </p:nvPicPr>
        <p:blipFill>
          <a:blip r:embed="rId4"/>
          <a:stretch>
            <a:fillRect/>
          </a:stretch>
        </p:blipFill>
        <p:spPr>
          <a:xfrm>
            <a:off x="5429516" y="1638728"/>
            <a:ext cx="4731625" cy="4123485"/>
          </a:xfrm>
          <a:prstGeom prst="rect">
            <a:avLst/>
          </a:prstGeom>
        </p:spPr>
      </p:pic>
      <p:sp>
        <p:nvSpPr>
          <p:cNvPr id="5" name="TextBox 4">
            <a:extLst>
              <a:ext uri="{FF2B5EF4-FFF2-40B4-BE49-F238E27FC236}">
                <a16:creationId xmlns:a16="http://schemas.microsoft.com/office/drawing/2014/main" id="{0DAA4FDC-9DBA-4A6F-8125-D17DA754D59F}"/>
              </a:ext>
            </a:extLst>
          </p:cNvPr>
          <p:cNvSpPr txBox="1"/>
          <p:nvPr/>
        </p:nvSpPr>
        <p:spPr>
          <a:xfrm>
            <a:off x="6606950" y="1638728"/>
            <a:ext cx="1291119" cy="276999"/>
          </a:xfrm>
          <a:prstGeom prst="rect">
            <a:avLst/>
          </a:prstGeom>
          <a:noFill/>
        </p:spPr>
        <p:txBody>
          <a:bodyPr wrap="square" lIns="0" tIns="0" rIns="0" bIns="0" rtlCol="0">
            <a:spAutoFit/>
          </a:bodyPr>
          <a:lstStyle/>
          <a:p>
            <a:pPr>
              <a:spcBef>
                <a:spcPts val="600"/>
              </a:spcBef>
              <a:buSzPct val="100000"/>
            </a:pPr>
            <a:r>
              <a:rPr lang="en-US" dirty="0">
                <a:solidFill>
                  <a:schemeClr val="bg1"/>
                </a:solidFill>
              </a:rPr>
              <a:t>TN</a:t>
            </a:r>
          </a:p>
        </p:txBody>
      </p:sp>
      <p:sp>
        <p:nvSpPr>
          <p:cNvPr id="10" name="TextBox 9">
            <a:extLst>
              <a:ext uri="{FF2B5EF4-FFF2-40B4-BE49-F238E27FC236}">
                <a16:creationId xmlns:a16="http://schemas.microsoft.com/office/drawing/2014/main" id="{C1D71501-7C33-4C98-A77D-80DCDB1923BF}"/>
              </a:ext>
            </a:extLst>
          </p:cNvPr>
          <p:cNvSpPr txBox="1"/>
          <p:nvPr/>
        </p:nvSpPr>
        <p:spPr>
          <a:xfrm>
            <a:off x="6606950" y="5244309"/>
            <a:ext cx="1291119" cy="276999"/>
          </a:xfrm>
          <a:prstGeom prst="rect">
            <a:avLst/>
          </a:prstGeom>
          <a:noFill/>
        </p:spPr>
        <p:txBody>
          <a:bodyPr wrap="square" lIns="0" tIns="0" rIns="0" bIns="0" rtlCol="0">
            <a:spAutoFit/>
          </a:bodyPr>
          <a:lstStyle/>
          <a:p>
            <a:pPr>
              <a:spcBef>
                <a:spcPts val="600"/>
              </a:spcBef>
              <a:buSzPct val="100000"/>
            </a:pPr>
            <a:r>
              <a:rPr lang="en-US" dirty="0">
                <a:solidFill>
                  <a:schemeClr val="bg1"/>
                </a:solidFill>
              </a:rPr>
              <a:t>FN</a:t>
            </a:r>
          </a:p>
        </p:txBody>
      </p:sp>
      <p:sp>
        <p:nvSpPr>
          <p:cNvPr id="11" name="TextBox 10">
            <a:extLst>
              <a:ext uri="{FF2B5EF4-FFF2-40B4-BE49-F238E27FC236}">
                <a16:creationId xmlns:a16="http://schemas.microsoft.com/office/drawing/2014/main" id="{FDB44190-9583-4F53-A5D0-844B580B5DA8}"/>
              </a:ext>
            </a:extLst>
          </p:cNvPr>
          <p:cNvSpPr txBox="1"/>
          <p:nvPr/>
        </p:nvSpPr>
        <p:spPr>
          <a:xfrm>
            <a:off x="8350465" y="1643462"/>
            <a:ext cx="1291119" cy="276999"/>
          </a:xfrm>
          <a:prstGeom prst="rect">
            <a:avLst/>
          </a:prstGeom>
          <a:noFill/>
        </p:spPr>
        <p:txBody>
          <a:bodyPr wrap="square" lIns="0" tIns="0" rIns="0" bIns="0" rtlCol="0">
            <a:spAutoFit/>
          </a:bodyPr>
          <a:lstStyle/>
          <a:p>
            <a:pPr>
              <a:spcBef>
                <a:spcPts val="600"/>
              </a:spcBef>
              <a:buSzPct val="100000"/>
            </a:pPr>
            <a:r>
              <a:rPr lang="en-US" dirty="0">
                <a:solidFill>
                  <a:schemeClr val="bg1"/>
                </a:solidFill>
              </a:rPr>
              <a:t>FP</a:t>
            </a:r>
          </a:p>
        </p:txBody>
      </p:sp>
      <p:sp>
        <p:nvSpPr>
          <p:cNvPr id="12" name="TextBox 11">
            <a:extLst>
              <a:ext uri="{FF2B5EF4-FFF2-40B4-BE49-F238E27FC236}">
                <a16:creationId xmlns:a16="http://schemas.microsoft.com/office/drawing/2014/main" id="{E78F68D8-2BE1-4709-9858-4F31BC946C0F}"/>
              </a:ext>
            </a:extLst>
          </p:cNvPr>
          <p:cNvSpPr txBox="1"/>
          <p:nvPr/>
        </p:nvSpPr>
        <p:spPr>
          <a:xfrm>
            <a:off x="8350465" y="5244308"/>
            <a:ext cx="1291119" cy="276999"/>
          </a:xfrm>
          <a:prstGeom prst="rect">
            <a:avLst/>
          </a:prstGeom>
          <a:noFill/>
        </p:spPr>
        <p:txBody>
          <a:bodyPr wrap="square" lIns="0" tIns="0" rIns="0" bIns="0" rtlCol="0">
            <a:spAutoFit/>
          </a:bodyPr>
          <a:lstStyle/>
          <a:p>
            <a:pPr>
              <a:spcBef>
                <a:spcPts val="600"/>
              </a:spcBef>
              <a:buSzPct val="100000"/>
            </a:pPr>
            <a:r>
              <a:rPr lang="en-US" dirty="0">
                <a:solidFill>
                  <a:schemeClr val="bg1"/>
                </a:solidFill>
              </a:rPr>
              <a:t>TP</a:t>
            </a:r>
          </a:p>
        </p:txBody>
      </p:sp>
    </p:spTree>
    <p:extLst>
      <p:ext uri="{BB962C8B-B14F-4D97-AF65-F5344CB8AC3E}">
        <p14:creationId xmlns:p14="http://schemas.microsoft.com/office/powerpoint/2010/main" val="65954506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7B41E8D-949E-41B5-B690-58C08874D963}"/>
              </a:ext>
            </a:extLst>
          </p:cNvPr>
          <p:cNvPicPr>
            <a:picLocks noChangeAspect="1"/>
          </p:cNvPicPr>
          <p:nvPr/>
        </p:nvPicPr>
        <p:blipFill>
          <a:blip r:embed="rId3"/>
          <a:srcRect/>
          <a:stretch/>
        </p:blipFill>
        <p:spPr>
          <a:xfrm>
            <a:off x="10694852" y="5659120"/>
            <a:ext cx="1198880" cy="1198880"/>
          </a:xfrm>
          <a:prstGeom prst="rect">
            <a:avLst/>
          </a:prstGeom>
        </p:spPr>
      </p:pic>
      <p:sp>
        <p:nvSpPr>
          <p:cNvPr id="16" name="Title 1">
            <a:extLst>
              <a:ext uri="{FF2B5EF4-FFF2-40B4-BE49-F238E27FC236}">
                <a16:creationId xmlns:a16="http://schemas.microsoft.com/office/drawing/2014/main" id="{EB8C8EEB-208A-4E04-88B1-991DE841E09C}"/>
              </a:ext>
            </a:extLst>
          </p:cNvPr>
          <p:cNvSpPr txBox="1">
            <a:spLocks/>
          </p:cNvSpPr>
          <p:nvPr/>
        </p:nvSpPr>
        <p:spPr bwMode="gray">
          <a:xfrm>
            <a:off x="695931" y="956107"/>
            <a:ext cx="10418233" cy="585693"/>
          </a:xfrm>
          <a:prstGeom prst="rect">
            <a:avLst/>
          </a:prstGeom>
        </p:spPr>
        <p:txBody>
          <a:bodyPr vert="horz" lIns="0" tIns="0" rIns="0" bIns="0" rtlCol="0" anchor="b" anchorCtr="0">
            <a:noAutofit/>
          </a:bodyPr>
          <a:lstStyle>
            <a:lvl1pPr algn="l" defTabSz="914400" rtl="0" eaLnBrk="1" latinLnBrk="0" hangingPunct="1">
              <a:lnSpc>
                <a:spcPts val="3200"/>
              </a:lnSpc>
              <a:spcBef>
                <a:spcPct val="0"/>
              </a:spcBef>
              <a:buNone/>
              <a:defRPr sz="3200" b="0" kern="120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pPr algn="ctr"/>
            <a:r>
              <a:rPr lang="en-US" b="1" dirty="0">
                <a:solidFill>
                  <a:schemeClr val="bg1"/>
                </a:solidFill>
                <a:latin typeface="+mj-lt"/>
              </a:rPr>
              <a:t>Results</a:t>
            </a:r>
          </a:p>
        </p:txBody>
      </p:sp>
      <p:sp>
        <p:nvSpPr>
          <p:cNvPr id="18" name="TextBox 17">
            <a:extLst>
              <a:ext uri="{FF2B5EF4-FFF2-40B4-BE49-F238E27FC236}">
                <a16:creationId xmlns:a16="http://schemas.microsoft.com/office/drawing/2014/main" id="{39155E45-F4CB-46FF-90CE-0E1BDC053D14}"/>
              </a:ext>
            </a:extLst>
          </p:cNvPr>
          <p:cNvSpPr txBox="1"/>
          <p:nvPr/>
        </p:nvSpPr>
        <p:spPr>
          <a:xfrm>
            <a:off x="614737" y="1638728"/>
            <a:ext cx="10962526" cy="3785652"/>
          </a:xfrm>
          <a:prstGeom prst="rect">
            <a:avLst/>
          </a:prstGeom>
          <a:noFill/>
        </p:spPr>
        <p:txBody>
          <a:bodyPr wrap="square">
            <a:spAutoFit/>
          </a:bodyPr>
          <a:lstStyle/>
          <a:p>
            <a:r>
              <a:rPr lang="en-US" sz="2400" dirty="0" err="1">
                <a:solidFill>
                  <a:schemeClr val="bg1"/>
                </a:solidFill>
              </a:rPr>
              <a:t>XGBoost</a:t>
            </a:r>
            <a:r>
              <a:rPr lang="en-US" sz="2400" dirty="0">
                <a:solidFill>
                  <a:schemeClr val="bg1"/>
                </a:solidFill>
              </a:rPr>
              <a:t> Classifier:</a:t>
            </a:r>
          </a:p>
          <a:p>
            <a:endParaRPr lang="en-US" sz="2400" dirty="0">
              <a:solidFill>
                <a:schemeClr val="accent1"/>
              </a:solidFill>
            </a:endParaRPr>
          </a:p>
          <a:p>
            <a:r>
              <a:rPr lang="en-US" sz="2400" dirty="0">
                <a:solidFill>
                  <a:schemeClr val="accent1"/>
                </a:solidFill>
              </a:rPr>
              <a:t>Accuracy: 95.35</a:t>
            </a:r>
          </a:p>
          <a:p>
            <a:endParaRPr lang="en-US" sz="2400" dirty="0">
              <a:solidFill>
                <a:schemeClr val="accent1"/>
              </a:solidFill>
            </a:endParaRPr>
          </a:p>
          <a:p>
            <a:r>
              <a:rPr lang="en-US" sz="2400" dirty="0">
                <a:solidFill>
                  <a:schemeClr val="accent1"/>
                </a:solidFill>
              </a:rPr>
              <a:t>F2 Score: 16.83</a:t>
            </a:r>
          </a:p>
          <a:p>
            <a:r>
              <a:rPr lang="en-US" sz="2400" dirty="0">
                <a:solidFill>
                  <a:schemeClr val="accent1"/>
                </a:solidFill>
              </a:rPr>
              <a:t>                     </a:t>
            </a:r>
          </a:p>
          <a:p>
            <a:r>
              <a:rPr lang="en-US" sz="2400" dirty="0">
                <a:solidFill>
                  <a:schemeClr val="accent1"/>
                </a:solidFill>
              </a:rPr>
              <a:t>True Negatives: 1263</a:t>
            </a:r>
          </a:p>
          <a:p>
            <a:r>
              <a:rPr lang="en-US" sz="2400" dirty="0">
                <a:solidFill>
                  <a:schemeClr val="accent1"/>
                </a:solidFill>
              </a:rPr>
              <a:t>False Negatives: 37</a:t>
            </a:r>
          </a:p>
          <a:p>
            <a:r>
              <a:rPr lang="en-US" sz="2400" dirty="0">
                <a:solidFill>
                  <a:schemeClr val="accent1"/>
                </a:solidFill>
              </a:rPr>
              <a:t>False Positives: 25</a:t>
            </a:r>
          </a:p>
          <a:p>
            <a:r>
              <a:rPr lang="en-US" sz="2400" dirty="0">
                <a:solidFill>
                  <a:schemeClr val="accent1"/>
                </a:solidFill>
              </a:rPr>
              <a:t>True Positives: 7</a:t>
            </a:r>
          </a:p>
        </p:txBody>
      </p:sp>
      <p:pic>
        <p:nvPicPr>
          <p:cNvPr id="4" name="Picture 3">
            <a:extLst>
              <a:ext uri="{FF2B5EF4-FFF2-40B4-BE49-F238E27FC236}">
                <a16:creationId xmlns:a16="http://schemas.microsoft.com/office/drawing/2014/main" id="{8913D618-F898-4994-BCC4-7587697688E2}"/>
              </a:ext>
            </a:extLst>
          </p:cNvPr>
          <p:cNvPicPr>
            <a:picLocks noChangeAspect="1"/>
          </p:cNvPicPr>
          <p:nvPr/>
        </p:nvPicPr>
        <p:blipFill>
          <a:blip r:embed="rId4"/>
          <a:srcRect/>
          <a:stretch/>
        </p:blipFill>
        <p:spPr>
          <a:xfrm>
            <a:off x="5429516" y="1639531"/>
            <a:ext cx="4731625" cy="4121879"/>
          </a:xfrm>
          <a:prstGeom prst="rect">
            <a:avLst/>
          </a:prstGeom>
        </p:spPr>
      </p:pic>
      <p:sp>
        <p:nvSpPr>
          <p:cNvPr id="5" name="TextBox 4">
            <a:extLst>
              <a:ext uri="{FF2B5EF4-FFF2-40B4-BE49-F238E27FC236}">
                <a16:creationId xmlns:a16="http://schemas.microsoft.com/office/drawing/2014/main" id="{0DAA4FDC-9DBA-4A6F-8125-D17DA754D59F}"/>
              </a:ext>
            </a:extLst>
          </p:cNvPr>
          <p:cNvSpPr txBox="1"/>
          <p:nvPr/>
        </p:nvSpPr>
        <p:spPr>
          <a:xfrm>
            <a:off x="6606950" y="1638728"/>
            <a:ext cx="1291119" cy="276999"/>
          </a:xfrm>
          <a:prstGeom prst="rect">
            <a:avLst/>
          </a:prstGeom>
          <a:noFill/>
        </p:spPr>
        <p:txBody>
          <a:bodyPr wrap="square" lIns="0" tIns="0" rIns="0" bIns="0" rtlCol="0">
            <a:spAutoFit/>
          </a:bodyPr>
          <a:lstStyle/>
          <a:p>
            <a:pPr>
              <a:spcBef>
                <a:spcPts val="600"/>
              </a:spcBef>
              <a:buSzPct val="100000"/>
            </a:pPr>
            <a:r>
              <a:rPr lang="en-US" dirty="0">
                <a:solidFill>
                  <a:schemeClr val="bg1"/>
                </a:solidFill>
              </a:rPr>
              <a:t>TN</a:t>
            </a:r>
          </a:p>
        </p:txBody>
      </p:sp>
      <p:sp>
        <p:nvSpPr>
          <p:cNvPr id="10" name="TextBox 9">
            <a:extLst>
              <a:ext uri="{FF2B5EF4-FFF2-40B4-BE49-F238E27FC236}">
                <a16:creationId xmlns:a16="http://schemas.microsoft.com/office/drawing/2014/main" id="{C1D71501-7C33-4C98-A77D-80DCDB1923BF}"/>
              </a:ext>
            </a:extLst>
          </p:cNvPr>
          <p:cNvSpPr txBox="1"/>
          <p:nvPr/>
        </p:nvSpPr>
        <p:spPr>
          <a:xfrm>
            <a:off x="6606950" y="5244309"/>
            <a:ext cx="1291119" cy="276999"/>
          </a:xfrm>
          <a:prstGeom prst="rect">
            <a:avLst/>
          </a:prstGeom>
          <a:noFill/>
        </p:spPr>
        <p:txBody>
          <a:bodyPr wrap="square" lIns="0" tIns="0" rIns="0" bIns="0" rtlCol="0">
            <a:spAutoFit/>
          </a:bodyPr>
          <a:lstStyle/>
          <a:p>
            <a:pPr>
              <a:spcBef>
                <a:spcPts val="600"/>
              </a:spcBef>
              <a:buSzPct val="100000"/>
            </a:pPr>
            <a:r>
              <a:rPr lang="en-US" dirty="0">
                <a:solidFill>
                  <a:schemeClr val="bg1"/>
                </a:solidFill>
              </a:rPr>
              <a:t>FN</a:t>
            </a:r>
          </a:p>
        </p:txBody>
      </p:sp>
      <p:sp>
        <p:nvSpPr>
          <p:cNvPr id="11" name="TextBox 10">
            <a:extLst>
              <a:ext uri="{FF2B5EF4-FFF2-40B4-BE49-F238E27FC236}">
                <a16:creationId xmlns:a16="http://schemas.microsoft.com/office/drawing/2014/main" id="{FDB44190-9583-4F53-A5D0-844B580B5DA8}"/>
              </a:ext>
            </a:extLst>
          </p:cNvPr>
          <p:cNvSpPr txBox="1"/>
          <p:nvPr/>
        </p:nvSpPr>
        <p:spPr>
          <a:xfrm>
            <a:off x="8350465" y="1643462"/>
            <a:ext cx="1291119" cy="276999"/>
          </a:xfrm>
          <a:prstGeom prst="rect">
            <a:avLst/>
          </a:prstGeom>
          <a:noFill/>
        </p:spPr>
        <p:txBody>
          <a:bodyPr wrap="square" lIns="0" tIns="0" rIns="0" bIns="0" rtlCol="0">
            <a:spAutoFit/>
          </a:bodyPr>
          <a:lstStyle/>
          <a:p>
            <a:pPr>
              <a:spcBef>
                <a:spcPts val="600"/>
              </a:spcBef>
              <a:buSzPct val="100000"/>
            </a:pPr>
            <a:r>
              <a:rPr lang="en-US" dirty="0">
                <a:solidFill>
                  <a:schemeClr val="bg1"/>
                </a:solidFill>
              </a:rPr>
              <a:t>FP</a:t>
            </a:r>
          </a:p>
        </p:txBody>
      </p:sp>
      <p:sp>
        <p:nvSpPr>
          <p:cNvPr id="12" name="TextBox 11">
            <a:extLst>
              <a:ext uri="{FF2B5EF4-FFF2-40B4-BE49-F238E27FC236}">
                <a16:creationId xmlns:a16="http://schemas.microsoft.com/office/drawing/2014/main" id="{E78F68D8-2BE1-4709-9858-4F31BC946C0F}"/>
              </a:ext>
            </a:extLst>
          </p:cNvPr>
          <p:cNvSpPr txBox="1"/>
          <p:nvPr/>
        </p:nvSpPr>
        <p:spPr>
          <a:xfrm>
            <a:off x="8350465" y="5244308"/>
            <a:ext cx="1291119" cy="276999"/>
          </a:xfrm>
          <a:prstGeom prst="rect">
            <a:avLst/>
          </a:prstGeom>
          <a:noFill/>
        </p:spPr>
        <p:txBody>
          <a:bodyPr wrap="square" lIns="0" tIns="0" rIns="0" bIns="0" rtlCol="0">
            <a:spAutoFit/>
          </a:bodyPr>
          <a:lstStyle/>
          <a:p>
            <a:pPr>
              <a:spcBef>
                <a:spcPts val="600"/>
              </a:spcBef>
              <a:buSzPct val="100000"/>
            </a:pPr>
            <a:r>
              <a:rPr lang="en-US" dirty="0">
                <a:solidFill>
                  <a:schemeClr val="bg1"/>
                </a:solidFill>
              </a:rPr>
              <a:t>TP</a:t>
            </a:r>
          </a:p>
        </p:txBody>
      </p:sp>
    </p:spTree>
    <p:extLst>
      <p:ext uri="{BB962C8B-B14F-4D97-AF65-F5344CB8AC3E}">
        <p14:creationId xmlns:p14="http://schemas.microsoft.com/office/powerpoint/2010/main" val="257937084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7B41E8D-949E-41B5-B690-58C08874D963}"/>
              </a:ext>
            </a:extLst>
          </p:cNvPr>
          <p:cNvPicPr>
            <a:picLocks noChangeAspect="1"/>
          </p:cNvPicPr>
          <p:nvPr/>
        </p:nvPicPr>
        <p:blipFill>
          <a:blip r:embed="rId3"/>
          <a:srcRect/>
          <a:stretch/>
        </p:blipFill>
        <p:spPr>
          <a:xfrm>
            <a:off x="10694852" y="5659120"/>
            <a:ext cx="1198880" cy="1198880"/>
          </a:xfrm>
          <a:prstGeom prst="rect">
            <a:avLst/>
          </a:prstGeom>
        </p:spPr>
      </p:pic>
      <p:sp>
        <p:nvSpPr>
          <p:cNvPr id="16" name="Title 1">
            <a:extLst>
              <a:ext uri="{FF2B5EF4-FFF2-40B4-BE49-F238E27FC236}">
                <a16:creationId xmlns:a16="http://schemas.microsoft.com/office/drawing/2014/main" id="{EB8C8EEB-208A-4E04-88B1-991DE841E09C}"/>
              </a:ext>
            </a:extLst>
          </p:cNvPr>
          <p:cNvSpPr txBox="1">
            <a:spLocks/>
          </p:cNvSpPr>
          <p:nvPr/>
        </p:nvSpPr>
        <p:spPr bwMode="gray">
          <a:xfrm>
            <a:off x="695931" y="956107"/>
            <a:ext cx="10418233" cy="585693"/>
          </a:xfrm>
          <a:prstGeom prst="rect">
            <a:avLst/>
          </a:prstGeom>
        </p:spPr>
        <p:txBody>
          <a:bodyPr vert="horz" lIns="0" tIns="0" rIns="0" bIns="0" rtlCol="0" anchor="b" anchorCtr="0">
            <a:noAutofit/>
          </a:bodyPr>
          <a:lstStyle>
            <a:lvl1pPr algn="l" defTabSz="914400" rtl="0" eaLnBrk="1" latinLnBrk="0" hangingPunct="1">
              <a:lnSpc>
                <a:spcPts val="3200"/>
              </a:lnSpc>
              <a:spcBef>
                <a:spcPct val="0"/>
              </a:spcBef>
              <a:buNone/>
              <a:defRPr sz="3200" b="0" kern="120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pPr algn="ctr"/>
            <a:r>
              <a:rPr lang="en-US" b="1" dirty="0">
                <a:solidFill>
                  <a:schemeClr val="bg1"/>
                </a:solidFill>
                <a:latin typeface="+mj-lt"/>
              </a:rPr>
              <a:t>Results</a:t>
            </a:r>
          </a:p>
        </p:txBody>
      </p:sp>
      <p:sp>
        <p:nvSpPr>
          <p:cNvPr id="18" name="TextBox 17">
            <a:extLst>
              <a:ext uri="{FF2B5EF4-FFF2-40B4-BE49-F238E27FC236}">
                <a16:creationId xmlns:a16="http://schemas.microsoft.com/office/drawing/2014/main" id="{39155E45-F4CB-46FF-90CE-0E1BDC053D14}"/>
              </a:ext>
            </a:extLst>
          </p:cNvPr>
          <p:cNvSpPr txBox="1"/>
          <p:nvPr/>
        </p:nvSpPr>
        <p:spPr>
          <a:xfrm>
            <a:off x="614737" y="1638728"/>
            <a:ext cx="10962526" cy="4001095"/>
          </a:xfrm>
          <a:prstGeom prst="rect">
            <a:avLst/>
          </a:prstGeom>
          <a:noFill/>
        </p:spPr>
        <p:txBody>
          <a:bodyPr wrap="square">
            <a:spAutoFit/>
          </a:bodyPr>
          <a:lstStyle/>
          <a:p>
            <a:r>
              <a:rPr lang="en-US" sz="2400" dirty="0">
                <a:solidFill>
                  <a:schemeClr val="bg1"/>
                </a:solidFill>
              </a:rPr>
              <a:t>Random Forest Classifier: </a:t>
            </a:r>
          </a:p>
          <a:p>
            <a:r>
              <a:rPr lang="en-US" sz="1400" dirty="0">
                <a:solidFill>
                  <a:schemeClr val="bg1"/>
                </a:solidFill>
              </a:rPr>
              <a:t>(After Hyperparameter Optimization)</a:t>
            </a:r>
          </a:p>
          <a:p>
            <a:endParaRPr lang="en-US" sz="2400" dirty="0">
              <a:solidFill>
                <a:schemeClr val="accent1"/>
              </a:solidFill>
            </a:endParaRPr>
          </a:p>
          <a:p>
            <a:r>
              <a:rPr lang="en-US" sz="2400" dirty="0">
                <a:solidFill>
                  <a:schemeClr val="accent1"/>
                </a:solidFill>
              </a:rPr>
              <a:t>Accuracy: 88.59</a:t>
            </a:r>
          </a:p>
          <a:p>
            <a:endParaRPr lang="en-US" sz="2400" dirty="0">
              <a:solidFill>
                <a:schemeClr val="accent1"/>
              </a:solidFill>
            </a:endParaRPr>
          </a:p>
          <a:p>
            <a:r>
              <a:rPr lang="en-US" sz="2400" dirty="0">
                <a:solidFill>
                  <a:schemeClr val="accent1"/>
                </a:solidFill>
              </a:rPr>
              <a:t>F2 Score: 30.86</a:t>
            </a:r>
          </a:p>
          <a:p>
            <a:r>
              <a:rPr lang="en-US" sz="2400" dirty="0">
                <a:solidFill>
                  <a:schemeClr val="accent1"/>
                </a:solidFill>
              </a:rPr>
              <a:t>                     </a:t>
            </a:r>
          </a:p>
          <a:p>
            <a:r>
              <a:rPr lang="en-US" sz="2400" dirty="0">
                <a:solidFill>
                  <a:schemeClr val="accent1"/>
                </a:solidFill>
              </a:rPr>
              <a:t>True Negatives: 1160</a:t>
            </a:r>
          </a:p>
          <a:p>
            <a:r>
              <a:rPr lang="en-US" sz="2400" dirty="0">
                <a:solidFill>
                  <a:schemeClr val="accent1"/>
                </a:solidFill>
              </a:rPr>
              <a:t>False Negatives: 24</a:t>
            </a:r>
          </a:p>
          <a:p>
            <a:r>
              <a:rPr lang="en-US" sz="2400" dirty="0">
                <a:solidFill>
                  <a:schemeClr val="accent1"/>
                </a:solidFill>
              </a:rPr>
              <a:t>False Positives: 128</a:t>
            </a:r>
          </a:p>
          <a:p>
            <a:r>
              <a:rPr lang="en-US" sz="2400" dirty="0">
                <a:solidFill>
                  <a:schemeClr val="accent1"/>
                </a:solidFill>
              </a:rPr>
              <a:t>True Positives: 20</a:t>
            </a:r>
          </a:p>
        </p:txBody>
      </p:sp>
      <p:pic>
        <p:nvPicPr>
          <p:cNvPr id="4" name="Picture 3">
            <a:extLst>
              <a:ext uri="{FF2B5EF4-FFF2-40B4-BE49-F238E27FC236}">
                <a16:creationId xmlns:a16="http://schemas.microsoft.com/office/drawing/2014/main" id="{8913D618-F898-4994-BCC4-7587697688E2}"/>
              </a:ext>
            </a:extLst>
          </p:cNvPr>
          <p:cNvPicPr>
            <a:picLocks noChangeAspect="1"/>
          </p:cNvPicPr>
          <p:nvPr/>
        </p:nvPicPr>
        <p:blipFill>
          <a:blip r:embed="rId4"/>
          <a:srcRect/>
          <a:stretch/>
        </p:blipFill>
        <p:spPr>
          <a:xfrm>
            <a:off x="5429516" y="1638728"/>
            <a:ext cx="4731624" cy="4123485"/>
          </a:xfrm>
          <a:prstGeom prst="rect">
            <a:avLst/>
          </a:prstGeom>
        </p:spPr>
      </p:pic>
      <p:sp>
        <p:nvSpPr>
          <p:cNvPr id="5" name="TextBox 4">
            <a:extLst>
              <a:ext uri="{FF2B5EF4-FFF2-40B4-BE49-F238E27FC236}">
                <a16:creationId xmlns:a16="http://schemas.microsoft.com/office/drawing/2014/main" id="{0DAA4FDC-9DBA-4A6F-8125-D17DA754D59F}"/>
              </a:ext>
            </a:extLst>
          </p:cNvPr>
          <p:cNvSpPr txBox="1"/>
          <p:nvPr/>
        </p:nvSpPr>
        <p:spPr>
          <a:xfrm>
            <a:off x="6606950" y="1638728"/>
            <a:ext cx="1291119" cy="276999"/>
          </a:xfrm>
          <a:prstGeom prst="rect">
            <a:avLst/>
          </a:prstGeom>
          <a:noFill/>
        </p:spPr>
        <p:txBody>
          <a:bodyPr wrap="square" lIns="0" tIns="0" rIns="0" bIns="0" rtlCol="0">
            <a:spAutoFit/>
          </a:bodyPr>
          <a:lstStyle/>
          <a:p>
            <a:pPr>
              <a:spcBef>
                <a:spcPts val="600"/>
              </a:spcBef>
              <a:buSzPct val="100000"/>
            </a:pPr>
            <a:r>
              <a:rPr lang="en-US" dirty="0">
                <a:solidFill>
                  <a:schemeClr val="bg1"/>
                </a:solidFill>
              </a:rPr>
              <a:t>TN</a:t>
            </a:r>
          </a:p>
        </p:txBody>
      </p:sp>
      <p:sp>
        <p:nvSpPr>
          <p:cNvPr id="10" name="TextBox 9">
            <a:extLst>
              <a:ext uri="{FF2B5EF4-FFF2-40B4-BE49-F238E27FC236}">
                <a16:creationId xmlns:a16="http://schemas.microsoft.com/office/drawing/2014/main" id="{C1D71501-7C33-4C98-A77D-80DCDB1923BF}"/>
              </a:ext>
            </a:extLst>
          </p:cNvPr>
          <p:cNvSpPr txBox="1"/>
          <p:nvPr/>
        </p:nvSpPr>
        <p:spPr>
          <a:xfrm>
            <a:off x="6606950" y="5244309"/>
            <a:ext cx="1291119" cy="276999"/>
          </a:xfrm>
          <a:prstGeom prst="rect">
            <a:avLst/>
          </a:prstGeom>
          <a:noFill/>
        </p:spPr>
        <p:txBody>
          <a:bodyPr wrap="square" lIns="0" tIns="0" rIns="0" bIns="0" rtlCol="0">
            <a:spAutoFit/>
          </a:bodyPr>
          <a:lstStyle/>
          <a:p>
            <a:pPr>
              <a:spcBef>
                <a:spcPts val="600"/>
              </a:spcBef>
              <a:buSzPct val="100000"/>
            </a:pPr>
            <a:r>
              <a:rPr lang="en-US" dirty="0">
                <a:solidFill>
                  <a:schemeClr val="bg1"/>
                </a:solidFill>
              </a:rPr>
              <a:t>FN</a:t>
            </a:r>
          </a:p>
        </p:txBody>
      </p:sp>
      <p:sp>
        <p:nvSpPr>
          <p:cNvPr id="11" name="TextBox 10">
            <a:extLst>
              <a:ext uri="{FF2B5EF4-FFF2-40B4-BE49-F238E27FC236}">
                <a16:creationId xmlns:a16="http://schemas.microsoft.com/office/drawing/2014/main" id="{FDB44190-9583-4F53-A5D0-844B580B5DA8}"/>
              </a:ext>
            </a:extLst>
          </p:cNvPr>
          <p:cNvSpPr txBox="1"/>
          <p:nvPr/>
        </p:nvSpPr>
        <p:spPr>
          <a:xfrm>
            <a:off x="8350465" y="1643462"/>
            <a:ext cx="1291119" cy="276999"/>
          </a:xfrm>
          <a:prstGeom prst="rect">
            <a:avLst/>
          </a:prstGeom>
          <a:noFill/>
        </p:spPr>
        <p:txBody>
          <a:bodyPr wrap="square" lIns="0" tIns="0" rIns="0" bIns="0" rtlCol="0">
            <a:spAutoFit/>
          </a:bodyPr>
          <a:lstStyle/>
          <a:p>
            <a:pPr>
              <a:spcBef>
                <a:spcPts val="600"/>
              </a:spcBef>
              <a:buSzPct val="100000"/>
            </a:pPr>
            <a:r>
              <a:rPr lang="en-US" dirty="0">
                <a:solidFill>
                  <a:schemeClr val="bg1"/>
                </a:solidFill>
              </a:rPr>
              <a:t>FP</a:t>
            </a:r>
          </a:p>
        </p:txBody>
      </p:sp>
      <p:sp>
        <p:nvSpPr>
          <p:cNvPr id="12" name="TextBox 11">
            <a:extLst>
              <a:ext uri="{FF2B5EF4-FFF2-40B4-BE49-F238E27FC236}">
                <a16:creationId xmlns:a16="http://schemas.microsoft.com/office/drawing/2014/main" id="{E78F68D8-2BE1-4709-9858-4F31BC946C0F}"/>
              </a:ext>
            </a:extLst>
          </p:cNvPr>
          <p:cNvSpPr txBox="1"/>
          <p:nvPr/>
        </p:nvSpPr>
        <p:spPr>
          <a:xfrm>
            <a:off x="8350465" y="5244308"/>
            <a:ext cx="1291119" cy="276999"/>
          </a:xfrm>
          <a:prstGeom prst="rect">
            <a:avLst/>
          </a:prstGeom>
          <a:noFill/>
        </p:spPr>
        <p:txBody>
          <a:bodyPr wrap="square" lIns="0" tIns="0" rIns="0" bIns="0" rtlCol="0">
            <a:spAutoFit/>
          </a:bodyPr>
          <a:lstStyle/>
          <a:p>
            <a:pPr>
              <a:spcBef>
                <a:spcPts val="600"/>
              </a:spcBef>
              <a:buSzPct val="100000"/>
            </a:pPr>
            <a:r>
              <a:rPr lang="en-US" dirty="0">
                <a:solidFill>
                  <a:schemeClr val="bg1"/>
                </a:solidFill>
              </a:rPr>
              <a:t>TP</a:t>
            </a:r>
          </a:p>
        </p:txBody>
      </p:sp>
    </p:spTree>
    <p:extLst>
      <p:ext uri="{BB962C8B-B14F-4D97-AF65-F5344CB8AC3E}">
        <p14:creationId xmlns:p14="http://schemas.microsoft.com/office/powerpoint/2010/main" val="409566058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7B41E8D-949E-41B5-B690-58C08874D963}"/>
              </a:ext>
            </a:extLst>
          </p:cNvPr>
          <p:cNvPicPr>
            <a:picLocks noChangeAspect="1"/>
          </p:cNvPicPr>
          <p:nvPr/>
        </p:nvPicPr>
        <p:blipFill>
          <a:blip r:embed="rId3"/>
          <a:srcRect/>
          <a:stretch/>
        </p:blipFill>
        <p:spPr>
          <a:xfrm>
            <a:off x="10694852" y="5659120"/>
            <a:ext cx="1198880" cy="1198880"/>
          </a:xfrm>
          <a:prstGeom prst="rect">
            <a:avLst/>
          </a:prstGeom>
        </p:spPr>
      </p:pic>
      <p:sp>
        <p:nvSpPr>
          <p:cNvPr id="16" name="Title 1">
            <a:extLst>
              <a:ext uri="{FF2B5EF4-FFF2-40B4-BE49-F238E27FC236}">
                <a16:creationId xmlns:a16="http://schemas.microsoft.com/office/drawing/2014/main" id="{EB8C8EEB-208A-4E04-88B1-991DE841E09C}"/>
              </a:ext>
            </a:extLst>
          </p:cNvPr>
          <p:cNvSpPr txBox="1">
            <a:spLocks/>
          </p:cNvSpPr>
          <p:nvPr/>
        </p:nvSpPr>
        <p:spPr bwMode="gray">
          <a:xfrm>
            <a:off x="695931" y="956107"/>
            <a:ext cx="10418233" cy="585693"/>
          </a:xfrm>
          <a:prstGeom prst="rect">
            <a:avLst/>
          </a:prstGeom>
        </p:spPr>
        <p:txBody>
          <a:bodyPr vert="horz" lIns="0" tIns="0" rIns="0" bIns="0" rtlCol="0" anchor="b" anchorCtr="0">
            <a:noAutofit/>
          </a:bodyPr>
          <a:lstStyle>
            <a:lvl1pPr algn="l" defTabSz="914400" rtl="0" eaLnBrk="1" latinLnBrk="0" hangingPunct="1">
              <a:lnSpc>
                <a:spcPts val="3200"/>
              </a:lnSpc>
              <a:spcBef>
                <a:spcPct val="0"/>
              </a:spcBef>
              <a:buNone/>
              <a:defRPr sz="3200" b="0" kern="120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pPr algn="ctr"/>
            <a:r>
              <a:rPr lang="en-US" b="1" dirty="0">
                <a:solidFill>
                  <a:schemeClr val="bg1"/>
                </a:solidFill>
                <a:latin typeface="+mj-lt"/>
              </a:rPr>
              <a:t>Conclusion</a:t>
            </a:r>
          </a:p>
        </p:txBody>
      </p:sp>
      <p:sp>
        <p:nvSpPr>
          <p:cNvPr id="18" name="TextBox 17">
            <a:extLst>
              <a:ext uri="{FF2B5EF4-FFF2-40B4-BE49-F238E27FC236}">
                <a16:creationId xmlns:a16="http://schemas.microsoft.com/office/drawing/2014/main" id="{39155E45-F4CB-46FF-90CE-0E1BDC053D14}"/>
              </a:ext>
            </a:extLst>
          </p:cNvPr>
          <p:cNvSpPr txBox="1"/>
          <p:nvPr/>
        </p:nvSpPr>
        <p:spPr>
          <a:xfrm>
            <a:off x="614737" y="1638728"/>
            <a:ext cx="10962526" cy="5262979"/>
          </a:xfrm>
          <a:prstGeom prst="rect">
            <a:avLst/>
          </a:prstGeom>
          <a:noFill/>
        </p:spPr>
        <p:txBody>
          <a:bodyPr wrap="square">
            <a:spAutoFit/>
          </a:bodyPr>
          <a:lstStyle/>
          <a:p>
            <a:r>
              <a:rPr lang="en-US" sz="2800" dirty="0">
                <a:solidFill>
                  <a:schemeClr val="bg1"/>
                </a:solidFill>
              </a:rPr>
              <a:t>A Random Forest Machine Classifier </a:t>
            </a:r>
            <a:r>
              <a:rPr lang="en-US" sz="2800" dirty="0">
                <a:solidFill>
                  <a:schemeClr val="accent1"/>
                </a:solidFill>
              </a:rPr>
              <a:t>is the recommended model in detecting the possible presence of coronary artery disease while reducing the rate of false negatives. </a:t>
            </a:r>
          </a:p>
          <a:p>
            <a:endParaRPr lang="en-US" sz="2800" dirty="0">
              <a:solidFill>
                <a:schemeClr val="accent1"/>
              </a:solidFill>
            </a:endParaRPr>
          </a:p>
          <a:p>
            <a:r>
              <a:rPr lang="en-US" sz="2800" dirty="0">
                <a:solidFill>
                  <a:schemeClr val="accent1"/>
                </a:solidFill>
              </a:rPr>
              <a:t>This model would assist:</a:t>
            </a:r>
          </a:p>
          <a:p>
            <a:endParaRPr lang="en-US" sz="2800" dirty="0">
              <a:solidFill>
                <a:schemeClr val="accent1"/>
              </a:solidFill>
            </a:endParaRPr>
          </a:p>
          <a:p>
            <a:pPr marL="457200" indent="-457200">
              <a:buFont typeface="+mj-lt"/>
              <a:buAutoNum type="arabicPeriod"/>
            </a:pPr>
            <a:r>
              <a:rPr lang="en-US" sz="2800" dirty="0">
                <a:solidFill>
                  <a:schemeClr val="accent1"/>
                </a:solidFill>
              </a:rPr>
              <a:t>Saving lives through early detection, especially in the medically underserved and minority areas.</a:t>
            </a:r>
          </a:p>
          <a:p>
            <a:pPr marL="457200" indent="-457200">
              <a:buFont typeface="+mj-lt"/>
              <a:buAutoNum type="arabicPeriod"/>
            </a:pPr>
            <a:r>
              <a:rPr lang="en-US" sz="2800" dirty="0">
                <a:solidFill>
                  <a:schemeClr val="accent1"/>
                </a:solidFill>
              </a:rPr>
              <a:t>Reducing the Strain on the Healthcare system.</a:t>
            </a:r>
          </a:p>
          <a:p>
            <a:pPr marL="457200" indent="-457200">
              <a:buFont typeface="+mj-lt"/>
              <a:buAutoNum type="arabicPeriod"/>
            </a:pPr>
            <a:r>
              <a:rPr lang="en-US" sz="2800" dirty="0">
                <a:solidFill>
                  <a:schemeClr val="accent1"/>
                </a:solidFill>
              </a:rPr>
              <a:t>And relieving the financial burden associated with the cost of treating heart disease.</a:t>
            </a:r>
          </a:p>
          <a:p>
            <a:pPr marL="457200" indent="-457200">
              <a:buFont typeface="+mj-lt"/>
              <a:buAutoNum type="arabicPeriod"/>
            </a:pPr>
            <a:endParaRPr lang="en-US" sz="2800" dirty="0">
              <a:solidFill>
                <a:schemeClr val="accent1"/>
              </a:solidFill>
            </a:endParaRPr>
          </a:p>
        </p:txBody>
      </p:sp>
    </p:spTree>
    <p:extLst>
      <p:ext uri="{BB962C8B-B14F-4D97-AF65-F5344CB8AC3E}">
        <p14:creationId xmlns:p14="http://schemas.microsoft.com/office/powerpoint/2010/main" val="217445681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7B41E8D-949E-41B5-B690-58C08874D963}"/>
              </a:ext>
            </a:extLst>
          </p:cNvPr>
          <p:cNvPicPr>
            <a:picLocks noChangeAspect="1"/>
          </p:cNvPicPr>
          <p:nvPr/>
        </p:nvPicPr>
        <p:blipFill>
          <a:blip r:embed="rId3"/>
          <a:srcRect/>
          <a:stretch/>
        </p:blipFill>
        <p:spPr>
          <a:xfrm>
            <a:off x="10694852" y="5659120"/>
            <a:ext cx="1198880" cy="1198880"/>
          </a:xfrm>
          <a:prstGeom prst="rect">
            <a:avLst/>
          </a:prstGeom>
        </p:spPr>
      </p:pic>
      <p:sp>
        <p:nvSpPr>
          <p:cNvPr id="16" name="Title 1">
            <a:extLst>
              <a:ext uri="{FF2B5EF4-FFF2-40B4-BE49-F238E27FC236}">
                <a16:creationId xmlns:a16="http://schemas.microsoft.com/office/drawing/2014/main" id="{EB8C8EEB-208A-4E04-88B1-991DE841E09C}"/>
              </a:ext>
            </a:extLst>
          </p:cNvPr>
          <p:cNvSpPr txBox="1">
            <a:spLocks/>
          </p:cNvSpPr>
          <p:nvPr/>
        </p:nvSpPr>
        <p:spPr bwMode="gray">
          <a:xfrm>
            <a:off x="695931" y="956107"/>
            <a:ext cx="10418233" cy="585693"/>
          </a:xfrm>
          <a:prstGeom prst="rect">
            <a:avLst/>
          </a:prstGeom>
        </p:spPr>
        <p:txBody>
          <a:bodyPr vert="horz" lIns="0" tIns="0" rIns="0" bIns="0" rtlCol="0" anchor="b" anchorCtr="0">
            <a:noAutofit/>
          </a:bodyPr>
          <a:lstStyle>
            <a:lvl1pPr algn="l" defTabSz="914400" rtl="0" eaLnBrk="1" latinLnBrk="0" hangingPunct="1">
              <a:lnSpc>
                <a:spcPts val="3200"/>
              </a:lnSpc>
              <a:spcBef>
                <a:spcPct val="0"/>
              </a:spcBef>
              <a:buNone/>
              <a:defRPr sz="3200" b="0" kern="120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pPr algn="ctr"/>
            <a:r>
              <a:rPr lang="en-US" b="1" dirty="0">
                <a:solidFill>
                  <a:schemeClr val="bg1"/>
                </a:solidFill>
                <a:latin typeface="+mj-lt"/>
              </a:rPr>
              <a:t>References:</a:t>
            </a:r>
          </a:p>
        </p:txBody>
      </p:sp>
      <p:sp>
        <p:nvSpPr>
          <p:cNvPr id="18" name="TextBox 17">
            <a:extLst>
              <a:ext uri="{FF2B5EF4-FFF2-40B4-BE49-F238E27FC236}">
                <a16:creationId xmlns:a16="http://schemas.microsoft.com/office/drawing/2014/main" id="{39155E45-F4CB-46FF-90CE-0E1BDC053D14}"/>
              </a:ext>
            </a:extLst>
          </p:cNvPr>
          <p:cNvSpPr txBox="1"/>
          <p:nvPr/>
        </p:nvSpPr>
        <p:spPr>
          <a:xfrm>
            <a:off x="614737" y="1638728"/>
            <a:ext cx="10962526" cy="3970318"/>
          </a:xfrm>
          <a:prstGeom prst="rect">
            <a:avLst/>
          </a:prstGeom>
          <a:noFill/>
        </p:spPr>
        <p:txBody>
          <a:bodyPr wrap="square">
            <a:spAutoFit/>
          </a:bodyPr>
          <a:lstStyle/>
          <a:p>
            <a:pPr marL="514350" indent="-514350">
              <a:buFont typeface="+mj-lt"/>
              <a:buAutoNum type="arabicPeriod"/>
            </a:pPr>
            <a:r>
              <a:rPr lang="en-US" sz="2800" dirty="0">
                <a:solidFill>
                  <a:schemeClr val="accent1"/>
                </a:solidFill>
                <a:hlinkClick r:id="rId4"/>
              </a:rPr>
              <a:t>https://www.cdc.gov/nchs/nhanes/about_nhanes.htm</a:t>
            </a:r>
            <a:endParaRPr lang="en-US" sz="2800" dirty="0">
              <a:solidFill>
                <a:schemeClr val="accent1"/>
              </a:solidFill>
            </a:endParaRPr>
          </a:p>
          <a:p>
            <a:pPr marL="514350" indent="-514350">
              <a:buFont typeface="+mj-lt"/>
              <a:buAutoNum type="arabicPeriod"/>
            </a:pPr>
            <a:r>
              <a:rPr lang="en-US" sz="2800" dirty="0">
                <a:solidFill>
                  <a:schemeClr val="accent1"/>
                </a:solidFill>
                <a:hlinkClick r:id="rId5"/>
              </a:rPr>
              <a:t>https://www.cdc.gov/heartdisease/about.htm</a:t>
            </a:r>
            <a:endParaRPr lang="en-US" sz="2800" dirty="0">
              <a:solidFill>
                <a:schemeClr val="accent1"/>
              </a:solidFill>
            </a:endParaRPr>
          </a:p>
          <a:p>
            <a:pPr marL="514350" indent="-514350">
              <a:buFont typeface="+mj-lt"/>
              <a:buAutoNum type="arabicPeriod"/>
            </a:pPr>
            <a:r>
              <a:rPr lang="en-US" sz="2800" dirty="0">
                <a:solidFill>
                  <a:schemeClr val="accent1"/>
                </a:solidFill>
                <a:hlinkClick r:id="rId6"/>
              </a:rPr>
              <a:t>https://www.cdc.gov/heartdisease/coronary_ad.htm</a:t>
            </a:r>
            <a:endParaRPr lang="en-US" sz="2800" dirty="0">
              <a:solidFill>
                <a:schemeClr val="accent1"/>
              </a:solidFill>
            </a:endParaRPr>
          </a:p>
          <a:p>
            <a:pPr marL="514350" indent="-514350">
              <a:buFont typeface="+mj-lt"/>
              <a:buAutoNum type="arabicPeriod"/>
            </a:pPr>
            <a:r>
              <a:rPr lang="en-US" sz="2800" dirty="0">
                <a:solidFill>
                  <a:schemeClr val="accent1"/>
                </a:solidFill>
                <a:hlinkClick r:id="rId7"/>
              </a:rPr>
              <a:t>https://www.cdc.gov/heartdisease/facts.htm</a:t>
            </a:r>
            <a:endParaRPr lang="en-US" sz="2800" dirty="0">
              <a:solidFill>
                <a:schemeClr val="accent1"/>
              </a:solidFill>
            </a:endParaRPr>
          </a:p>
          <a:p>
            <a:pPr marL="514350" indent="-514350">
              <a:buFont typeface="+mj-lt"/>
              <a:buAutoNum type="arabicPeriod"/>
            </a:pPr>
            <a:r>
              <a:rPr lang="en-US" sz="2800" dirty="0">
                <a:solidFill>
                  <a:schemeClr val="accent1"/>
                </a:solidFill>
                <a:hlinkClick r:id="rId8"/>
              </a:rPr>
              <a:t>https://www.nhlbi.nih.gov/health/coronary-heart-disease</a:t>
            </a:r>
            <a:endParaRPr lang="en-US" sz="2800" dirty="0">
              <a:solidFill>
                <a:schemeClr val="accent1"/>
              </a:solidFill>
            </a:endParaRPr>
          </a:p>
          <a:p>
            <a:endParaRPr lang="en-US" sz="2800" dirty="0">
              <a:solidFill>
                <a:schemeClr val="accent1"/>
              </a:solidFill>
            </a:endParaRPr>
          </a:p>
          <a:p>
            <a:endParaRPr lang="en-US" sz="2800" dirty="0">
              <a:solidFill>
                <a:schemeClr val="accent1"/>
              </a:solidFill>
            </a:endParaRPr>
          </a:p>
          <a:p>
            <a:pPr marL="457200" indent="-457200">
              <a:buFont typeface="Arial" panose="020B0604020202020204" pitchFamily="34" charset="0"/>
              <a:buChar char="•"/>
            </a:pPr>
            <a:endParaRPr lang="en-US" sz="2800" dirty="0">
              <a:solidFill>
                <a:schemeClr val="accent1"/>
              </a:solidFill>
            </a:endParaRPr>
          </a:p>
          <a:p>
            <a:endParaRPr lang="en-US" sz="2800" dirty="0">
              <a:solidFill>
                <a:schemeClr val="accent1"/>
              </a:solidFill>
            </a:endParaRPr>
          </a:p>
        </p:txBody>
      </p:sp>
    </p:spTree>
    <p:extLst>
      <p:ext uri="{BB962C8B-B14F-4D97-AF65-F5344CB8AC3E}">
        <p14:creationId xmlns:p14="http://schemas.microsoft.com/office/powerpoint/2010/main" val="60167200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7B41E8D-949E-41B5-B690-58C08874D963}"/>
              </a:ext>
            </a:extLst>
          </p:cNvPr>
          <p:cNvPicPr>
            <a:picLocks noChangeAspect="1"/>
          </p:cNvPicPr>
          <p:nvPr/>
        </p:nvPicPr>
        <p:blipFill>
          <a:blip r:embed="rId3"/>
          <a:srcRect/>
          <a:stretch/>
        </p:blipFill>
        <p:spPr>
          <a:xfrm>
            <a:off x="10694852" y="5659120"/>
            <a:ext cx="1198880" cy="1198880"/>
          </a:xfrm>
          <a:prstGeom prst="rect">
            <a:avLst/>
          </a:prstGeom>
        </p:spPr>
      </p:pic>
      <p:sp>
        <p:nvSpPr>
          <p:cNvPr id="16" name="Title 1">
            <a:extLst>
              <a:ext uri="{FF2B5EF4-FFF2-40B4-BE49-F238E27FC236}">
                <a16:creationId xmlns:a16="http://schemas.microsoft.com/office/drawing/2014/main" id="{EB8C8EEB-208A-4E04-88B1-991DE841E09C}"/>
              </a:ext>
            </a:extLst>
          </p:cNvPr>
          <p:cNvSpPr txBox="1">
            <a:spLocks/>
          </p:cNvSpPr>
          <p:nvPr/>
        </p:nvSpPr>
        <p:spPr bwMode="gray">
          <a:xfrm>
            <a:off x="614737" y="958701"/>
            <a:ext cx="10418233" cy="585693"/>
          </a:xfrm>
          <a:prstGeom prst="rect">
            <a:avLst/>
          </a:prstGeom>
        </p:spPr>
        <p:txBody>
          <a:bodyPr vert="horz" lIns="0" tIns="0" rIns="0" bIns="0" rtlCol="0" anchor="b" anchorCtr="0">
            <a:noAutofit/>
          </a:bodyPr>
          <a:lstStyle>
            <a:lvl1pPr algn="l" defTabSz="914400" rtl="0" eaLnBrk="1" latinLnBrk="0" hangingPunct="1">
              <a:lnSpc>
                <a:spcPts val="3200"/>
              </a:lnSpc>
              <a:spcBef>
                <a:spcPct val="0"/>
              </a:spcBef>
              <a:buNone/>
              <a:defRPr sz="3200" b="0" kern="120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pPr algn="ctr"/>
            <a:r>
              <a:rPr lang="en-US" b="1" dirty="0">
                <a:solidFill>
                  <a:schemeClr val="bg1"/>
                </a:solidFill>
                <a:latin typeface="+mj-lt"/>
              </a:rPr>
              <a:t>What is Heart Disease?</a:t>
            </a:r>
          </a:p>
        </p:txBody>
      </p:sp>
      <p:sp>
        <p:nvSpPr>
          <p:cNvPr id="18" name="TextBox 17">
            <a:extLst>
              <a:ext uri="{FF2B5EF4-FFF2-40B4-BE49-F238E27FC236}">
                <a16:creationId xmlns:a16="http://schemas.microsoft.com/office/drawing/2014/main" id="{39155E45-F4CB-46FF-90CE-0E1BDC053D14}"/>
              </a:ext>
            </a:extLst>
          </p:cNvPr>
          <p:cNvSpPr txBox="1"/>
          <p:nvPr/>
        </p:nvSpPr>
        <p:spPr>
          <a:xfrm>
            <a:off x="614737" y="1638728"/>
            <a:ext cx="10962526" cy="4955203"/>
          </a:xfrm>
          <a:prstGeom prst="rect">
            <a:avLst/>
          </a:prstGeom>
          <a:noFill/>
        </p:spPr>
        <p:txBody>
          <a:bodyPr wrap="square">
            <a:spAutoFit/>
          </a:bodyPr>
          <a:lstStyle/>
          <a:p>
            <a:endParaRPr lang="en-US" sz="2800" dirty="0">
              <a:solidFill>
                <a:schemeClr val="accent1"/>
              </a:solidFill>
            </a:endParaRPr>
          </a:p>
          <a:p>
            <a:pPr marL="571500" indent="-571500">
              <a:buFont typeface="Arial" panose="020B0604020202020204" pitchFamily="34" charset="0"/>
              <a:buChar char="•"/>
            </a:pPr>
            <a:r>
              <a:rPr lang="en-US" sz="2400" dirty="0">
                <a:solidFill>
                  <a:schemeClr val="accent1"/>
                </a:solidFill>
              </a:rPr>
              <a:t>Heart disease is a general term that refers to various conditions that affect the heart.</a:t>
            </a:r>
          </a:p>
          <a:p>
            <a:endParaRPr lang="en-US" sz="2400" dirty="0">
              <a:solidFill>
                <a:schemeClr val="accent1"/>
              </a:solidFill>
            </a:endParaRPr>
          </a:p>
          <a:p>
            <a:pPr marL="571500" indent="-571500">
              <a:buFont typeface="Arial" panose="020B0604020202020204" pitchFamily="34" charset="0"/>
              <a:buChar char="•"/>
            </a:pPr>
            <a:r>
              <a:rPr lang="en-US" sz="2400" dirty="0">
                <a:solidFill>
                  <a:schemeClr val="accent1"/>
                </a:solidFill>
              </a:rPr>
              <a:t>The most common type of heart disease in the United States is coronary artery disease (CAD)</a:t>
            </a:r>
          </a:p>
          <a:p>
            <a:endParaRPr lang="en-US" sz="2400" dirty="0">
              <a:solidFill>
                <a:schemeClr val="accent1"/>
              </a:solidFill>
            </a:endParaRPr>
          </a:p>
          <a:p>
            <a:pPr marL="571500" indent="-571500">
              <a:buFont typeface="Arial" panose="020B0604020202020204" pitchFamily="34" charset="0"/>
              <a:buChar char="•"/>
            </a:pPr>
            <a:r>
              <a:rPr lang="en-US" sz="2400" dirty="0">
                <a:solidFill>
                  <a:schemeClr val="accent1"/>
                </a:solidFill>
              </a:rPr>
              <a:t>CAD is caused by plaque buildup in the walls of the coronary arteries that supply blood to the heart</a:t>
            </a:r>
          </a:p>
          <a:p>
            <a:endParaRPr lang="en-US" sz="2400" dirty="0">
              <a:solidFill>
                <a:schemeClr val="accent1"/>
              </a:solidFill>
            </a:endParaRPr>
          </a:p>
          <a:p>
            <a:pPr marL="571500" indent="-571500">
              <a:buFont typeface="Arial" panose="020B0604020202020204" pitchFamily="34" charset="0"/>
              <a:buChar char="•"/>
            </a:pPr>
            <a:r>
              <a:rPr lang="en-US" sz="2400" dirty="0">
                <a:solidFill>
                  <a:schemeClr val="accent1"/>
                </a:solidFill>
              </a:rPr>
              <a:t>This plaque build up causes arteries to narrow over time, which can partially or totally block the blood flow to the heart.</a:t>
            </a:r>
          </a:p>
          <a:p>
            <a:pPr marL="571500" indent="-571500">
              <a:buFont typeface="Arial" panose="020B0604020202020204" pitchFamily="34" charset="0"/>
              <a:buChar char="•"/>
            </a:pPr>
            <a:endParaRPr lang="en-US" sz="2400" dirty="0">
              <a:solidFill>
                <a:schemeClr val="accent1"/>
              </a:solidFill>
            </a:endParaRPr>
          </a:p>
        </p:txBody>
      </p:sp>
    </p:spTree>
    <p:extLst>
      <p:ext uri="{BB962C8B-B14F-4D97-AF65-F5344CB8AC3E}">
        <p14:creationId xmlns:p14="http://schemas.microsoft.com/office/powerpoint/2010/main" val="367321438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52400"/>
            <a:ext cx="0" cy="0"/>
          </a:xfrm>
          <a:prstGeom prst="rect">
            <a:avLst/>
          </a:prstGeom>
        </p:spPr>
      </p:pic>
      <p:sp>
        <p:nvSpPr>
          <p:cNvPr id="11" name="USOC_Text">
            <a:extLst>
              <a:ext uri="{FF2B5EF4-FFF2-40B4-BE49-F238E27FC236}">
                <a16:creationId xmlns:a16="http://schemas.microsoft.com/office/drawing/2014/main" id="{14EACC62-786E-4350-8FE9-17FA901AE4BF}"/>
              </a:ext>
            </a:extLst>
          </p:cNvPr>
          <p:cNvSpPr txBox="1">
            <a:spLocks/>
          </p:cNvSpPr>
          <p:nvPr/>
        </p:nvSpPr>
        <p:spPr bwMode="gray">
          <a:xfrm>
            <a:off x="467337" y="6310750"/>
            <a:ext cx="7079737" cy="465990"/>
          </a:xfrm>
          <a:prstGeom prst="rect">
            <a:avLst/>
          </a:prstGeom>
        </p:spPr>
        <p:txBody>
          <a:bodyPr lIns="0" rIns="0" anchor="b" anchorCtr="0">
            <a:normAutofit/>
          </a:bodyPr>
          <a:lstStyle>
            <a:lvl1pPr marL="0" indent="0" algn="l" defTabSz="914400" rtl="0" eaLnBrk="1" latinLnBrk="0" hangingPunct="1">
              <a:spcBef>
                <a:spcPts val="1200"/>
              </a:spcBef>
              <a:buFont typeface="Arial" pitchFamily="34" charset="0"/>
              <a:buNone/>
              <a:defRPr sz="1800" b="0" kern="1200">
                <a:solidFill>
                  <a:schemeClr val="tx2"/>
                </a:solidFill>
                <a:latin typeface="+mn-lt"/>
                <a:ea typeface="+mn-ea"/>
                <a:cs typeface="+mn-cs"/>
              </a:defRPr>
            </a:lvl1pPr>
            <a:lvl2pPr marL="26670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700" indent="-266700" algn="l" defTabSz="914400"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50" indent="-27305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50" indent="-266700" algn="l" defTabSz="914400" rtl="0" eaLnBrk="1" latinLnBrk="0" hangingPunct="1">
              <a:spcBef>
                <a:spcPts val="1200"/>
              </a:spcBef>
              <a:buSzPct val="60000"/>
              <a:buFont typeface="Courier New" panose="02070309020205020404" pitchFamily="49" charset="0"/>
              <a:buChar char="o"/>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900"/>
              </a:lnSpc>
            </a:pPr>
            <a:r>
              <a:rPr lang="en-US" sz="900" dirty="0">
                <a:solidFill>
                  <a:schemeClr val="tx1"/>
                </a:solidFill>
              </a:rPr>
              <a:t>Copyright © 2020 Deloitte Development LLC. All rights reserved.</a:t>
            </a:r>
            <a:br>
              <a:rPr lang="en-US" sz="900" dirty="0">
                <a:solidFill>
                  <a:schemeClr val="tx1"/>
                </a:solidFill>
              </a:rPr>
            </a:br>
            <a:endParaRPr lang="en-US" sz="900" dirty="0">
              <a:solidFill>
                <a:schemeClr val="tx1"/>
              </a:solidFill>
            </a:endParaRPr>
          </a:p>
        </p:txBody>
      </p:sp>
    </p:spTree>
    <p:extLst>
      <p:ext uri="{BB962C8B-B14F-4D97-AF65-F5344CB8AC3E}">
        <p14:creationId xmlns:p14="http://schemas.microsoft.com/office/powerpoint/2010/main" val="286964206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7B41E8D-949E-41B5-B690-58C08874D963}"/>
              </a:ext>
            </a:extLst>
          </p:cNvPr>
          <p:cNvPicPr>
            <a:picLocks noChangeAspect="1"/>
          </p:cNvPicPr>
          <p:nvPr/>
        </p:nvPicPr>
        <p:blipFill>
          <a:blip r:embed="rId3"/>
          <a:srcRect/>
          <a:stretch/>
        </p:blipFill>
        <p:spPr>
          <a:xfrm>
            <a:off x="10694852" y="5659120"/>
            <a:ext cx="1198880" cy="1198880"/>
          </a:xfrm>
          <a:prstGeom prst="rect">
            <a:avLst/>
          </a:prstGeom>
        </p:spPr>
      </p:pic>
      <p:sp>
        <p:nvSpPr>
          <p:cNvPr id="16" name="Title 1">
            <a:extLst>
              <a:ext uri="{FF2B5EF4-FFF2-40B4-BE49-F238E27FC236}">
                <a16:creationId xmlns:a16="http://schemas.microsoft.com/office/drawing/2014/main" id="{EB8C8EEB-208A-4E04-88B1-991DE841E09C}"/>
              </a:ext>
            </a:extLst>
          </p:cNvPr>
          <p:cNvSpPr txBox="1">
            <a:spLocks/>
          </p:cNvSpPr>
          <p:nvPr/>
        </p:nvSpPr>
        <p:spPr bwMode="gray">
          <a:xfrm>
            <a:off x="614737" y="958701"/>
            <a:ext cx="10418233" cy="585693"/>
          </a:xfrm>
          <a:prstGeom prst="rect">
            <a:avLst/>
          </a:prstGeom>
        </p:spPr>
        <p:txBody>
          <a:bodyPr vert="horz" lIns="0" tIns="0" rIns="0" bIns="0" rtlCol="0" anchor="b" anchorCtr="0">
            <a:noAutofit/>
          </a:bodyPr>
          <a:lstStyle>
            <a:lvl1pPr algn="l" defTabSz="914400" rtl="0" eaLnBrk="1" latinLnBrk="0" hangingPunct="1">
              <a:lnSpc>
                <a:spcPts val="3200"/>
              </a:lnSpc>
              <a:spcBef>
                <a:spcPct val="0"/>
              </a:spcBef>
              <a:buNone/>
              <a:defRPr sz="3200" b="0" kern="120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pPr algn="ctr"/>
            <a:r>
              <a:rPr lang="en-US" b="1" dirty="0">
                <a:solidFill>
                  <a:schemeClr val="bg1"/>
                </a:solidFill>
                <a:latin typeface="+mj-lt"/>
              </a:rPr>
              <a:t>Why it Matters</a:t>
            </a:r>
          </a:p>
        </p:txBody>
      </p:sp>
      <p:sp>
        <p:nvSpPr>
          <p:cNvPr id="18" name="TextBox 17">
            <a:extLst>
              <a:ext uri="{FF2B5EF4-FFF2-40B4-BE49-F238E27FC236}">
                <a16:creationId xmlns:a16="http://schemas.microsoft.com/office/drawing/2014/main" id="{39155E45-F4CB-46FF-90CE-0E1BDC053D14}"/>
              </a:ext>
            </a:extLst>
          </p:cNvPr>
          <p:cNvSpPr txBox="1"/>
          <p:nvPr/>
        </p:nvSpPr>
        <p:spPr>
          <a:xfrm>
            <a:off x="614737" y="1638728"/>
            <a:ext cx="10962526" cy="3847207"/>
          </a:xfrm>
          <a:prstGeom prst="rect">
            <a:avLst/>
          </a:prstGeom>
          <a:noFill/>
        </p:spPr>
        <p:txBody>
          <a:bodyPr wrap="square">
            <a:spAutoFit/>
          </a:bodyPr>
          <a:lstStyle/>
          <a:p>
            <a:endParaRPr lang="en-US" sz="2800" dirty="0">
              <a:solidFill>
                <a:schemeClr val="accent1"/>
              </a:solidFill>
            </a:endParaRPr>
          </a:p>
          <a:p>
            <a:pPr marL="571500" indent="-571500">
              <a:buFont typeface="Arial" panose="020B0604020202020204" pitchFamily="34" charset="0"/>
              <a:buChar char="•"/>
            </a:pPr>
            <a:r>
              <a:rPr lang="en-US" sz="2400" dirty="0">
                <a:solidFill>
                  <a:schemeClr val="accent1"/>
                </a:solidFill>
              </a:rPr>
              <a:t>Heart disease is the leading cause of death for men, women, and people of most racial and ethnic groups in the United States. </a:t>
            </a:r>
          </a:p>
          <a:p>
            <a:endParaRPr lang="en-US" sz="2400" dirty="0">
              <a:solidFill>
                <a:schemeClr val="accent1"/>
              </a:solidFill>
            </a:endParaRPr>
          </a:p>
          <a:p>
            <a:pPr marL="571500" indent="-571500">
              <a:buFont typeface="Arial" panose="020B0604020202020204" pitchFamily="34" charset="0"/>
              <a:buChar char="•"/>
            </a:pPr>
            <a:r>
              <a:rPr lang="en-US" sz="2400" dirty="0">
                <a:solidFill>
                  <a:schemeClr val="accent1"/>
                </a:solidFill>
              </a:rPr>
              <a:t>About 697,000 people in the United States died from heart disease in 2020—that’s 1 in every 5 deaths.</a:t>
            </a:r>
          </a:p>
          <a:p>
            <a:endParaRPr lang="en-US" sz="2400" dirty="0">
              <a:solidFill>
                <a:schemeClr val="accent1"/>
              </a:solidFill>
            </a:endParaRPr>
          </a:p>
          <a:p>
            <a:pPr marL="571500" indent="-571500">
              <a:buFont typeface="Arial" panose="020B0604020202020204" pitchFamily="34" charset="0"/>
              <a:buChar char="•"/>
            </a:pPr>
            <a:r>
              <a:rPr lang="en-US" sz="2400" dirty="0">
                <a:solidFill>
                  <a:schemeClr val="accent1"/>
                </a:solidFill>
              </a:rPr>
              <a:t>Heart disease cost the United States about $229 billion each year from 2017 to 2018. This includes the cost of health care services, medicines, and lost productivity due to death.</a:t>
            </a:r>
          </a:p>
        </p:txBody>
      </p:sp>
    </p:spTree>
    <p:extLst>
      <p:ext uri="{BB962C8B-B14F-4D97-AF65-F5344CB8AC3E}">
        <p14:creationId xmlns:p14="http://schemas.microsoft.com/office/powerpoint/2010/main" val="336370858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7B41E8D-949E-41B5-B690-58C08874D963}"/>
              </a:ext>
            </a:extLst>
          </p:cNvPr>
          <p:cNvPicPr>
            <a:picLocks noChangeAspect="1"/>
          </p:cNvPicPr>
          <p:nvPr/>
        </p:nvPicPr>
        <p:blipFill>
          <a:blip r:embed="rId3"/>
          <a:srcRect/>
          <a:stretch/>
        </p:blipFill>
        <p:spPr>
          <a:xfrm>
            <a:off x="10694852" y="5659120"/>
            <a:ext cx="1198880" cy="1198880"/>
          </a:xfrm>
          <a:prstGeom prst="rect">
            <a:avLst/>
          </a:prstGeom>
        </p:spPr>
      </p:pic>
      <p:sp>
        <p:nvSpPr>
          <p:cNvPr id="16" name="Title 1">
            <a:extLst>
              <a:ext uri="{FF2B5EF4-FFF2-40B4-BE49-F238E27FC236}">
                <a16:creationId xmlns:a16="http://schemas.microsoft.com/office/drawing/2014/main" id="{EB8C8EEB-208A-4E04-88B1-991DE841E09C}"/>
              </a:ext>
            </a:extLst>
          </p:cNvPr>
          <p:cNvSpPr txBox="1">
            <a:spLocks/>
          </p:cNvSpPr>
          <p:nvPr/>
        </p:nvSpPr>
        <p:spPr bwMode="gray">
          <a:xfrm>
            <a:off x="695931" y="956107"/>
            <a:ext cx="10418233" cy="585693"/>
          </a:xfrm>
          <a:prstGeom prst="rect">
            <a:avLst/>
          </a:prstGeom>
        </p:spPr>
        <p:txBody>
          <a:bodyPr vert="horz" lIns="0" tIns="0" rIns="0" bIns="0" rtlCol="0" anchor="b" anchorCtr="0">
            <a:noAutofit/>
          </a:bodyPr>
          <a:lstStyle>
            <a:lvl1pPr algn="l" defTabSz="914400" rtl="0" eaLnBrk="1" latinLnBrk="0" hangingPunct="1">
              <a:lnSpc>
                <a:spcPts val="3200"/>
              </a:lnSpc>
              <a:spcBef>
                <a:spcPct val="0"/>
              </a:spcBef>
              <a:buNone/>
              <a:defRPr sz="3200" b="0" kern="120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pPr algn="ctr"/>
            <a:r>
              <a:rPr lang="en-US" b="1" dirty="0">
                <a:solidFill>
                  <a:schemeClr val="bg1"/>
                </a:solidFill>
                <a:latin typeface="+mj-lt"/>
              </a:rPr>
              <a:t>Coronary Artery Disease</a:t>
            </a:r>
          </a:p>
        </p:txBody>
      </p:sp>
      <p:sp>
        <p:nvSpPr>
          <p:cNvPr id="18" name="TextBox 17">
            <a:extLst>
              <a:ext uri="{FF2B5EF4-FFF2-40B4-BE49-F238E27FC236}">
                <a16:creationId xmlns:a16="http://schemas.microsoft.com/office/drawing/2014/main" id="{39155E45-F4CB-46FF-90CE-0E1BDC053D14}"/>
              </a:ext>
            </a:extLst>
          </p:cNvPr>
          <p:cNvSpPr txBox="1"/>
          <p:nvPr/>
        </p:nvSpPr>
        <p:spPr>
          <a:xfrm>
            <a:off x="614737" y="1638728"/>
            <a:ext cx="10962526" cy="3477875"/>
          </a:xfrm>
          <a:prstGeom prst="rect">
            <a:avLst/>
          </a:prstGeom>
          <a:noFill/>
        </p:spPr>
        <p:txBody>
          <a:bodyPr wrap="square">
            <a:spAutoFit/>
          </a:bodyPr>
          <a:lstStyle/>
          <a:p>
            <a:endParaRPr lang="en-US" sz="2800" dirty="0">
              <a:solidFill>
                <a:schemeClr val="accent1"/>
              </a:solidFill>
            </a:endParaRPr>
          </a:p>
          <a:p>
            <a:pPr marL="457200" indent="-457200">
              <a:buFont typeface="Arial" panose="020B0604020202020204" pitchFamily="34" charset="0"/>
              <a:buChar char="•"/>
            </a:pPr>
            <a:r>
              <a:rPr lang="en-US" sz="2400" dirty="0">
                <a:solidFill>
                  <a:schemeClr val="accent1"/>
                </a:solidFill>
              </a:rPr>
              <a:t>Coronary Artery Disease (CAD), the most common type of heart disease, killed 382,820 people in 2020</a:t>
            </a:r>
          </a:p>
          <a:p>
            <a:endParaRPr lang="en-US" sz="2400" dirty="0">
              <a:solidFill>
                <a:schemeClr val="accent1"/>
              </a:solidFill>
            </a:endParaRPr>
          </a:p>
          <a:p>
            <a:pPr marL="571500" indent="-571500">
              <a:buFont typeface="Arial" panose="020B0604020202020204" pitchFamily="34" charset="0"/>
              <a:buChar char="•"/>
            </a:pPr>
            <a:r>
              <a:rPr lang="en-US" sz="2400" dirty="0">
                <a:solidFill>
                  <a:schemeClr val="accent1"/>
                </a:solidFill>
              </a:rPr>
              <a:t>About 20.1 million adults aged 20 and older have CAD (about 7.2%).</a:t>
            </a:r>
          </a:p>
          <a:p>
            <a:endParaRPr lang="en-US" sz="2400" dirty="0">
              <a:solidFill>
                <a:schemeClr val="accent1"/>
              </a:solidFill>
            </a:endParaRPr>
          </a:p>
          <a:p>
            <a:pPr marL="571500" indent="-571500">
              <a:buFont typeface="Arial" panose="020B0604020202020204" pitchFamily="34" charset="0"/>
              <a:buChar char="•"/>
            </a:pPr>
            <a:r>
              <a:rPr lang="en-US" sz="2400" dirty="0">
                <a:solidFill>
                  <a:schemeClr val="accent1"/>
                </a:solidFill>
              </a:rPr>
              <a:t>In 2020, about 2 in 10 deaths from CAD happen in adults less than 65 years old.</a:t>
            </a:r>
          </a:p>
          <a:p>
            <a:endParaRPr lang="en-US" sz="2400" dirty="0">
              <a:solidFill>
                <a:schemeClr val="accent1"/>
              </a:solidFill>
            </a:endParaRPr>
          </a:p>
          <a:p>
            <a:pPr marL="571500" indent="-571500">
              <a:buFont typeface="Arial" panose="020B0604020202020204" pitchFamily="34" charset="0"/>
              <a:buChar char="•"/>
            </a:pPr>
            <a:r>
              <a:rPr lang="en-US" sz="2400" dirty="0">
                <a:solidFill>
                  <a:schemeClr val="accent1"/>
                </a:solidFill>
              </a:rPr>
              <a:t>Unfortunately, the first sign of CAD is a often heart attack.</a:t>
            </a:r>
          </a:p>
        </p:txBody>
      </p:sp>
    </p:spTree>
    <p:extLst>
      <p:ext uri="{BB962C8B-B14F-4D97-AF65-F5344CB8AC3E}">
        <p14:creationId xmlns:p14="http://schemas.microsoft.com/office/powerpoint/2010/main" val="141281073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7B41E8D-949E-41B5-B690-58C08874D963}"/>
              </a:ext>
            </a:extLst>
          </p:cNvPr>
          <p:cNvPicPr>
            <a:picLocks noChangeAspect="1"/>
          </p:cNvPicPr>
          <p:nvPr/>
        </p:nvPicPr>
        <p:blipFill>
          <a:blip r:embed="rId3"/>
          <a:srcRect/>
          <a:stretch/>
        </p:blipFill>
        <p:spPr>
          <a:xfrm>
            <a:off x="10694852" y="5659120"/>
            <a:ext cx="1198880" cy="1198880"/>
          </a:xfrm>
          <a:prstGeom prst="rect">
            <a:avLst/>
          </a:prstGeom>
        </p:spPr>
      </p:pic>
      <p:sp>
        <p:nvSpPr>
          <p:cNvPr id="16" name="Title 1">
            <a:extLst>
              <a:ext uri="{FF2B5EF4-FFF2-40B4-BE49-F238E27FC236}">
                <a16:creationId xmlns:a16="http://schemas.microsoft.com/office/drawing/2014/main" id="{EB8C8EEB-208A-4E04-88B1-991DE841E09C}"/>
              </a:ext>
            </a:extLst>
          </p:cNvPr>
          <p:cNvSpPr txBox="1">
            <a:spLocks/>
          </p:cNvSpPr>
          <p:nvPr/>
        </p:nvSpPr>
        <p:spPr bwMode="gray">
          <a:xfrm>
            <a:off x="695931" y="956107"/>
            <a:ext cx="10418233" cy="585693"/>
          </a:xfrm>
          <a:prstGeom prst="rect">
            <a:avLst/>
          </a:prstGeom>
        </p:spPr>
        <p:txBody>
          <a:bodyPr vert="horz" lIns="0" tIns="0" rIns="0" bIns="0" rtlCol="0" anchor="b" anchorCtr="0">
            <a:noAutofit/>
          </a:bodyPr>
          <a:lstStyle>
            <a:lvl1pPr algn="l" defTabSz="914400" rtl="0" eaLnBrk="1" latinLnBrk="0" hangingPunct="1">
              <a:lnSpc>
                <a:spcPts val="3200"/>
              </a:lnSpc>
              <a:spcBef>
                <a:spcPct val="0"/>
              </a:spcBef>
              <a:buNone/>
              <a:defRPr sz="3200" b="0" kern="120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pPr algn="ctr"/>
            <a:r>
              <a:rPr lang="en-US" b="1" dirty="0">
                <a:solidFill>
                  <a:schemeClr val="bg1"/>
                </a:solidFill>
                <a:latin typeface="+mj-lt"/>
              </a:rPr>
              <a:t>Purpose of this Project</a:t>
            </a:r>
          </a:p>
        </p:txBody>
      </p:sp>
      <p:sp>
        <p:nvSpPr>
          <p:cNvPr id="18" name="TextBox 17">
            <a:extLst>
              <a:ext uri="{FF2B5EF4-FFF2-40B4-BE49-F238E27FC236}">
                <a16:creationId xmlns:a16="http://schemas.microsoft.com/office/drawing/2014/main" id="{39155E45-F4CB-46FF-90CE-0E1BDC053D14}"/>
              </a:ext>
            </a:extLst>
          </p:cNvPr>
          <p:cNvSpPr txBox="1"/>
          <p:nvPr/>
        </p:nvSpPr>
        <p:spPr>
          <a:xfrm>
            <a:off x="614737" y="1638728"/>
            <a:ext cx="10962526" cy="6124754"/>
          </a:xfrm>
          <a:prstGeom prst="rect">
            <a:avLst/>
          </a:prstGeom>
          <a:noFill/>
        </p:spPr>
        <p:txBody>
          <a:bodyPr wrap="square">
            <a:spAutoFit/>
          </a:bodyPr>
          <a:lstStyle/>
          <a:p>
            <a:endParaRPr lang="en-US" sz="2800" dirty="0">
              <a:solidFill>
                <a:schemeClr val="accent1"/>
              </a:solidFill>
            </a:endParaRPr>
          </a:p>
          <a:p>
            <a:pPr marL="457200" indent="-457200">
              <a:buFont typeface="Arial" panose="020B0604020202020204" pitchFamily="34" charset="0"/>
              <a:buChar char="•"/>
            </a:pPr>
            <a:r>
              <a:rPr lang="en-US" sz="2800" dirty="0">
                <a:solidFill>
                  <a:schemeClr val="accent1"/>
                </a:solidFill>
              </a:rPr>
              <a:t>To address this growing health crisis by offering a solution that will first  and foremost save lives but also reduce the cost and strain on the healthcare system caused by it.</a:t>
            </a:r>
          </a:p>
          <a:p>
            <a:pPr marL="457200" indent="-457200">
              <a:buFont typeface="Arial" panose="020B0604020202020204" pitchFamily="34" charset="0"/>
              <a:buChar char="•"/>
            </a:pPr>
            <a:endParaRPr lang="en-US" sz="2800" dirty="0">
              <a:solidFill>
                <a:schemeClr val="accent1"/>
              </a:solidFill>
            </a:endParaRPr>
          </a:p>
          <a:p>
            <a:pPr marL="457200" indent="-457200">
              <a:buFont typeface="Arial" panose="020B0604020202020204" pitchFamily="34" charset="0"/>
              <a:buChar char="•"/>
            </a:pPr>
            <a:r>
              <a:rPr lang="en-US" sz="2800" dirty="0">
                <a:solidFill>
                  <a:schemeClr val="accent1"/>
                </a:solidFill>
              </a:rPr>
              <a:t>Create a quick, easy and non-invasive way to detect the possible presence of CAD that will lead to early detection, treatments, and discussions with a doctor.</a:t>
            </a:r>
          </a:p>
          <a:p>
            <a:pPr marL="457200" indent="-457200">
              <a:buFont typeface="Arial" panose="020B0604020202020204" pitchFamily="34" charset="0"/>
              <a:buChar char="•"/>
            </a:pPr>
            <a:endParaRPr lang="en-US" sz="2800" dirty="0">
              <a:solidFill>
                <a:schemeClr val="accent1"/>
              </a:solidFill>
            </a:endParaRPr>
          </a:p>
          <a:p>
            <a:pPr marL="457200" indent="-457200">
              <a:buFont typeface="Arial" panose="020B0604020202020204" pitchFamily="34" charset="0"/>
              <a:buChar char="•"/>
            </a:pPr>
            <a:r>
              <a:rPr lang="en-US" sz="2800" dirty="0">
                <a:solidFill>
                  <a:schemeClr val="accent1"/>
                </a:solidFill>
              </a:rPr>
              <a:t>Make detection of CAD a greater possibility for people belonging to underserved and minority communities.</a:t>
            </a:r>
          </a:p>
          <a:p>
            <a:pPr marL="457200" indent="-457200">
              <a:buFont typeface="Arial" panose="020B0604020202020204" pitchFamily="34" charset="0"/>
              <a:buChar char="•"/>
            </a:pPr>
            <a:endParaRPr lang="en-US" sz="2800" dirty="0">
              <a:solidFill>
                <a:schemeClr val="accent1"/>
              </a:solidFill>
            </a:endParaRPr>
          </a:p>
          <a:p>
            <a:pPr marL="457200" indent="-457200">
              <a:buFont typeface="Arial" panose="020B0604020202020204" pitchFamily="34" charset="0"/>
              <a:buChar char="•"/>
            </a:pPr>
            <a:endParaRPr lang="en-US" sz="2800" dirty="0">
              <a:solidFill>
                <a:schemeClr val="accent1"/>
              </a:solidFill>
            </a:endParaRPr>
          </a:p>
          <a:p>
            <a:endParaRPr lang="en-US" sz="2800" dirty="0">
              <a:solidFill>
                <a:schemeClr val="accent1"/>
              </a:solidFill>
            </a:endParaRPr>
          </a:p>
        </p:txBody>
      </p:sp>
    </p:spTree>
    <p:extLst>
      <p:ext uri="{BB962C8B-B14F-4D97-AF65-F5344CB8AC3E}">
        <p14:creationId xmlns:p14="http://schemas.microsoft.com/office/powerpoint/2010/main" val="25997138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7B41E8D-949E-41B5-B690-58C08874D963}"/>
              </a:ext>
            </a:extLst>
          </p:cNvPr>
          <p:cNvPicPr>
            <a:picLocks noChangeAspect="1"/>
          </p:cNvPicPr>
          <p:nvPr/>
        </p:nvPicPr>
        <p:blipFill>
          <a:blip r:embed="rId3"/>
          <a:srcRect/>
          <a:stretch/>
        </p:blipFill>
        <p:spPr>
          <a:xfrm>
            <a:off x="10694852" y="5659120"/>
            <a:ext cx="1198880" cy="1198880"/>
          </a:xfrm>
          <a:prstGeom prst="rect">
            <a:avLst/>
          </a:prstGeom>
        </p:spPr>
      </p:pic>
      <p:sp>
        <p:nvSpPr>
          <p:cNvPr id="16" name="Title 1">
            <a:extLst>
              <a:ext uri="{FF2B5EF4-FFF2-40B4-BE49-F238E27FC236}">
                <a16:creationId xmlns:a16="http://schemas.microsoft.com/office/drawing/2014/main" id="{EB8C8EEB-208A-4E04-88B1-991DE841E09C}"/>
              </a:ext>
            </a:extLst>
          </p:cNvPr>
          <p:cNvSpPr txBox="1">
            <a:spLocks/>
          </p:cNvSpPr>
          <p:nvPr/>
        </p:nvSpPr>
        <p:spPr bwMode="gray">
          <a:xfrm>
            <a:off x="695931" y="956107"/>
            <a:ext cx="10418233" cy="585693"/>
          </a:xfrm>
          <a:prstGeom prst="rect">
            <a:avLst/>
          </a:prstGeom>
        </p:spPr>
        <p:txBody>
          <a:bodyPr vert="horz" lIns="0" tIns="0" rIns="0" bIns="0" rtlCol="0" anchor="b" anchorCtr="0">
            <a:noAutofit/>
          </a:bodyPr>
          <a:lstStyle>
            <a:lvl1pPr algn="l" defTabSz="914400" rtl="0" eaLnBrk="1" latinLnBrk="0" hangingPunct="1">
              <a:lnSpc>
                <a:spcPts val="3200"/>
              </a:lnSpc>
              <a:spcBef>
                <a:spcPct val="0"/>
              </a:spcBef>
              <a:buNone/>
              <a:defRPr sz="3200" b="0" kern="120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pPr algn="ctr"/>
            <a:r>
              <a:rPr lang="en-US" b="1" dirty="0">
                <a:solidFill>
                  <a:schemeClr val="bg1"/>
                </a:solidFill>
                <a:latin typeface="+mj-lt"/>
              </a:rPr>
              <a:t>Solution</a:t>
            </a:r>
          </a:p>
        </p:txBody>
      </p:sp>
      <p:sp>
        <p:nvSpPr>
          <p:cNvPr id="18" name="TextBox 17">
            <a:extLst>
              <a:ext uri="{FF2B5EF4-FFF2-40B4-BE49-F238E27FC236}">
                <a16:creationId xmlns:a16="http://schemas.microsoft.com/office/drawing/2014/main" id="{39155E45-F4CB-46FF-90CE-0E1BDC053D14}"/>
              </a:ext>
            </a:extLst>
          </p:cNvPr>
          <p:cNvSpPr txBox="1"/>
          <p:nvPr/>
        </p:nvSpPr>
        <p:spPr>
          <a:xfrm>
            <a:off x="614737" y="1638728"/>
            <a:ext cx="10962526" cy="3970318"/>
          </a:xfrm>
          <a:prstGeom prst="rect">
            <a:avLst/>
          </a:prstGeom>
          <a:noFill/>
        </p:spPr>
        <p:txBody>
          <a:bodyPr wrap="square">
            <a:spAutoFit/>
          </a:bodyPr>
          <a:lstStyle/>
          <a:p>
            <a:endParaRPr lang="en-US" sz="2800" dirty="0">
              <a:solidFill>
                <a:schemeClr val="accent1"/>
              </a:solidFill>
            </a:endParaRPr>
          </a:p>
          <a:p>
            <a:pPr algn="ctr"/>
            <a:r>
              <a:rPr lang="en-US" sz="2800" dirty="0">
                <a:solidFill>
                  <a:schemeClr val="bg1"/>
                </a:solidFill>
              </a:rPr>
              <a:t>Using a Random Forest Machine Learning Model to detect the possible presence of Coronary Artery Disease in Adults</a:t>
            </a:r>
          </a:p>
          <a:p>
            <a:pPr algn="ctr"/>
            <a:endParaRPr lang="en-US" sz="2800" dirty="0">
              <a:solidFill>
                <a:schemeClr val="accent1"/>
              </a:solidFill>
            </a:endParaRPr>
          </a:p>
          <a:p>
            <a:pPr marL="457200" indent="-457200">
              <a:buFont typeface="Arial" panose="020B0604020202020204" pitchFamily="34" charset="0"/>
              <a:buChar char="•"/>
            </a:pPr>
            <a:r>
              <a:rPr lang="en-US" sz="2800" dirty="0">
                <a:solidFill>
                  <a:schemeClr val="accent1"/>
                </a:solidFill>
              </a:rPr>
              <a:t>Takes in simple, easy to obtain metrics</a:t>
            </a:r>
          </a:p>
          <a:p>
            <a:endParaRPr lang="en-US" sz="2800" dirty="0">
              <a:solidFill>
                <a:schemeClr val="accent1"/>
              </a:solidFill>
            </a:endParaRPr>
          </a:p>
          <a:p>
            <a:pPr marL="457200" indent="-457200">
              <a:buFont typeface="Arial" panose="020B0604020202020204" pitchFamily="34" charset="0"/>
              <a:buChar char="•"/>
            </a:pPr>
            <a:r>
              <a:rPr lang="en-US" sz="2800" dirty="0">
                <a:solidFill>
                  <a:schemeClr val="accent1"/>
                </a:solidFill>
              </a:rPr>
              <a:t>Quick and non-invasive</a:t>
            </a:r>
          </a:p>
          <a:p>
            <a:pPr marL="457200" indent="-457200">
              <a:buFont typeface="Arial" panose="020B0604020202020204" pitchFamily="34" charset="0"/>
              <a:buChar char="•"/>
            </a:pPr>
            <a:endParaRPr lang="en-US" sz="2800" dirty="0">
              <a:solidFill>
                <a:schemeClr val="accent1"/>
              </a:solidFill>
            </a:endParaRPr>
          </a:p>
          <a:p>
            <a:pPr marL="457200" indent="-457200">
              <a:buFont typeface="Arial" panose="020B0604020202020204" pitchFamily="34" charset="0"/>
              <a:buChar char="•"/>
            </a:pPr>
            <a:r>
              <a:rPr lang="en-US" sz="2800" dirty="0">
                <a:solidFill>
                  <a:schemeClr val="accent1"/>
                </a:solidFill>
              </a:rPr>
              <a:t>Can be performed by a medical assistant or even at home.</a:t>
            </a:r>
          </a:p>
        </p:txBody>
      </p:sp>
    </p:spTree>
    <p:extLst>
      <p:ext uri="{BB962C8B-B14F-4D97-AF65-F5344CB8AC3E}">
        <p14:creationId xmlns:p14="http://schemas.microsoft.com/office/powerpoint/2010/main" val="126972882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7B41E8D-949E-41B5-B690-58C08874D963}"/>
              </a:ext>
            </a:extLst>
          </p:cNvPr>
          <p:cNvPicPr>
            <a:picLocks noChangeAspect="1"/>
          </p:cNvPicPr>
          <p:nvPr/>
        </p:nvPicPr>
        <p:blipFill>
          <a:blip r:embed="rId3"/>
          <a:srcRect/>
          <a:stretch/>
        </p:blipFill>
        <p:spPr>
          <a:xfrm>
            <a:off x="10694852" y="5659120"/>
            <a:ext cx="1198880" cy="1198880"/>
          </a:xfrm>
          <a:prstGeom prst="rect">
            <a:avLst/>
          </a:prstGeom>
        </p:spPr>
      </p:pic>
      <p:sp>
        <p:nvSpPr>
          <p:cNvPr id="16" name="Title 1">
            <a:extLst>
              <a:ext uri="{FF2B5EF4-FFF2-40B4-BE49-F238E27FC236}">
                <a16:creationId xmlns:a16="http://schemas.microsoft.com/office/drawing/2014/main" id="{EB8C8EEB-208A-4E04-88B1-991DE841E09C}"/>
              </a:ext>
            </a:extLst>
          </p:cNvPr>
          <p:cNvSpPr txBox="1">
            <a:spLocks/>
          </p:cNvSpPr>
          <p:nvPr/>
        </p:nvSpPr>
        <p:spPr bwMode="gray">
          <a:xfrm>
            <a:off x="695931" y="956107"/>
            <a:ext cx="10418233" cy="585693"/>
          </a:xfrm>
          <a:prstGeom prst="rect">
            <a:avLst/>
          </a:prstGeom>
        </p:spPr>
        <p:txBody>
          <a:bodyPr vert="horz" lIns="0" tIns="0" rIns="0" bIns="0" rtlCol="0" anchor="b" anchorCtr="0">
            <a:noAutofit/>
          </a:bodyPr>
          <a:lstStyle>
            <a:lvl1pPr algn="l" defTabSz="914400" rtl="0" eaLnBrk="1" latinLnBrk="0" hangingPunct="1">
              <a:lnSpc>
                <a:spcPts val="3200"/>
              </a:lnSpc>
              <a:spcBef>
                <a:spcPct val="0"/>
              </a:spcBef>
              <a:buNone/>
              <a:defRPr sz="3200" b="0" kern="120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pPr algn="ctr"/>
            <a:r>
              <a:rPr lang="en-US" b="1" dirty="0">
                <a:solidFill>
                  <a:schemeClr val="bg1"/>
                </a:solidFill>
                <a:latin typeface="+mj-lt"/>
              </a:rPr>
              <a:t>Data and Methods</a:t>
            </a:r>
          </a:p>
        </p:txBody>
      </p:sp>
      <p:sp>
        <p:nvSpPr>
          <p:cNvPr id="18" name="TextBox 17">
            <a:extLst>
              <a:ext uri="{FF2B5EF4-FFF2-40B4-BE49-F238E27FC236}">
                <a16:creationId xmlns:a16="http://schemas.microsoft.com/office/drawing/2014/main" id="{39155E45-F4CB-46FF-90CE-0E1BDC053D14}"/>
              </a:ext>
            </a:extLst>
          </p:cNvPr>
          <p:cNvSpPr txBox="1"/>
          <p:nvPr/>
        </p:nvSpPr>
        <p:spPr>
          <a:xfrm>
            <a:off x="614737" y="1638728"/>
            <a:ext cx="10962526" cy="4401205"/>
          </a:xfrm>
          <a:prstGeom prst="rect">
            <a:avLst/>
          </a:prstGeom>
          <a:noFill/>
        </p:spPr>
        <p:txBody>
          <a:bodyPr wrap="square">
            <a:spAutoFit/>
          </a:bodyPr>
          <a:lstStyle/>
          <a:p>
            <a:pPr marL="457200" indent="-457200">
              <a:buFont typeface="Arial" panose="020B0604020202020204" pitchFamily="34" charset="0"/>
              <a:buChar char="•"/>
            </a:pPr>
            <a:r>
              <a:rPr lang="en-US" sz="2800" dirty="0">
                <a:solidFill>
                  <a:schemeClr val="accent1"/>
                </a:solidFill>
              </a:rPr>
              <a:t>Data was acquired from the National Health and Nutrition Examination Survey (NHANES), specifically data from the 2013-2014 Survey.</a:t>
            </a:r>
          </a:p>
          <a:p>
            <a:endParaRPr lang="en-US" sz="2800" dirty="0">
              <a:solidFill>
                <a:schemeClr val="accent1"/>
              </a:solidFill>
            </a:endParaRPr>
          </a:p>
          <a:p>
            <a:pPr marL="457200" indent="-457200">
              <a:buFont typeface="Arial" panose="020B0604020202020204" pitchFamily="34" charset="0"/>
              <a:buChar char="•"/>
            </a:pPr>
            <a:r>
              <a:rPr lang="en-US" sz="2800" dirty="0">
                <a:solidFill>
                  <a:schemeClr val="accent1"/>
                </a:solidFill>
              </a:rPr>
              <a:t>“NHANES is a major program of the National Center for Health Statistics (NCHS). NCHS is part of the Centers for Disease Control and Prevention (CDC) and has the responsibility for producing vital and health statistics for the Nation.” (1)</a:t>
            </a:r>
          </a:p>
          <a:p>
            <a:pPr marL="457200" indent="-457200">
              <a:buFont typeface="Arial" panose="020B0604020202020204" pitchFamily="34" charset="0"/>
              <a:buChar char="•"/>
            </a:pPr>
            <a:endParaRPr lang="en-US" sz="2800" dirty="0">
              <a:solidFill>
                <a:schemeClr val="accent1"/>
              </a:solidFill>
            </a:endParaRPr>
          </a:p>
          <a:p>
            <a:pPr marL="457200" indent="-457200">
              <a:buFont typeface="Arial" panose="020B0604020202020204" pitchFamily="34" charset="0"/>
              <a:buChar char="•"/>
            </a:pPr>
            <a:r>
              <a:rPr lang="en-US" sz="2800" dirty="0">
                <a:solidFill>
                  <a:schemeClr val="accent1"/>
                </a:solidFill>
              </a:rPr>
              <a:t>“The survey is unique in that it combines interviews and physical examinations.” (1)</a:t>
            </a:r>
          </a:p>
        </p:txBody>
      </p:sp>
    </p:spTree>
    <p:extLst>
      <p:ext uri="{BB962C8B-B14F-4D97-AF65-F5344CB8AC3E}">
        <p14:creationId xmlns:p14="http://schemas.microsoft.com/office/powerpoint/2010/main" val="135216033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7B41E8D-949E-41B5-B690-58C08874D963}"/>
              </a:ext>
            </a:extLst>
          </p:cNvPr>
          <p:cNvPicPr>
            <a:picLocks noChangeAspect="1"/>
          </p:cNvPicPr>
          <p:nvPr/>
        </p:nvPicPr>
        <p:blipFill>
          <a:blip r:embed="rId3"/>
          <a:srcRect/>
          <a:stretch/>
        </p:blipFill>
        <p:spPr>
          <a:xfrm>
            <a:off x="10694852" y="5659120"/>
            <a:ext cx="1198880" cy="1198880"/>
          </a:xfrm>
          <a:prstGeom prst="rect">
            <a:avLst/>
          </a:prstGeom>
        </p:spPr>
      </p:pic>
      <p:sp>
        <p:nvSpPr>
          <p:cNvPr id="16" name="Title 1">
            <a:extLst>
              <a:ext uri="{FF2B5EF4-FFF2-40B4-BE49-F238E27FC236}">
                <a16:creationId xmlns:a16="http://schemas.microsoft.com/office/drawing/2014/main" id="{EB8C8EEB-208A-4E04-88B1-991DE841E09C}"/>
              </a:ext>
            </a:extLst>
          </p:cNvPr>
          <p:cNvSpPr txBox="1">
            <a:spLocks/>
          </p:cNvSpPr>
          <p:nvPr/>
        </p:nvSpPr>
        <p:spPr bwMode="gray">
          <a:xfrm>
            <a:off x="695931" y="956107"/>
            <a:ext cx="10418233" cy="585693"/>
          </a:xfrm>
          <a:prstGeom prst="rect">
            <a:avLst/>
          </a:prstGeom>
        </p:spPr>
        <p:txBody>
          <a:bodyPr vert="horz" lIns="0" tIns="0" rIns="0" bIns="0" rtlCol="0" anchor="b" anchorCtr="0">
            <a:noAutofit/>
          </a:bodyPr>
          <a:lstStyle>
            <a:lvl1pPr algn="l" defTabSz="914400" rtl="0" eaLnBrk="1" latinLnBrk="0" hangingPunct="1">
              <a:lnSpc>
                <a:spcPts val="3200"/>
              </a:lnSpc>
              <a:spcBef>
                <a:spcPct val="0"/>
              </a:spcBef>
              <a:buNone/>
              <a:defRPr sz="3200" b="0" kern="120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pPr algn="ctr"/>
            <a:r>
              <a:rPr lang="en-US" b="1" dirty="0">
                <a:solidFill>
                  <a:schemeClr val="bg1"/>
                </a:solidFill>
                <a:latin typeface="+mj-lt"/>
              </a:rPr>
              <a:t>Data and Methods</a:t>
            </a:r>
          </a:p>
        </p:txBody>
      </p:sp>
      <p:sp>
        <p:nvSpPr>
          <p:cNvPr id="18" name="TextBox 17">
            <a:extLst>
              <a:ext uri="{FF2B5EF4-FFF2-40B4-BE49-F238E27FC236}">
                <a16:creationId xmlns:a16="http://schemas.microsoft.com/office/drawing/2014/main" id="{39155E45-F4CB-46FF-90CE-0E1BDC053D14}"/>
              </a:ext>
            </a:extLst>
          </p:cNvPr>
          <p:cNvSpPr txBox="1"/>
          <p:nvPr/>
        </p:nvSpPr>
        <p:spPr>
          <a:xfrm>
            <a:off x="614737" y="1638728"/>
            <a:ext cx="10962526" cy="4832092"/>
          </a:xfrm>
          <a:prstGeom prst="rect">
            <a:avLst/>
          </a:prstGeom>
          <a:noFill/>
        </p:spPr>
        <p:txBody>
          <a:bodyPr wrap="square">
            <a:spAutoFit/>
          </a:bodyPr>
          <a:lstStyle/>
          <a:p>
            <a:r>
              <a:rPr lang="en-US" sz="2800" dirty="0">
                <a:solidFill>
                  <a:schemeClr val="accent1"/>
                </a:solidFill>
              </a:rPr>
              <a:t>The features used to train the model were related to certain risk factors for CAD in 4 main areas</a:t>
            </a:r>
          </a:p>
          <a:p>
            <a:pPr marL="457200" indent="-457200">
              <a:buFont typeface="Arial" panose="020B0604020202020204" pitchFamily="34" charset="0"/>
              <a:buChar char="•"/>
            </a:pPr>
            <a:endParaRPr lang="en-US" sz="2800" dirty="0">
              <a:solidFill>
                <a:schemeClr val="accent1"/>
              </a:solidFill>
            </a:endParaRPr>
          </a:p>
          <a:p>
            <a:pPr marL="457200" indent="-457200">
              <a:buFont typeface="Arial" panose="020B0604020202020204" pitchFamily="34" charset="0"/>
              <a:buChar char="•"/>
            </a:pPr>
            <a:r>
              <a:rPr lang="en-US" sz="2800" dirty="0">
                <a:solidFill>
                  <a:schemeClr val="accent1"/>
                </a:solidFill>
              </a:rPr>
              <a:t>These include demographic Data: Age, Gender, and Race</a:t>
            </a:r>
          </a:p>
          <a:p>
            <a:pPr marL="457200" indent="-457200">
              <a:buFont typeface="Arial" panose="020B0604020202020204" pitchFamily="34" charset="0"/>
              <a:buChar char="•"/>
            </a:pPr>
            <a:endParaRPr lang="en-US" sz="2800" dirty="0">
              <a:solidFill>
                <a:schemeClr val="accent1"/>
              </a:solidFill>
            </a:endParaRPr>
          </a:p>
          <a:p>
            <a:pPr marL="457200" indent="-457200">
              <a:buFont typeface="Arial" panose="020B0604020202020204" pitchFamily="34" charset="0"/>
              <a:buChar char="•"/>
            </a:pPr>
            <a:r>
              <a:rPr lang="en-US" sz="2800" dirty="0">
                <a:solidFill>
                  <a:schemeClr val="accent1"/>
                </a:solidFill>
              </a:rPr>
              <a:t>Examination Data: BMI, Pulse, Blood Pressure</a:t>
            </a:r>
          </a:p>
          <a:p>
            <a:pPr marL="457200" indent="-457200">
              <a:buFont typeface="Arial" panose="020B0604020202020204" pitchFamily="34" charset="0"/>
              <a:buChar char="•"/>
            </a:pPr>
            <a:endParaRPr lang="en-US" sz="2800" dirty="0">
              <a:solidFill>
                <a:schemeClr val="accent1"/>
              </a:solidFill>
            </a:endParaRPr>
          </a:p>
          <a:p>
            <a:pPr marL="457200" indent="-457200">
              <a:buFont typeface="Arial" panose="020B0604020202020204" pitchFamily="34" charset="0"/>
              <a:buChar char="•"/>
            </a:pPr>
            <a:r>
              <a:rPr lang="en-US" sz="2800" dirty="0">
                <a:solidFill>
                  <a:schemeClr val="accent1"/>
                </a:solidFill>
              </a:rPr>
              <a:t>Questionnaire Data: Time Spent Sedentary and Smoker vs. Non-Smoker</a:t>
            </a:r>
          </a:p>
          <a:p>
            <a:endParaRPr lang="en-US" sz="2800" dirty="0">
              <a:solidFill>
                <a:schemeClr val="accent1"/>
              </a:solidFill>
            </a:endParaRPr>
          </a:p>
          <a:p>
            <a:pPr marL="457200" indent="-457200">
              <a:buFont typeface="Arial" panose="020B0604020202020204" pitchFamily="34" charset="0"/>
              <a:buChar char="•"/>
            </a:pPr>
            <a:r>
              <a:rPr lang="en-US" sz="2800" dirty="0">
                <a:solidFill>
                  <a:schemeClr val="accent1"/>
                </a:solidFill>
              </a:rPr>
              <a:t>Laboratory Data: Blood Glucose Levels and Non-HDL Cholesterol levels</a:t>
            </a:r>
          </a:p>
          <a:p>
            <a:endParaRPr lang="en-US" sz="2800" dirty="0">
              <a:solidFill>
                <a:schemeClr val="accent1"/>
              </a:solidFill>
            </a:endParaRPr>
          </a:p>
        </p:txBody>
      </p:sp>
    </p:spTree>
    <p:extLst>
      <p:ext uri="{BB962C8B-B14F-4D97-AF65-F5344CB8AC3E}">
        <p14:creationId xmlns:p14="http://schemas.microsoft.com/office/powerpoint/2010/main" val="253477698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7B41E8D-949E-41B5-B690-58C08874D963}"/>
              </a:ext>
            </a:extLst>
          </p:cNvPr>
          <p:cNvPicPr>
            <a:picLocks noChangeAspect="1"/>
          </p:cNvPicPr>
          <p:nvPr/>
        </p:nvPicPr>
        <p:blipFill>
          <a:blip r:embed="rId3"/>
          <a:srcRect/>
          <a:stretch/>
        </p:blipFill>
        <p:spPr>
          <a:xfrm>
            <a:off x="10694852" y="5659120"/>
            <a:ext cx="1198880" cy="1198880"/>
          </a:xfrm>
          <a:prstGeom prst="rect">
            <a:avLst/>
          </a:prstGeom>
        </p:spPr>
      </p:pic>
      <p:sp>
        <p:nvSpPr>
          <p:cNvPr id="16" name="Title 1">
            <a:extLst>
              <a:ext uri="{FF2B5EF4-FFF2-40B4-BE49-F238E27FC236}">
                <a16:creationId xmlns:a16="http://schemas.microsoft.com/office/drawing/2014/main" id="{EB8C8EEB-208A-4E04-88B1-991DE841E09C}"/>
              </a:ext>
            </a:extLst>
          </p:cNvPr>
          <p:cNvSpPr txBox="1">
            <a:spLocks/>
          </p:cNvSpPr>
          <p:nvPr/>
        </p:nvSpPr>
        <p:spPr bwMode="gray">
          <a:xfrm>
            <a:off x="695931" y="956107"/>
            <a:ext cx="10418233" cy="585693"/>
          </a:xfrm>
          <a:prstGeom prst="rect">
            <a:avLst/>
          </a:prstGeom>
        </p:spPr>
        <p:txBody>
          <a:bodyPr vert="horz" lIns="0" tIns="0" rIns="0" bIns="0" rtlCol="0" anchor="b" anchorCtr="0">
            <a:noAutofit/>
          </a:bodyPr>
          <a:lstStyle>
            <a:lvl1pPr algn="l" defTabSz="914400" rtl="0" eaLnBrk="1" latinLnBrk="0" hangingPunct="1">
              <a:lnSpc>
                <a:spcPts val="3200"/>
              </a:lnSpc>
              <a:spcBef>
                <a:spcPct val="0"/>
              </a:spcBef>
              <a:buNone/>
              <a:defRPr sz="3200" b="0" kern="120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pPr algn="ctr"/>
            <a:r>
              <a:rPr lang="en-US" b="1" dirty="0">
                <a:solidFill>
                  <a:schemeClr val="bg1"/>
                </a:solidFill>
                <a:latin typeface="+mj-lt"/>
              </a:rPr>
              <a:t>Data and Methods</a:t>
            </a:r>
          </a:p>
        </p:txBody>
      </p:sp>
      <p:sp>
        <p:nvSpPr>
          <p:cNvPr id="18" name="TextBox 17">
            <a:extLst>
              <a:ext uri="{FF2B5EF4-FFF2-40B4-BE49-F238E27FC236}">
                <a16:creationId xmlns:a16="http://schemas.microsoft.com/office/drawing/2014/main" id="{39155E45-F4CB-46FF-90CE-0E1BDC053D14}"/>
              </a:ext>
            </a:extLst>
          </p:cNvPr>
          <p:cNvSpPr txBox="1"/>
          <p:nvPr/>
        </p:nvSpPr>
        <p:spPr>
          <a:xfrm>
            <a:off x="614737" y="1638728"/>
            <a:ext cx="10962526" cy="4401205"/>
          </a:xfrm>
          <a:prstGeom prst="rect">
            <a:avLst/>
          </a:prstGeom>
          <a:noFill/>
        </p:spPr>
        <p:txBody>
          <a:bodyPr wrap="square">
            <a:spAutoFit/>
          </a:bodyPr>
          <a:lstStyle/>
          <a:p>
            <a:pPr algn="ctr"/>
            <a:r>
              <a:rPr lang="en-US" sz="2800" dirty="0">
                <a:solidFill>
                  <a:schemeClr val="accent1"/>
                </a:solidFill>
              </a:rPr>
              <a:t>The data was prepared fore modeling following an ELT process</a:t>
            </a:r>
          </a:p>
          <a:p>
            <a:endParaRPr lang="en-US" sz="2800" dirty="0">
              <a:solidFill>
                <a:schemeClr val="accent1"/>
              </a:solidFill>
            </a:endParaRPr>
          </a:p>
          <a:p>
            <a:pPr marL="457200" indent="-457200">
              <a:buFont typeface="Arial" panose="020B0604020202020204" pitchFamily="34" charset="0"/>
              <a:buChar char="•"/>
            </a:pPr>
            <a:r>
              <a:rPr lang="en-US" sz="2800" dirty="0">
                <a:solidFill>
                  <a:schemeClr val="accent1"/>
                </a:solidFill>
              </a:rPr>
              <a:t>After Data extraction from a NHANES source, the data was loaded into a SQLite database for easier querying and manipulation. </a:t>
            </a:r>
          </a:p>
          <a:p>
            <a:endParaRPr lang="en-US" sz="2800" dirty="0">
              <a:solidFill>
                <a:schemeClr val="accent1"/>
              </a:solidFill>
            </a:endParaRPr>
          </a:p>
          <a:p>
            <a:pPr marL="457200" indent="-457200">
              <a:buFont typeface="Arial" panose="020B0604020202020204" pitchFamily="34" charset="0"/>
              <a:buChar char="•"/>
            </a:pPr>
            <a:r>
              <a:rPr lang="en-US" sz="2800" dirty="0">
                <a:solidFill>
                  <a:schemeClr val="accent1"/>
                </a:solidFill>
              </a:rPr>
              <a:t>A Python library was used to connect connects to the SQLite server to query and read the necessary Data.</a:t>
            </a:r>
          </a:p>
          <a:p>
            <a:pPr marL="457200" indent="-457200">
              <a:buFont typeface="Arial" panose="020B0604020202020204" pitchFamily="34" charset="0"/>
              <a:buChar char="•"/>
            </a:pPr>
            <a:endParaRPr lang="en-US" sz="2800" dirty="0">
              <a:solidFill>
                <a:schemeClr val="accent1"/>
              </a:solidFill>
            </a:endParaRPr>
          </a:p>
          <a:p>
            <a:pPr marL="457200" indent="-457200">
              <a:buFont typeface="Arial" panose="020B0604020202020204" pitchFamily="34" charset="0"/>
              <a:buChar char="•"/>
            </a:pPr>
            <a:r>
              <a:rPr lang="en-US" sz="2800" dirty="0">
                <a:solidFill>
                  <a:schemeClr val="accent1"/>
                </a:solidFill>
              </a:rPr>
              <a:t>Python was then used to clean and prepare the data for modeling.</a:t>
            </a:r>
          </a:p>
          <a:p>
            <a:endParaRPr lang="en-US" sz="2800" dirty="0">
              <a:solidFill>
                <a:schemeClr val="accent1"/>
              </a:solidFill>
            </a:endParaRPr>
          </a:p>
        </p:txBody>
      </p:sp>
    </p:spTree>
    <p:extLst>
      <p:ext uri="{BB962C8B-B14F-4D97-AF65-F5344CB8AC3E}">
        <p14:creationId xmlns:p14="http://schemas.microsoft.com/office/powerpoint/2010/main" val="382877574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Brand_16_9">
  <a:themeElements>
    <a:clrScheme name="Custom 3">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Custom 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16_9_Onscreen_US.potx" id="{8B76E5FB-3D44-4ADE-97F4-EE2F8DA6C64F}" vid="{D90B51BD-6DB3-412C-BDC1-2EA0386B91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7C0B5E8C28FBB4DB6BB6E6547CA8A70" ma:contentTypeVersion="13" ma:contentTypeDescription="Create a new document." ma:contentTypeScope="" ma:versionID="0a46a10188038176b4a387d52ea71e7a">
  <xsd:schema xmlns:xsd="http://www.w3.org/2001/XMLSchema" xmlns:xs="http://www.w3.org/2001/XMLSchema" xmlns:p="http://schemas.microsoft.com/office/2006/metadata/properties" xmlns:ns3="8f1e2369-70da-40d7-b978-99d0855b91b8" xmlns:ns4="8ee28f6f-733e-446a-845c-015b8614e1f7" targetNamespace="http://schemas.microsoft.com/office/2006/metadata/properties" ma:root="true" ma:fieldsID="79067f50d15324d46a422f953b0a6563" ns3:_="" ns4:_="">
    <xsd:import namespace="8f1e2369-70da-40d7-b978-99d0855b91b8"/>
    <xsd:import namespace="8ee28f6f-733e-446a-845c-015b8614e1f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4:SharedWithUsers" minOccurs="0"/>
                <xsd:element ref="ns4:SharedWithDetails" minOccurs="0"/>
                <xsd:element ref="ns4:SharingHintHash" minOccurs="0"/>
                <xsd:element ref="ns3:MediaServiceLocation"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1e2369-70da-40d7-b978-99d0855b91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ee28f6f-733e-446a-845c-015b8614e1f7"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05E49B-70B5-4FEC-89D5-F69F52BE5B81}">
  <ds:schemaRefs>
    <ds:schemaRef ds:uri="http://schemas.microsoft.com/office/infopath/2007/PartnerControls"/>
    <ds:schemaRef ds:uri="http://purl.org/dc/dcmitype/"/>
    <ds:schemaRef ds:uri="http://schemas.microsoft.com/office/2006/metadata/properties"/>
    <ds:schemaRef ds:uri="http://purl.org/dc/elements/1.1/"/>
    <ds:schemaRef ds:uri="http://purl.org/dc/terms/"/>
    <ds:schemaRef ds:uri="8ee28f6f-733e-446a-845c-015b8614e1f7"/>
    <ds:schemaRef ds:uri="http://www.w3.org/XML/1998/namespace"/>
    <ds:schemaRef ds:uri="http://schemas.microsoft.com/office/2006/documentManagement/types"/>
    <ds:schemaRef ds:uri="http://schemas.openxmlformats.org/package/2006/metadata/core-properties"/>
    <ds:schemaRef ds:uri="8f1e2369-70da-40d7-b978-99d0855b91b8"/>
  </ds:schemaRefs>
</ds:datastoreItem>
</file>

<file path=customXml/itemProps2.xml><?xml version="1.0" encoding="utf-8"?>
<ds:datastoreItem xmlns:ds="http://schemas.openxmlformats.org/officeDocument/2006/customXml" ds:itemID="{DBF5FBC8-9FF1-4377-BFED-A78611F885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f1e2369-70da-40d7-b978-99d0855b91b8"/>
    <ds:schemaRef ds:uri="8ee28f6f-733e-446a-845c-015b8614e1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12E9EB6-BE14-4E9B-B53A-6D95BDD731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Presentation</Template>
  <TotalTime>521</TotalTime>
  <Words>1141</Words>
  <Application>Microsoft Office PowerPoint</Application>
  <PresentationFormat>Widescreen</PresentationFormat>
  <Paragraphs>194</Paragraphs>
  <Slides>20</Slides>
  <Notes>19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6" baseType="lpstr">
      <vt:lpstr>Arial</vt:lpstr>
      <vt:lpstr>Calibri</vt:lpstr>
      <vt:lpstr>Calibri Light</vt:lpstr>
      <vt:lpstr>Verdana</vt:lpstr>
      <vt:lpstr>Deloitte_Brand_16_9</vt:lpstr>
      <vt:lpstr>think-cell Slide</vt:lpstr>
      <vt:lpstr>Detection of Coronary Heart Disease in Adults Using a Random Forest Classifier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Coronary Heart Disease in Adults Patients Using a Decision Tree Classifier:</dc:title>
  <dc:creator>Christensen, Chris</dc:creator>
  <cp:lastModifiedBy>Christensen, Chris</cp:lastModifiedBy>
  <cp:revision>9</cp:revision>
  <cp:lastPrinted>2014-06-25T02:16:22Z</cp:lastPrinted>
  <dcterms:created xsi:type="dcterms:W3CDTF">2023-01-06T18:18:38Z</dcterms:created>
  <dcterms:modified xsi:type="dcterms:W3CDTF">2023-01-13T23:50:21Z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0x01010097C0B5E8C28FBB4DB6BB6E6547CA8A70</vt:lpwstr>
  </property>
  <property fmtid="{D5CDD505-2E9C-101B-9397-08002B2CF9AE}" pid="3" name="MSIP_Label_ea60d57e-af5b-4752-ac57-3e4f28ca11dc_Enabled">
    <vt:lpwstr>true</vt:lpwstr>
  </property>
  <property fmtid="{D5CDD505-2E9C-101B-9397-08002B2CF9AE}" pid="4" name="MSIP_Label_ea60d57e-af5b-4752-ac57-3e4f28ca11dc_SetDate">
    <vt:lpwstr>2022-02-03T00:56:03Z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e34bbb7b-c0ba-43c0-adcc-2addc99e68c5</vt:lpwstr>
  </property>
  <property fmtid="{D5CDD505-2E9C-101B-9397-08002B2CF9AE}" pid="9" name="MSIP_Label_ea60d57e-af5b-4752-ac57-3e4f28ca11dc_ContentBits">
    <vt:lpwstr>0</vt:lpwstr>
  </property>
</Properties>
</file>