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93" r:id="rId4"/>
  </p:sldMasterIdLst>
  <p:notesMasterIdLst>
    <p:notesMasterId r:id="rId16"/>
  </p:notesMasterIdLst>
  <p:handoutMasterIdLst>
    <p:handoutMasterId r:id="rId17"/>
  </p:handoutMasterIdLst>
  <p:sldIdLst>
    <p:sldId id="436" r:id="rId5"/>
    <p:sldId id="455" r:id="rId6"/>
    <p:sldId id="457" r:id="rId7"/>
    <p:sldId id="464" r:id="rId8"/>
    <p:sldId id="460" r:id="rId9"/>
    <p:sldId id="461" r:id="rId10"/>
    <p:sldId id="459" r:id="rId11"/>
    <p:sldId id="462" r:id="rId12"/>
    <p:sldId id="463" r:id="rId13"/>
    <p:sldId id="447" r:id="rId14"/>
    <p:sldId id="442" r:id="rId15"/>
  </p:sldIdLst>
  <p:sldSz cx="12192000" cy="6858000"/>
  <p:notesSz cx="7315200" cy="96012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150563-D6E6-4FA4-B58E-5984CEF314B8}">
          <p14:sldIdLst>
            <p14:sldId id="436"/>
            <p14:sldId id="455"/>
            <p14:sldId id="457"/>
            <p14:sldId id="464"/>
            <p14:sldId id="460"/>
            <p14:sldId id="461"/>
            <p14:sldId id="459"/>
            <p14:sldId id="462"/>
            <p14:sldId id="463"/>
            <p14:sldId id="447"/>
            <p14:sldId id="442"/>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ika H" initials="A" lastIdx="8" clrIdx="0">
    <p:extLst>
      <p:ext uri="{19B8F6BF-5375-455C-9EA6-DF929625EA0E}">
        <p15:presenceInfo xmlns:p15="http://schemas.microsoft.com/office/powerpoint/2012/main" userId="Tamika 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799" autoAdjust="0"/>
  </p:normalViewPr>
  <p:slideViewPr>
    <p:cSldViewPr snapToGrid="0" showGuides="1">
      <p:cViewPr varScale="1">
        <p:scale>
          <a:sx n="62" d="100"/>
          <a:sy n="62" d="100"/>
        </p:scale>
        <p:origin x="868" y="52"/>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12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1/6/2023</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1/6/2023</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25575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8088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119866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338041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186989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1154916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898623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901338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46184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a:extLst>
              <a:ext uri="{FF2B5EF4-FFF2-40B4-BE49-F238E27FC236}">
                <a16:creationId xmlns:a16="http://schemas.microsoft.com/office/drawing/2014/main" id="{D0250D39-3CD2-434D-B748-17EED0F3A2F1}"/>
              </a:ext>
            </a:extLst>
          </p:cNvPr>
          <p:cNvGrpSpPr>
            <a:grpSpLocks noChangeAspect="1"/>
          </p:cNvGrpSpPr>
          <p:nvPr/>
        </p:nvGrpSpPr>
        <p:grpSpPr>
          <a:xfrm>
            <a:off x="469900" y="457761"/>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E29F2EAE-0B0B-4311-B8C7-B92308FDB408}"/>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a:extLst>
                <a:ext uri="{FF2B5EF4-FFF2-40B4-BE49-F238E27FC236}">
                  <a16:creationId xmlns:a16="http://schemas.microsoft.com/office/drawing/2014/main" id="{DD66D6FD-671C-4971-84E7-3F95D681AA91}"/>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a:extLst>
                <a:ext uri="{FF2B5EF4-FFF2-40B4-BE49-F238E27FC236}">
                  <a16:creationId xmlns:a16="http://schemas.microsoft.com/office/drawing/2014/main" id="{A0D0BAEB-42C5-4909-8FAE-D062C5097925}"/>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a:extLst>
                <a:ext uri="{FF2B5EF4-FFF2-40B4-BE49-F238E27FC236}">
                  <a16:creationId xmlns:a16="http://schemas.microsoft.com/office/drawing/2014/main" id="{A442559A-2DAB-4A59-908E-A9F300335494}"/>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a:extLst>
                <a:ext uri="{FF2B5EF4-FFF2-40B4-BE49-F238E27FC236}">
                  <a16:creationId xmlns:a16="http://schemas.microsoft.com/office/drawing/2014/main" id="{3319EAFB-82E3-4AA5-8E76-BCBFD48519E1}"/>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10">
              <a:extLst>
                <a:ext uri="{FF2B5EF4-FFF2-40B4-BE49-F238E27FC236}">
                  <a16:creationId xmlns:a16="http://schemas.microsoft.com/office/drawing/2014/main" id="{1B86A800-7B43-42DC-8F55-2BE218DAA856}"/>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11">
              <a:extLst>
                <a:ext uri="{FF2B5EF4-FFF2-40B4-BE49-F238E27FC236}">
                  <a16:creationId xmlns:a16="http://schemas.microsoft.com/office/drawing/2014/main" id="{74D7DE78-318C-43DC-8425-6815074FDFF2}"/>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12">
              <a:extLst>
                <a:ext uri="{FF2B5EF4-FFF2-40B4-BE49-F238E27FC236}">
                  <a16:creationId xmlns:a16="http://schemas.microsoft.com/office/drawing/2014/main" id="{8B9FF502-04DE-4886-8EC5-F59E2DDA7638}"/>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Freeform 13">
              <a:extLst>
                <a:ext uri="{FF2B5EF4-FFF2-40B4-BE49-F238E27FC236}">
                  <a16:creationId xmlns:a16="http://schemas.microsoft.com/office/drawing/2014/main" id="{AFD2C9A9-58B2-40D7-900D-9935E569C95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4">
              <a:extLst>
                <a:ext uri="{FF2B5EF4-FFF2-40B4-BE49-F238E27FC236}">
                  <a16:creationId xmlns:a16="http://schemas.microsoft.com/office/drawing/2014/main" id="{FBFCAACE-51E1-460B-B814-DB6E1935A9AA}"/>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grpSp>
        <p:nvGrpSpPr>
          <p:cNvPr id="27" name="Group 26">
            <a:extLst>
              <a:ext uri="{FF2B5EF4-FFF2-40B4-BE49-F238E27FC236}">
                <a16:creationId xmlns:a16="http://schemas.microsoft.com/office/drawing/2014/main" id="{C35D988E-AB9B-4338-8B0B-A9D2FBBD359E}"/>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28" name="Oval 5">
              <a:extLst>
                <a:ext uri="{FF2B5EF4-FFF2-40B4-BE49-F238E27FC236}">
                  <a16:creationId xmlns:a16="http://schemas.microsoft.com/office/drawing/2014/main" id="{900D145D-F249-4360-A851-84590354DE01}"/>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6">
              <a:extLst>
                <a:ext uri="{FF2B5EF4-FFF2-40B4-BE49-F238E27FC236}">
                  <a16:creationId xmlns:a16="http://schemas.microsoft.com/office/drawing/2014/main" id="{DA91093B-1D7D-4E9C-80DD-053FD0C9282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4" name="Rectangle 7">
              <a:extLst>
                <a:ext uri="{FF2B5EF4-FFF2-40B4-BE49-F238E27FC236}">
                  <a16:creationId xmlns:a16="http://schemas.microsoft.com/office/drawing/2014/main" id="{D75F7421-C68D-4202-A0E2-B866717DDEF0}"/>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5" name="Freeform 8">
              <a:extLst>
                <a:ext uri="{FF2B5EF4-FFF2-40B4-BE49-F238E27FC236}">
                  <a16:creationId xmlns:a16="http://schemas.microsoft.com/office/drawing/2014/main" id="{6DE98E27-9E3D-4174-9895-EE41667C63A4}"/>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6" name="Rectangle 9">
              <a:extLst>
                <a:ext uri="{FF2B5EF4-FFF2-40B4-BE49-F238E27FC236}">
                  <a16:creationId xmlns:a16="http://schemas.microsoft.com/office/drawing/2014/main" id="{A400316F-9B75-46A7-B1DF-72DD3623FD16}"/>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7" name="Rectangle 10">
              <a:extLst>
                <a:ext uri="{FF2B5EF4-FFF2-40B4-BE49-F238E27FC236}">
                  <a16:creationId xmlns:a16="http://schemas.microsoft.com/office/drawing/2014/main" id="{80392710-6741-4A2A-B74E-E7E47B6F6C92}"/>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8" name="Freeform 11">
              <a:extLst>
                <a:ext uri="{FF2B5EF4-FFF2-40B4-BE49-F238E27FC236}">
                  <a16:creationId xmlns:a16="http://schemas.microsoft.com/office/drawing/2014/main" id="{7E5628F7-91B4-40CC-93AA-15FE7FE83E9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9" name="Freeform 12">
              <a:extLst>
                <a:ext uri="{FF2B5EF4-FFF2-40B4-BE49-F238E27FC236}">
                  <a16:creationId xmlns:a16="http://schemas.microsoft.com/office/drawing/2014/main" id="{705DD4AC-A5BB-439E-AD61-E7E5A2A004D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50" name="Freeform 13">
              <a:extLst>
                <a:ext uri="{FF2B5EF4-FFF2-40B4-BE49-F238E27FC236}">
                  <a16:creationId xmlns:a16="http://schemas.microsoft.com/office/drawing/2014/main" id="{B332C818-B977-4B0B-BF7A-3565E9B5BE51}"/>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51" name="Freeform 14">
              <a:extLst>
                <a:ext uri="{FF2B5EF4-FFF2-40B4-BE49-F238E27FC236}">
                  <a16:creationId xmlns:a16="http://schemas.microsoft.com/office/drawing/2014/main" id="{01AFB913-ABEF-4721-A184-6CE57CC2AA4C}"/>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491561670"/>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29"/>
            <a:ext cx="2804160" cy="1027760"/>
          </a:xfrm>
        </p:spPr>
        <p:txBody>
          <a:bodyPr>
            <a:noAutofit/>
          </a:bodyPr>
          <a:lstStyle>
            <a:lvl1pPr>
              <a:spcBef>
                <a:spcPts val="185"/>
              </a:spcBef>
              <a:defRPr sz="923">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95300" y="1665288"/>
            <a:ext cx="2796541" cy="4716462"/>
          </a:xfrm>
        </p:spPr>
        <p:txBody>
          <a:bodyPr>
            <a:noAutofit/>
          </a:bodyPr>
          <a:lstStyle>
            <a:lvl1pPr>
              <a:spcBef>
                <a:spcPts val="0"/>
              </a:spcBef>
              <a:spcAft>
                <a:spcPts val="554"/>
              </a:spcAft>
              <a:defRPr sz="1000"/>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Click to edit Master text styles</a:t>
            </a:r>
          </a:p>
        </p:txBody>
      </p:sp>
      <p:sp>
        <p:nvSpPr>
          <p:cNvPr id="9" name="Text Placeholder 8"/>
          <p:cNvSpPr>
            <a:spLocks noGrp="1"/>
          </p:cNvSpPr>
          <p:nvPr>
            <p:ph type="body" sz="quarter" idx="12"/>
          </p:nvPr>
        </p:nvSpPr>
        <p:spPr>
          <a:xfrm>
            <a:off x="3780369" y="1665287"/>
            <a:ext cx="7916331" cy="4716461"/>
          </a:xfrm>
        </p:spPr>
        <p:txBody>
          <a:bodyPr>
            <a:noAutofit/>
          </a:bodyPr>
          <a:lstStyle>
            <a:lvl1pPr marL="0" indent="0" algn="l">
              <a:spcBef>
                <a:spcPts val="1662"/>
              </a:spcBef>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grpSp>
        <p:nvGrpSpPr>
          <p:cNvPr id="16" name="Group 15">
            <a:extLst>
              <a:ext uri="{FF2B5EF4-FFF2-40B4-BE49-F238E27FC236}">
                <a16:creationId xmlns:a16="http://schemas.microsoft.com/office/drawing/2014/main" id="{E7C54E12-F787-4B6D-B957-5BFB290BB220}"/>
              </a:ext>
            </a:extLst>
          </p:cNvPr>
          <p:cNvGrpSpPr>
            <a:grpSpLocks noChangeAspect="1"/>
          </p:cNvGrpSpPr>
          <p:nvPr/>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ED842BC5-6476-461F-92C1-0BBC55269B55}"/>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a:extLst>
                <a:ext uri="{FF2B5EF4-FFF2-40B4-BE49-F238E27FC236}">
                  <a16:creationId xmlns:a16="http://schemas.microsoft.com/office/drawing/2014/main" id="{3D5047E5-5216-4426-B515-7CA53314816D}"/>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a:extLst>
                <a:ext uri="{FF2B5EF4-FFF2-40B4-BE49-F238E27FC236}">
                  <a16:creationId xmlns:a16="http://schemas.microsoft.com/office/drawing/2014/main" id="{D0A93C1C-3209-487D-B5A2-563BA5D67CD3}"/>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a:extLst>
                <a:ext uri="{FF2B5EF4-FFF2-40B4-BE49-F238E27FC236}">
                  <a16:creationId xmlns:a16="http://schemas.microsoft.com/office/drawing/2014/main" id="{8C70728D-0A6F-4BF8-A124-23D8A2DF3046}"/>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a:extLst>
                <a:ext uri="{FF2B5EF4-FFF2-40B4-BE49-F238E27FC236}">
                  <a16:creationId xmlns:a16="http://schemas.microsoft.com/office/drawing/2014/main" id="{B2CEECF2-0C1E-4BBC-BE4A-BC449A26DC25}"/>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a:extLst>
                <a:ext uri="{FF2B5EF4-FFF2-40B4-BE49-F238E27FC236}">
                  <a16:creationId xmlns:a16="http://schemas.microsoft.com/office/drawing/2014/main" id="{3B9E0F32-14A5-493D-83F2-F42588B9249B}"/>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a:extLst>
                <a:ext uri="{FF2B5EF4-FFF2-40B4-BE49-F238E27FC236}">
                  <a16:creationId xmlns:a16="http://schemas.microsoft.com/office/drawing/2014/main" id="{692FD902-0E73-43D0-B1B8-FA25CD54FE44}"/>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a:extLst>
                <a:ext uri="{FF2B5EF4-FFF2-40B4-BE49-F238E27FC236}">
                  <a16:creationId xmlns:a16="http://schemas.microsoft.com/office/drawing/2014/main" id="{BCD3C252-8F19-4706-8A09-E473846334F3}"/>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a:extLst>
                <a:ext uri="{FF2B5EF4-FFF2-40B4-BE49-F238E27FC236}">
                  <a16:creationId xmlns:a16="http://schemas.microsoft.com/office/drawing/2014/main" id="{32BC4765-ECD3-44BD-AD71-FC51A8134EE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a:extLst>
                <a:ext uri="{FF2B5EF4-FFF2-40B4-BE49-F238E27FC236}">
                  <a16:creationId xmlns:a16="http://schemas.microsoft.com/office/drawing/2014/main" id="{E37FCFBA-6C21-49F1-BD1E-969002567CA9}"/>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grpSp>
        <p:nvGrpSpPr>
          <p:cNvPr id="20" name="Group 19">
            <a:extLst>
              <a:ext uri="{FF2B5EF4-FFF2-40B4-BE49-F238E27FC236}">
                <a16:creationId xmlns:a16="http://schemas.microsoft.com/office/drawing/2014/main" id="{1329D6D4-38CD-4379-9FC6-B6687A49C859}"/>
              </a:ext>
            </a:extLst>
          </p:cNvPr>
          <p:cNvGrpSpPr>
            <a:grpSpLocks noChangeAspect="1"/>
          </p:cNvGrpSpPr>
          <p:nvPr/>
        </p:nvGrpSpPr>
        <p:grpSpPr>
          <a:xfrm>
            <a:off x="475325" y="457200"/>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AE6ED15D-2C57-4909-970A-202D915A4F3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5BD4E32B-226F-46EB-B601-3856A02B70FB}"/>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0F1AAD0C-B296-45B7-9E5A-20BD2877012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FD121C73-5C5C-4360-8EB5-E75E90671D93}"/>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7820EBA0-29B2-457F-8C42-C6999B8C215E}"/>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6AA7EA11-CDBF-464E-9243-90C6230956F8}"/>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B624E1B1-6657-49A0-B80A-E1FD4DF1BAC9}"/>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E86B2E42-0E10-4A70-B9EF-DB7E343E48ED}"/>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280D859B-0685-4D23-B179-9E42323AB7D0}"/>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B7BF240D-03CC-44FA-B191-E59014FCD7D1}"/>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grpSp>
        <p:nvGrpSpPr>
          <p:cNvPr id="38" name="Group 37">
            <a:extLst>
              <a:ext uri="{FF2B5EF4-FFF2-40B4-BE49-F238E27FC236}">
                <a16:creationId xmlns:a16="http://schemas.microsoft.com/office/drawing/2014/main" id="{1A2DCA97-92B7-4E52-BE6A-904A9D22F29A}"/>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9" name="Oval 5">
              <a:extLst>
                <a:ext uri="{FF2B5EF4-FFF2-40B4-BE49-F238E27FC236}">
                  <a16:creationId xmlns:a16="http://schemas.microsoft.com/office/drawing/2014/main" id="{02A83B32-097D-4E01-B3A8-77C48385959D}"/>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6">
              <a:extLst>
                <a:ext uri="{FF2B5EF4-FFF2-40B4-BE49-F238E27FC236}">
                  <a16:creationId xmlns:a16="http://schemas.microsoft.com/office/drawing/2014/main" id="{30E27498-E91D-41E0-A196-9E2FB8692F4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1" name="Rectangle 7">
              <a:extLst>
                <a:ext uri="{FF2B5EF4-FFF2-40B4-BE49-F238E27FC236}">
                  <a16:creationId xmlns:a16="http://schemas.microsoft.com/office/drawing/2014/main" id="{524DBE99-D543-47AC-A2B6-25395BDB7D69}"/>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2" name="Freeform 8">
              <a:extLst>
                <a:ext uri="{FF2B5EF4-FFF2-40B4-BE49-F238E27FC236}">
                  <a16:creationId xmlns:a16="http://schemas.microsoft.com/office/drawing/2014/main" id="{209C606A-12E7-40E3-A6B8-DEE79173C9BA}"/>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3" name="Rectangle 9">
              <a:extLst>
                <a:ext uri="{FF2B5EF4-FFF2-40B4-BE49-F238E27FC236}">
                  <a16:creationId xmlns:a16="http://schemas.microsoft.com/office/drawing/2014/main" id="{73ED221B-16E3-4EBE-8EBC-9F66E803CB33}"/>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4" name="Rectangle 10">
              <a:extLst>
                <a:ext uri="{FF2B5EF4-FFF2-40B4-BE49-F238E27FC236}">
                  <a16:creationId xmlns:a16="http://schemas.microsoft.com/office/drawing/2014/main" id="{0D697A95-88D2-47F0-B4DF-915E2EDEDB55}"/>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5" name="Freeform 11">
              <a:extLst>
                <a:ext uri="{FF2B5EF4-FFF2-40B4-BE49-F238E27FC236}">
                  <a16:creationId xmlns:a16="http://schemas.microsoft.com/office/drawing/2014/main" id="{960B0F46-3D82-4FFC-B9BB-9D5BF8DA27B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6" name="Freeform 12">
              <a:extLst>
                <a:ext uri="{FF2B5EF4-FFF2-40B4-BE49-F238E27FC236}">
                  <a16:creationId xmlns:a16="http://schemas.microsoft.com/office/drawing/2014/main" id="{DBC1DB9C-3617-4E82-B521-DF02390A435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7" name="Freeform 13">
              <a:extLst>
                <a:ext uri="{FF2B5EF4-FFF2-40B4-BE49-F238E27FC236}">
                  <a16:creationId xmlns:a16="http://schemas.microsoft.com/office/drawing/2014/main" id="{265776A6-2E98-464E-8730-90C3148BA8A2}"/>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8" name="Freeform 14">
              <a:extLst>
                <a:ext uri="{FF2B5EF4-FFF2-40B4-BE49-F238E27FC236}">
                  <a16:creationId xmlns:a16="http://schemas.microsoft.com/office/drawing/2014/main" id="{44252080-8419-4833-996E-5F1D7B09FF4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914358203"/>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450351" y="1665288"/>
            <a:ext cx="6240000" cy="4716463"/>
          </a:xfrm>
        </p:spPr>
        <p:txBody>
          <a:bodyPr>
            <a:noAutofit/>
          </a:bodyPr>
          <a:lstStyle/>
          <a:p>
            <a:r>
              <a:rPr lang="en-US" noProof="0"/>
              <a:t>Click icon to add picture</a:t>
            </a:r>
            <a:endParaRPr lang="en-US" noProof="0" dirty="0"/>
          </a:p>
        </p:txBody>
      </p:sp>
      <p:sp>
        <p:nvSpPr>
          <p:cNvPr id="6" name="Content Placeholder 3"/>
          <p:cNvSpPr>
            <a:spLocks noGrp="1"/>
          </p:cNvSpPr>
          <p:nvPr>
            <p:ph sz="quarter" idx="10"/>
          </p:nvPr>
        </p:nvSpPr>
        <p:spPr>
          <a:xfrm>
            <a:off x="501651" y="1665289"/>
            <a:ext cx="4456429" cy="4716463"/>
          </a:xfrm>
          <a:prstGeom prst="rect">
            <a:avLst/>
          </a:prstGeom>
        </p:spPr>
        <p:txBody>
          <a:bodyPr>
            <a:noAutofit/>
          </a:bodyPr>
          <a:lstStyle>
            <a:lvl1pPr marL="0" indent="0" algn="l">
              <a:buFontTx/>
              <a:buNone/>
              <a:tabLst>
                <a:tab pos="5029200" algn="r"/>
              </a:tabLst>
              <a:defRPr>
                <a:latin typeface="+mn-lt"/>
              </a:defRPr>
            </a:lvl1pPr>
            <a:lvl2pPr marL="139700" indent="-139700" algn="l">
              <a:buClrTx/>
              <a:buSzPct val="100000"/>
              <a:buFont typeface="Arial" panose="020B0604020202020204" pitchFamily="34" charset="0"/>
              <a:buChar char="•"/>
              <a:tabLst>
                <a:tab pos="5029200" algn="r"/>
              </a:tabLst>
              <a:defRPr>
                <a:latin typeface="+mn-lt"/>
              </a:defRPr>
            </a:lvl2pPr>
            <a:lvl3pPr marL="304800" indent="-139700" algn="l">
              <a:buClrTx/>
              <a:buSzPct val="100000"/>
              <a:buFont typeface="Arial" panose="020B0604020202020204" pitchFamily="34" charset="0"/>
              <a:buChar char="−"/>
              <a:tabLst>
                <a:tab pos="5029200" algn="r"/>
              </a:tabLst>
              <a:defRPr>
                <a:latin typeface="+mn-lt"/>
              </a:defRPr>
            </a:lvl3pPr>
            <a:lvl4pPr marL="469900" indent="-139700" algn="l">
              <a:buClrTx/>
              <a:buSzPct val="100000"/>
              <a:buFont typeface="Arial" panose="020B0604020202020204" pitchFamily="34" charset="0"/>
              <a:buChar char="◦"/>
              <a:tabLst>
                <a:tab pos="5029200"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a:extLst>
              <a:ext uri="{FF2B5EF4-FFF2-40B4-BE49-F238E27FC236}">
                <a16:creationId xmlns:a16="http://schemas.microsoft.com/office/drawing/2014/main" id="{65632EF4-0628-41B2-82A6-C4B3B13042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6665030"/>
      </p:ext>
    </p:extLst>
  </p:cSld>
  <p:clrMapOvr>
    <a:masterClrMapping/>
  </p:clrMapOvr>
  <p:transition>
    <p:fade/>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2" name="Title 1">
            <a:extLst>
              <a:ext uri="{FF2B5EF4-FFF2-40B4-BE49-F238E27FC236}">
                <a16:creationId xmlns:a16="http://schemas.microsoft.com/office/drawing/2014/main" id="{5FCB6144-2726-4520-8393-B7B337E0F7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593146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9534160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dirty="0"/>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dirty="0"/>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405260727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01650" y="1665289"/>
            <a:ext cx="4431857" cy="4716463"/>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665289"/>
            <a:ext cx="6240000" cy="4716463"/>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a:extLst>
              <a:ext uri="{FF2B5EF4-FFF2-40B4-BE49-F238E27FC236}">
                <a16:creationId xmlns:a16="http://schemas.microsoft.com/office/drawing/2014/main" id="{5DCFBECF-F261-4066-B77C-A1FCF54AA07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1" name="Title Placeholder 1">
            <a:extLst>
              <a:ext uri="{FF2B5EF4-FFF2-40B4-BE49-F238E27FC236}">
                <a16:creationId xmlns:a16="http://schemas.microsoft.com/office/drawing/2014/main" id="{6E9BEEDA-6F6F-4BD9-B1D8-9731D1B037A6}"/>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01489188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1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a:extLst>
              <a:ext uri="{FF2B5EF4-FFF2-40B4-BE49-F238E27FC236}">
                <a16:creationId xmlns:a16="http://schemas.microsoft.com/office/drawing/2014/main" id="{68009483-F3D1-4AD9-8031-CEB4620DB873}"/>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1" name="Title Placeholder 1">
            <a:extLst>
              <a:ext uri="{FF2B5EF4-FFF2-40B4-BE49-F238E27FC236}">
                <a16:creationId xmlns:a16="http://schemas.microsoft.com/office/drawing/2014/main" id="{51FE75E2-F986-4CD3-8A43-338DEE272CB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08113661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189569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501649" y="1674086"/>
            <a:ext cx="2712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27216" y="1674086"/>
            <a:ext cx="2712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52783" y="1674086"/>
            <a:ext cx="2712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8978351" y="1674086"/>
            <a:ext cx="2712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501650" y="3124200"/>
            <a:ext cx="2720468" cy="3257548"/>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49963" y="3120551"/>
            <a:ext cx="2712000" cy="3261199"/>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30040" y="3124200"/>
            <a:ext cx="2712000" cy="3257549"/>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8993169" y="3108508"/>
            <a:ext cx="2697183" cy="3273240"/>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Text Placeholder 8">
            <a:extLst>
              <a:ext uri="{FF2B5EF4-FFF2-40B4-BE49-F238E27FC236}">
                <a16:creationId xmlns:a16="http://schemas.microsoft.com/office/drawing/2014/main" id="{CB36819A-C0CE-4CC8-96BE-D57C8135F44C}"/>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7" name="Title Placeholder 1">
            <a:extLst>
              <a:ext uri="{FF2B5EF4-FFF2-40B4-BE49-F238E27FC236}">
                <a16:creationId xmlns:a16="http://schemas.microsoft.com/office/drawing/2014/main" id="{A14F8B0D-4D62-4988-B307-1BB6BBEEC11C}"/>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5584108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504000" y="1672337"/>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5" name="Rectangle 4"/>
          <p:cNvSpPr/>
          <p:nvPr/>
        </p:nvSpPr>
        <p:spPr>
          <a:xfrm>
            <a:off x="6224085" y="1665377"/>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6" name="Rectangle 5"/>
          <p:cNvSpPr/>
          <p:nvPr/>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7" name="Rectangle 6"/>
          <p:cNvSpPr/>
          <p:nvPr/>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8" name="Picture Placeholder 11"/>
          <p:cNvSpPr>
            <a:spLocks noGrp="1"/>
          </p:cNvSpPr>
          <p:nvPr>
            <p:ph type="pic" sz="quarter" idx="25"/>
          </p:nvPr>
        </p:nvSpPr>
        <p:spPr>
          <a:xfrm>
            <a:off x="504000" y="1845377"/>
            <a:ext cx="1968000" cy="1476000"/>
          </a:xfrm>
        </p:spPr>
        <p:txBody>
          <a:bodyPr/>
          <a:lstStyle>
            <a:lvl1pPr algn="ctr">
              <a:defRPr/>
            </a:lvl1pPr>
          </a:lstStyle>
          <a:p>
            <a:r>
              <a:rPr lang="en-US"/>
              <a:t>Click icon to add picture</a:t>
            </a:r>
            <a:endParaRPr lang="en-GB" dirty="0"/>
          </a:p>
        </p:txBody>
      </p:sp>
      <p:sp>
        <p:nvSpPr>
          <p:cNvPr id="9" name="Picture Placeholder 11"/>
          <p:cNvSpPr>
            <a:spLocks noGrp="1"/>
          </p:cNvSpPr>
          <p:nvPr>
            <p:ph type="pic" sz="quarter" idx="27"/>
          </p:nvPr>
        </p:nvSpPr>
        <p:spPr>
          <a:xfrm>
            <a:off x="6224085" y="1845377"/>
            <a:ext cx="1968000" cy="1476000"/>
          </a:xfrm>
        </p:spPr>
        <p:txBody>
          <a:bodyPr/>
          <a:lstStyle>
            <a:lvl1pPr algn="ctr">
              <a:defRPr/>
            </a:lvl1pPr>
          </a:lstStyle>
          <a:p>
            <a:r>
              <a:rPr lang="en-US"/>
              <a:t>Click icon to add picture</a:t>
            </a:r>
            <a:endParaRPr lang="en-GB" dirty="0"/>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a:t>Click icon to add picture</a:t>
            </a:r>
            <a:endParaRPr lang="en-GB" dirty="0"/>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a:t>Click icon to add picture</a:t>
            </a:r>
            <a:endParaRPr lang="en-GB" dirty="0"/>
          </a:p>
        </p:txBody>
      </p:sp>
      <p:sp>
        <p:nvSpPr>
          <p:cNvPr id="13" name="Text Placeholder 12"/>
          <p:cNvSpPr>
            <a:spLocks noGrp="1"/>
          </p:cNvSpPr>
          <p:nvPr>
            <p:ph type="body" sz="quarter" idx="32"/>
          </p:nvPr>
        </p:nvSpPr>
        <p:spPr>
          <a:xfrm>
            <a:off x="2683483" y="1845377"/>
            <a:ext cx="3288000"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396560" y="1845377"/>
            <a:ext cx="3302592"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83483" y="4256213"/>
            <a:ext cx="3288000"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396560" y="4256213"/>
            <a:ext cx="3302592"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8" name="Rectangle 17">
            <a:extLst>
              <a:ext uri="{FF2B5EF4-FFF2-40B4-BE49-F238E27FC236}">
                <a16:creationId xmlns:a16="http://schemas.microsoft.com/office/drawing/2014/main" id="{12753468-486C-4E44-B97B-3442F4990D23}"/>
              </a:ext>
            </a:extLst>
          </p:cNvPr>
          <p:cNvSpPr/>
          <p:nvPr/>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9" name="Rectangle 18">
            <a:extLst>
              <a:ext uri="{FF2B5EF4-FFF2-40B4-BE49-F238E27FC236}">
                <a16:creationId xmlns:a16="http://schemas.microsoft.com/office/drawing/2014/main" id="{B44C2095-0900-4569-A109-645CF4777A8D}"/>
              </a:ext>
            </a:extLst>
          </p:cNvPr>
          <p:cNvSpPr/>
          <p:nvPr/>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0" name="Rectangle 19">
            <a:extLst>
              <a:ext uri="{FF2B5EF4-FFF2-40B4-BE49-F238E27FC236}">
                <a16:creationId xmlns:a16="http://schemas.microsoft.com/office/drawing/2014/main" id="{448A3CDF-F5A1-44AC-9648-5A3D0461AB03}"/>
              </a:ext>
            </a:extLst>
          </p:cNvPr>
          <p:cNvSpPr/>
          <p:nvPr/>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1" name="Rectangle 20">
            <a:extLst>
              <a:ext uri="{FF2B5EF4-FFF2-40B4-BE49-F238E27FC236}">
                <a16:creationId xmlns:a16="http://schemas.microsoft.com/office/drawing/2014/main" id="{D8A9EEEA-4AE4-43FE-9262-BC961D83A4C2}"/>
              </a:ext>
            </a:extLst>
          </p:cNvPr>
          <p:cNvSpPr/>
          <p:nvPr/>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2" name="Text Placeholder 8">
            <a:extLst>
              <a:ext uri="{FF2B5EF4-FFF2-40B4-BE49-F238E27FC236}">
                <a16:creationId xmlns:a16="http://schemas.microsoft.com/office/drawing/2014/main" id="{E14920E0-BAB9-44E6-A33A-5F4B6E751C0E}"/>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23" name="Title Placeholder 1">
            <a:extLst>
              <a:ext uri="{FF2B5EF4-FFF2-40B4-BE49-F238E27FC236}">
                <a16:creationId xmlns:a16="http://schemas.microsoft.com/office/drawing/2014/main" id="{B186F496-8F3D-4D1B-850D-31517B35E6F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24" name="Rectangle 23">
            <a:extLst>
              <a:ext uri="{FF2B5EF4-FFF2-40B4-BE49-F238E27FC236}">
                <a16:creationId xmlns:a16="http://schemas.microsoft.com/office/drawing/2014/main" id="{650DA35B-33FF-43EA-B25A-C41FAE3895FE}"/>
              </a:ext>
            </a:extLst>
          </p:cNvPr>
          <p:cNvSpPr/>
          <p:nvPr/>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5" name="Rectangle 24">
            <a:extLst>
              <a:ext uri="{FF2B5EF4-FFF2-40B4-BE49-F238E27FC236}">
                <a16:creationId xmlns:a16="http://schemas.microsoft.com/office/drawing/2014/main" id="{FFDB6557-D6FD-466B-8D3E-3CA708F12E73}"/>
              </a:ext>
            </a:extLst>
          </p:cNvPr>
          <p:cNvSpPr/>
          <p:nvPr/>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6" name="Rectangle 25">
            <a:extLst>
              <a:ext uri="{FF2B5EF4-FFF2-40B4-BE49-F238E27FC236}">
                <a16:creationId xmlns:a16="http://schemas.microsoft.com/office/drawing/2014/main" id="{BFB24D0F-7771-4CE5-8960-0A3E81C0F642}"/>
              </a:ext>
            </a:extLst>
          </p:cNvPr>
          <p:cNvSpPr/>
          <p:nvPr/>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7" name="Rectangle 26">
            <a:extLst>
              <a:ext uri="{FF2B5EF4-FFF2-40B4-BE49-F238E27FC236}">
                <a16:creationId xmlns:a16="http://schemas.microsoft.com/office/drawing/2014/main" id="{477787FC-D28B-408A-8718-323CBB5A4885}"/>
              </a:ext>
            </a:extLst>
          </p:cNvPr>
          <p:cNvSpPr/>
          <p:nvPr/>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8" name="Rectangle 27">
            <a:extLst>
              <a:ext uri="{FF2B5EF4-FFF2-40B4-BE49-F238E27FC236}">
                <a16:creationId xmlns:a16="http://schemas.microsoft.com/office/drawing/2014/main" id="{5843AFDC-68A4-4D09-8F2E-8F5868A21405}"/>
              </a:ext>
            </a:extLst>
          </p:cNvPr>
          <p:cNvSpPr/>
          <p:nvPr userDrawn="1"/>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9" name="Rectangle 28">
            <a:extLst>
              <a:ext uri="{FF2B5EF4-FFF2-40B4-BE49-F238E27FC236}">
                <a16:creationId xmlns:a16="http://schemas.microsoft.com/office/drawing/2014/main" id="{71E9E8D4-00A2-44E2-A14B-6AEA5102B278}"/>
              </a:ext>
            </a:extLst>
          </p:cNvPr>
          <p:cNvSpPr/>
          <p:nvPr userDrawn="1"/>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30" name="Rectangle 29">
            <a:extLst>
              <a:ext uri="{FF2B5EF4-FFF2-40B4-BE49-F238E27FC236}">
                <a16:creationId xmlns:a16="http://schemas.microsoft.com/office/drawing/2014/main" id="{EEFD725F-23DE-4826-A867-5F9CE983F8F2}"/>
              </a:ext>
            </a:extLst>
          </p:cNvPr>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31" name="Rectangle 30">
            <a:extLst>
              <a:ext uri="{FF2B5EF4-FFF2-40B4-BE49-F238E27FC236}">
                <a16:creationId xmlns:a16="http://schemas.microsoft.com/office/drawing/2014/main" id="{DAC698B6-FF29-48D7-A20E-957F651B531E}"/>
              </a:ext>
            </a:extLst>
          </p:cNvPr>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Tree>
    <p:extLst>
      <p:ext uri="{BB962C8B-B14F-4D97-AF65-F5344CB8AC3E}">
        <p14:creationId xmlns:p14="http://schemas.microsoft.com/office/powerpoint/2010/main" val="39024128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grpSp>
        <p:nvGrpSpPr>
          <p:cNvPr id="30" name="Group 29">
            <a:extLst>
              <a:ext uri="{FF2B5EF4-FFF2-40B4-BE49-F238E27FC236}">
                <a16:creationId xmlns:a16="http://schemas.microsoft.com/office/drawing/2014/main" id="{55EEA3F2-C909-4275-956A-5518D341D424}"/>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619F8D2D-E0FF-4267-BB4C-23E0F19AA0F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6">
              <a:extLst>
                <a:ext uri="{FF2B5EF4-FFF2-40B4-BE49-F238E27FC236}">
                  <a16:creationId xmlns:a16="http://schemas.microsoft.com/office/drawing/2014/main" id="{40BDA8F6-D1EC-4590-8515-7F2E0D9EE11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8E570DBD-3EC7-4EE8-886A-A6498BEC37F4}"/>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B1656288-29CD-4B95-A46B-7B8DA786095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C3894AF9-2B03-4231-9AEA-EC49F5E194E0}"/>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F1C43784-6F73-4D9F-8497-B40FDBB854E4}"/>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E031C0BD-B701-4255-B53D-1A0FB806633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1F07466D-8C2C-4286-9984-9193301353E7}"/>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F2700776-9B5A-4A2C-BA8E-E8C5B03A090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2" name="Freeform 14">
              <a:extLst>
                <a:ext uri="{FF2B5EF4-FFF2-40B4-BE49-F238E27FC236}">
                  <a16:creationId xmlns:a16="http://schemas.microsoft.com/office/drawing/2014/main" id="{1D768AB6-AEBA-4689-BCE3-70447F634D0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400527487"/>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12874" y="1857892"/>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44156"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4769491" y="1857892"/>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46190" y="1857892"/>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Rectangle 9">
            <a:extLst>
              <a:ext uri="{FF2B5EF4-FFF2-40B4-BE49-F238E27FC236}">
                <a16:creationId xmlns:a16="http://schemas.microsoft.com/office/drawing/2014/main" id="{283703CC-2625-4A3C-9057-35BB359C858C}"/>
              </a:ext>
            </a:extLst>
          </p:cNvPr>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1" name="Rectangle 10">
            <a:extLst>
              <a:ext uri="{FF2B5EF4-FFF2-40B4-BE49-F238E27FC236}">
                <a16:creationId xmlns:a16="http://schemas.microsoft.com/office/drawing/2014/main" id="{6497003E-0D5A-4199-A9D0-BFB3CBF4A0D4}"/>
              </a:ext>
            </a:extLst>
          </p:cNvPr>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2" name="Text Placeholder 8">
            <a:extLst>
              <a:ext uri="{FF2B5EF4-FFF2-40B4-BE49-F238E27FC236}">
                <a16:creationId xmlns:a16="http://schemas.microsoft.com/office/drawing/2014/main" id="{4074C3BE-314B-470C-927B-DBC4A457D923}"/>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E8EE9A28-CEAF-410C-B504-E930E2347F5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14" name="Rectangle 13">
            <a:extLst>
              <a:ext uri="{FF2B5EF4-FFF2-40B4-BE49-F238E27FC236}">
                <a16:creationId xmlns:a16="http://schemas.microsoft.com/office/drawing/2014/main" id="{031FFC15-3C97-48B0-861A-657AC081F266}"/>
              </a:ext>
            </a:extLst>
          </p:cNvPr>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5" name="Rectangle 14">
            <a:extLst>
              <a:ext uri="{FF2B5EF4-FFF2-40B4-BE49-F238E27FC236}">
                <a16:creationId xmlns:a16="http://schemas.microsoft.com/office/drawing/2014/main" id="{A5725472-BC96-48FD-96B0-C09B68923B28}"/>
              </a:ext>
            </a:extLst>
          </p:cNvPr>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6" name="Rectangle 15">
            <a:extLst>
              <a:ext uri="{FF2B5EF4-FFF2-40B4-BE49-F238E27FC236}">
                <a16:creationId xmlns:a16="http://schemas.microsoft.com/office/drawing/2014/main" id="{875FA341-4A36-4ACA-8A69-078973CB3576}"/>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7" name="Rectangle 16">
            <a:extLst>
              <a:ext uri="{FF2B5EF4-FFF2-40B4-BE49-F238E27FC236}">
                <a16:creationId xmlns:a16="http://schemas.microsoft.com/office/drawing/2014/main" id="{1A340598-BE63-4AF2-A3A7-B484B6E166D5}"/>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Tree>
    <p:extLst>
      <p:ext uri="{BB962C8B-B14F-4D97-AF65-F5344CB8AC3E}">
        <p14:creationId xmlns:p14="http://schemas.microsoft.com/office/powerpoint/2010/main" val="2043361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7" name="Picture Placeholder 29"/>
          <p:cNvSpPr>
            <a:spLocks noGrp="1"/>
          </p:cNvSpPr>
          <p:nvPr>
            <p:ph type="pic" sz="quarter" idx="20" hasCustomPrompt="1"/>
          </p:nvPr>
        </p:nvSpPr>
        <p:spPr>
          <a:xfrm>
            <a:off x="10456702" y="1857892"/>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2" name="Rectangle 11"/>
          <p:cNvSpPr/>
          <p:nvPr/>
        </p:nvSpPr>
        <p:spPr>
          <a:xfrm>
            <a:off x="504001"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3" name="Rectangle 12"/>
          <p:cNvSpPr/>
          <p:nvPr/>
        </p:nvSpPr>
        <p:spPr>
          <a:xfrm>
            <a:off x="6246194"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4" name="Picture Placeholder 29"/>
          <p:cNvSpPr>
            <a:spLocks noGrp="1"/>
          </p:cNvSpPr>
          <p:nvPr>
            <p:ph type="pic" sz="quarter" idx="24" hasCustomPrompt="1"/>
          </p:nvPr>
        </p:nvSpPr>
        <p:spPr>
          <a:xfrm>
            <a:off x="4754494" y="4249682"/>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10454993" y="4249682"/>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7" name="Picture Placeholder 29"/>
          <p:cNvSpPr>
            <a:spLocks noGrp="1"/>
          </p:cNvSpPr>
          <p:nvPr>
            <p:ph type="pic" sz="quarter" idx="19" hasCustomPrompt="1"/>
          </p:nvPr>
        </p:nvSpPr>
        <p:spPr>
          <a:xfrm>
            <a:off x="4769491" y="1857892"/>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8" name="Rectangle 17">
            <a:extLst>
              <a:ext uri="{FF2B5EF4-FFF2-40B4-BE49-F238E27FC236}">
                <a16:creationId xmlns:a16="http://schemas.microsoft.com/office/drawing/2014/main" id="{A32462FA-7D20-4E6B-9335-5F0CC56925D0}"/>
              </a:ext>
            </a:extLst>
          </p:cNvPr>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9" name="Rectangle 18">
            <a:extLst>
              <a:ext uri="{FF2B5EF4-FFF2-40B4-BE49-F238E27FC236}">
                <a16:creationId xmlns:a16="http://schemas.microsoft.com/office/drawing/2014/main" id="{E5AF616D-3F67-4FD6-BC16-ABC13A0ACA22}"/>
              </a:ext>
            </a:extLst>
          </p:cNvPr>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20" name="Rectangle 19">
            <a:extLst>
              <a:ext uri="{FF2B5EF4-FFF2-40B4-BE49-F238E27FC236}">
                <a16:creationId xmlns:a16="http://schemas.microsoft.com/office/drawing/2014/main" id="{01986DCA-1B97-4EC9-A852-97E5340E26DC}"/>
              </a:ext>
            </a:extLst>
          </p:cNvPr>
          <p:cNvSpPr/>
          <p:nvPr/>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21" name="Rectangle 20">
            <a:extLst>
              <a:ext uri="{FF2B5EF4-FFF2-40B4-BE49-F238E27FC236}">
                <a16:creationId xmlns:a16="http://schemas.microsoft.com/office/drawing/2014/main" id="{421E9D44-54F1-4CE7-8FDF-78DC08D29E3F}"/>
              </a:ext>
            </a:extLst>
          </p:cNvPr>
          <p:cNvSpPr/>
          <p:nvPr/>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22" name="Text Placeholder 8">
            <a:extLst>
              <a:ext uri="{FF2B5EF4-FFF2-40B4-BE49-F238E27FC236}">
                <a16:creationId xmlns:a16="http://schemas.microsoft.com/office/drawing/2014/main" id="{3CAAD7DA-8C87-4BD9-82C1-81D09B5A7A7B}"/>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23" name="Title Placeholder 1">
            <a:extLst>
              <a:ext uri="{FF2B5EF4-FFF2-40B4-BE49-F238E27FC236}">
                <a16:creationId xmlns:a16="http://schemas.microsoft.com/office/drawing/2014/main" id="{9957D34C-FCB8-47FD-97FA-BF6A4F7FEC37}"/>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24" name="Text Placeholder 8">
            <a:extLst>
              <a:ext uri="{FF2B5EF4-FFF2-40B4-BE49-F238E27FC236}">
                <a16:creationId xmlns:a16="http://schemas.microsoft.com/office/drawing/2014/main" id="{DE12908D-2FA0-48AB-B2FF-08FF43357198}"/>
              </a:ext>
            </a:extLst>
          </p:cNvPr>
          <p:cNvSpPr>
            <a:spLocks noGrp="1"/>
          </p:cNvSpPr>
          <p:nvPr>
            <p:ph type="body" sz="quarter" idx="17"/>
          </p:nvPr>
        </p:nvSpPr>
        <p:spPr>
          <a:xfrm>
            <a:off x="512874" y="1857892"/>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ext Placeholder 8">
            <a:extLst>
              <a:ext uri="{FF2B5EF4-FFF2-40B4-BE49-F238E27FC236}">
                <a16:creationId xmlns:a16="http://schemas.microsoft.com/office/drawing/2014/main" id="{8DB1A9EF-276C-4FE9-B33D-E2267D9DB46B}"/>
              </a:ext>
            </a:extLst>
          </p:cNvPr>
          <p:cNvSpPr>
            <a:spLocks noGrp="1"/>
          </p:cNvSpPr>
          <p:nvPr>
            <p:ph type="body" sz="quarter" idx="26"/>
          </p:nvPr>
        </p:nvSpPr>
        <p:spPr>
          <a:xfrm>
            <a:off x="6246194" y="1857892"/>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6" name="Text Placeholder 8">
            <a:extLst>
              <a:ext uri="{FF2B5EF4-FFF2-40B4-BE49-F238E27FC236}">
                <a16:creationId xmlns:a16="http://schemas.microsoft.com/office/drawing/2014/main" id="{C2A7C1E0-8314-4B78-902A-0828B984B279}"/>
              </a:ext>
            </a:extLst>
          </p:cNvPr>
          <p:cNvSpPr>
            <a:spLocks noGrp="1"/>
          </p:cNvSpPr>
          <p:nvPr>
            <p:ph type="body" sz="quarter" idx="27"/>
          </p:nvPr>
        </p:nvSpPr>
        <p:spPr>
          <a:xfrm>
            <a:off x="537297" y="4249681"/>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7" name="Text Placeholder 8">
            <a:extLst>
              <a:ext uri="{FF2B5EF4-FFF2-40B4-BE49-F238E27FC236}">
                <a16:creationId xmlns:a16="http://schemas.microsoft.com/office/drawing/2014/main" id="{9057B8DE-1E5B-4E78-8FC1-456B14A880F7}"/>
              </a:ext>
            </a:extLst>
          </p:cNvPr>
          <p:cNvSpPr>
            <a:spLocks noGrp="1"/>
          </p:cNvSpPr>
          <p:nvPr>
            <p:ph type="body" sz="quarter" idx="28"/>
          </p:nvPr>
        </p:nvSpPr>
        <p:spPr>
          <a:xfrm>
            <a:off x="6246194" y="4249681"/>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28765407"/>
      </p:ext>
    </p:extLst>
  </p:cSld>
  <p:clrMapOvr>
    <a:masterClrMapping/>
  </p:clrMapOvr>
  <p:transition>
    <p:fade/>
  </p:transition>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1" name="Rectangle 10">
            <a:extLst>
              <a:ext uri="{FF2B5EF4-FFF2-40B4-BE49-F238E27FC236}">
                <a16:creationId xmlns:a16="http://schemas.microsoft.com/office/drawing/2014/main" id="{BCD5B122-EABE-4ECA-819A-54D0AA2130F9}"/>
              </a:ext>
            </a:extLst>
          </p:cNvPr>
          <p:cNvSpPr/>
          <p:nvPr/>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2" name="Rectangle 11">
            <a:extLst>
              <a:ext uri="{FF2B5EF4-FFF2-40B4-BE49-F238E27FC236}">
                <a16:creationId xmlns:a16="http://schemas.microsoft.com/office/drawing/2014/main" id="{3FF78E2E-2B9E-4E32-8A54-BC55293CD3C9}"/>
              </a:ext>
            </a:extLst>
          </p:cNvPr>
          <p:cNvSpPr/>
          <p:nvPr/>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3" name="Rectangle 12">
            <a:extLst>
              <a:ext uri="{FF2B5EF4-FFF2-40B4-BE49-F238E27FC236}">
                <a16:creationId xmlns:a16="http://schemas.microsoft.com/office/drawing/2014/main" id="{6B0F314D-E019-4AD3-B954-818463FF0B9D}"/>
              </a:ext>
            </a:extLst>
          </p:cNvPr>
          <p:cNvSpPr/>
          <p:nvPr/>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6" name="Text Placeholder 8">
            <a:extLst>
              <a:ext uri="{FF2B5EF4-FFF2-40B4-BE49-F238E27FC236}">
                <a16:creationId xmlns:a16="http://schemas.microsoft.com/office/drawing/2014/main" id="{E69DF469-1C05-4DC1-B6C9-2712D9E1B834}"/>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7" name="Title Placeholder 1">
            <a:extLst>
              <a:ext uri="{FF2B5EF4-FFF2-40B4-BE49-F238E27FC236}">
                <a16:creationId xmlns:a16="http://schemas.microsoft.com/office/drawing/2014/main" id="{77DBFC5B-8E23-48FC-97C3-38FCFE62536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14" name="Text Placeholder 8">
            <a:extLst>
              <a:ext uri="{FF2B5EF4-FFF2-40B4-BE49-F238E27FC236}">
                <a16:creationId xmlns:a16="http://schemas.microsoft.com/office/drawing/2014/main" id="{F739EC70-7463-4AC3-840B-4FCA6DF39734}"/>
              </a:ext>
            </a:extLst>
          </p:cNvPr>
          <p:cNvSpPr>
            <a:spLocks noGrp="1"/>
          </p:cNvSpPr>
          <p:nvPr>
            <p:ph type="body" sz="quarter" idx="22"/>
          </p:nvPr>
        </p:nvSpPr>
        <p:spPr>
          <a:xfrm>
            <a:off x="512874" y="1857891"/>
            <a:ext cx="3584464" cy="3839303"/>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a:extLst>
              <a:ext uri="{FF2B5EF4-FFF2-40B4-BE49-F238E27FC236}">
                <a16:creationId xmlns:a16="http://schemas.microsoft.com/office/drawing/2014/main" id="{A85F1297-532C-478B-8C8C-A7A406ADF2C4}"/>
              </a:ext>
            </a:extLst>
          </p:cNvPr>
          <p:cNvSpPr>
            <a:spLocks noGrp="1"/>
          </p:cNvSpPr>
          <p:nvPr>
            <p:ph type="body" sz="quarter" idx="23"/>
          </p:nvPr>
        </p:nvSpPr>
        <p:spPr>
          <a:xfrm>
            <a:off x="4325938" y="1861481"/>
            <a:ext cx="3584464" cy="3839303"/>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8">
            <a:extLst>
              <a:ext uri="{FF2B5EF4-FFF2-40B4-BE49-F238E27FC236}">
                <a16:creationId xmlns:a16="http://schemas.microsoft.com/office/drawing/2014/main" id="{72E6BFE1-0779-4417-985A-E1020673A1FF}"/>
              </a:ext>
            </a:extLst>
          </p:cNvPr>
          <p:cNvSpPr>
            <a:spLocks noGrp="1"/>
          </p:cNvSpPr>
          <p:nvPr>
            <p:ph type="body" sz="quarter" idx="24"/>
          </p:nvPr>
        </p:nvSpPr>
        <p:spPr>
          <a:xfrm>
            <a:off x="8148737" y="1857890"/>
            <a:ext cx="3584464" cy="3839303"/>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52871707"/>
      </p:ext>
    </p:extLst>
  </p:cSld>
  <p:clrMapOvr>
    <a:masterClrMapping/>
  </p:clrMapOvr>
  <p:transition>
    <p:fade/>
  </p:transition>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501651" y="1674087"/>
            <a:ext cx="36957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06398" y="1674087"/>
            <a:ext cx="3683953"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73075" y="1674087"/>
            <a:ext cx="3657600" cy="1971675"/>
          </a:xfrm>
        </p:spPr>
        <p:txBody>
          <a:bodyPr/>
          <a:lstStyle/>
          <a:p>
            <a:r>
              <a:rPr lang="en-US" noProof="0"/>
              <a:t>Click icon to add picture</a:t>
            </a:r>
            <a:endParaRPr lang="en-US" noProof="0" dirty="0"/>
          </a:p>
        </p:txBody>
      </p:sp>
      <p:sp>
        <p:nvSpPr>
          <p:cNvPr id="9" name="Text Placeholder 18"/>
          <p:cNvSpPr>
            <a:spLocks noGrp="1"/>
          </p:cNvSpPr>
          <p:nvPr>
            <p:ph idx="1"/>
          </p:nvPr>
        </p:nvSpPr>
        <p:spPr>
          <a:xfrm>
            <a:off x="501651" y="3832225"/>
            <a:ext cx="3683949" cy="2095200"/>
          </a:xfrm>
          <a:prstGeom prst="rect">
            <a:avLst/>
          </a:prstGeom>
        </p:spPr>
        <p:txBody>
          <a:bodyPr vert="horz" lIns="0" tIns="0" rIns="0" bIns="0" rtlCol="0">
            <a:no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8"/>
          <p:cNvSpPr>
            <a:spLocks noGrp="1"/>
          </p:cNvSpPr>
          <p:nvPr>
            <p:ph idx="16"/>
          </p:nvPr>
        </p:nvSpPr>
        <p:spPr>
          <a:xfrm>
            <a:off x="4267200" y="3832225"/>
            <a:ext cx="3657600" cy="2095200"/>
          </a:xfrm>
          <a:prstGeom prst="rect">
            <a:avLst/>
          </a:prstGeom>
        </p:spPr>
        <p:txBody>
          <a:bodyPr vert="horz" lIns="0" tIns="0" rIns="0" bIns="0" rtlCol="0">
            <a:no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18"/>
          <p:cNvSpPr>
            <a:spLocks noGrp="1"/>
          </p:cNvSpPr>
          <p:nvPr>
            <p:ph idx="17"/>
          </p:nvPr>
        </p:nvSpPr>
        <p:spPr>
          <a:xfrm>
            <a:off x="8006398" y="3832225"/>
            <a:ext cx="3683953" cy="2095200"/>
          </a:xfrm>
          <a:prstGeom prst="rect">
            <a:avLst/>
          </a:prstGeom>
        </p:spPr>
        <p:txBody>
          <a:bodyPr vert="horz" lIns="0" tIns="0" rIns="0" bIns="0" rtlCol="0">
            <a:no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a:extLst>
              <a:ext uri="{FF2B5EF4-FFF2-40B4-BE49-F238E27FC236}">
                <a16:creationId xmlns:a16="http://schemas.microsoft.com/office/drawing/2014/main" id="{9F15AF63-D425-4D3F-B484-4B7A0F329F9A}"/>
              </a:ext>
            </a:extLst>
          </p:cNvPr>
          <p:cNvSpPr>
            <a:spLocks noGrp="1"/>
          </p:cNvSpPr>
          <p:nvPr>
            <p:ph type="body" sz="quarter" idx="18"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2" name="Title Placeholder 1">
            <a:extLst>
              <a:ext uri="{FF2B5EF4-FFF2-40B4-BE49-F238E27FC236}">
                <a16:creationId xmlns:a16="http://schemas.microsoft.com/office/drawing/2014/main" id="{F7002A92-1CF7-42F5-B761-7DB3C2CF11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66365517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504000"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a:extLst>
              <a:ext uri="{FF2B5EF4-FFF2-40B4-BE49-F238E27FC236}">
                <a16:creationId xmlns:a16="http://schemas.microsoft.com/office/drawing/2014/main" id="{43B6715C-C932-49B3-880D-8C5710C8F99B}"/>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6EA7B5E5-1F8D-43CD-9AD2-8B87181DC5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4140241979"/>
      </p:ext>
    </p:extLst>
  </p:cSld>
  <p:clrMapOvr>
    <a:masterClrMapping/>
  </p:clrMapOvr>
  <p:transition>
    <p:fade/>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3326702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8519558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6898342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45975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End slide ">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tx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tx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grpSp>
    </p:spTree>
    <p:extLst>
      <p:ext uri="{BB962C8B-B14F-4D97-AF65-F5344CB8AC3E}">
        <p14:creationId xmlns:p14="http://schemas.microsoft.com/office/powerpoint/2010/main" val="8955649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670834"/>
            <a:ext cx="10541000" cy="1592403"/>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6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766969515"/>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3845624633"/>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rmAutofit/>
          </a:bodyPr>
          <a:lstStyle>
            <a:lvl1pPr>
              <a:lnSpc>
                <a:spcPct val="100000"/>
              </a:lnSpc>
              <a:spcAft>
                <a:spcPts val="45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370849" y="4211955"/>
            <a:ext cx="2319503" cy="1725448"/>
          </a:xfrm>
        </p:spPr>
        <p:txBody>
          <a:bodyPr anchor="ctr" anchorCtr="0"/>
          <a:lstStyle>
            <a:lvl1pPr algn="ctr">
              <a:defRPr sz="675"/>
            </a:lvl1pPr>
          </a:lstStyle>
          <a:p>
            <a:r>
              <a:rPr lang="en-GB" sz="675" dirty="0"/>
              <a:t>Insert sponsorship mark here</a:t>
            </a:r>
            <a:endParaRPr lang="en-GB" dirty="0"/>
          </a:p>
        </p:txBody>
      </p:sp>
      <p:sp>
        <p:nvSpPr>
          <p:cNvPr id="8" name="Text Placeholder 7"/>
          <p:cNvSpPr>
            <a:spLocks noGrp="1"/>
          </p:cNvSpPr>
          <p:nvPr>
            <p:ph type="body" sz="quarter" idx="15"/>
          </p:nvPr>
        </p:nvSpPr>
        <p:spPr>
          <a:xfrm>
            <a:off x="9370851" y="6018028"/>
            <a:ext cx="2319501" cy="363722"/>
          </a:xfrm>
        </p:spPr>
        <p:txBody>
          <a:bodyPr anchor="b" anchorCtr="0">
            <a:normAutofit/>
          </a:bodyPr>
          <a:lstStyle>
            <a:lvl1pPr>
              <a:lnSpc>
                <a:spcPct val="100000"/>
              </a:lnSpc>
              <a:defRPr sz="900"/>
            </a:lvl1pPr>
          </a:lstStyle>
          <a:p>
            <a:pPr lvl="0"/>
            <a:r>
              <a:rPr lang="en-US"/>
              <a:t>Click to edit Master text styles</a:t>
            </a:r>
          </a:p>
        </p:txBody>
      </p:sp>
      <p:grpSp>
        <p:nvGrpSpPr>
          <p:cNvPr id="16" name="Group 15">
            <a:extLst>
              <a:ext uri="{FF2B5EF4-FFF2-40B4-BE49-F238E27FC236}">
                <a16:creationId xmlns:a16="http://schemas.microsoft.com/office/drawing/2014/main" id="{00683992-E2D9-4A7F-985E-3EEDF9E41585}"/>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4A43E969-ECC9-4A2B-99BD-4E66B33EDA7B}"/>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a:extLst>
                <a:ext uri="{FF2B5EF4-FFF2-40B4-BE49-F238E27FC236}">
                  <a16:creationId xmlns:a16="http://schemas.microsoft.com/office/drawing/2014/main" id="{DCCB5A79-40EE-4B73-9B49-597C92075303}"/>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19" name="Rectangle 7">
              <a:extLst>
                <a:ext uri="{FF2B5EF4-FFF2-40B4-BE49-F238E27FC236}">
                  <a16:creationId xmlns:a16="http://schemas.microsoft.com/office/drawing/2014/main" id="{78C1DA1C-9988-40E2-A2B5-C957B41769F0}"/>
                </a:ext>
              </a:extLst>
            </p:cNvPr>
            <p:cNvSpPr>
              <a:spLocks noChangeArrowheads="1"/>
            </p:cNvSpPr>
            <p:nvPr/>
          </p:nvSpPr>
          <p:spPr bwMode="auto">
            <a:xfrm>
              <a:off x="906463" y="404813"/>
              <a:ext cx="74612" cy="3032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1" name="Freeform 8">
              <a:extLst>
                <a:ext uri="{FF2B5EF4-FFF2-40B4-BE49-F238E27FC236}">
                  <a16:creationId xmlns:a16="http://schemas.microsoft.com/office/drawing/2014/main" id="{7FF8C6C2-C845-49E8-9DB6-012D7004B2B9}"/>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2" name="Rectangle 9">
              <a:extLst>
                <a:ext uri="{FF2B5EF4-FFF2-40B4-BE49-F238E27FC236}">
                  <a16:creationId xmlns:a16="http://schemas.microsoft.com/office/drawing/2014/main" id="{42D607E7-411D-49B5-B19A-26CCD5532772}"/>
                </a:ext>
              </a:extLst>
            </p:cNvPr>
            <p:cNvSpPr>
              <a:spLocks noChangeArrowheads="1"/>
            </p:cNvSpPr>
            <p:nvPr/>
          </p:nvSpPr>
          <p:spPr bwMode="auto">
            <a:xfrm>
              <a:off x="1257300" y="482601"/>
              <a:ext cx="74612" cy="225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3" name="Rectangle 10">
              <a:extLst>
                <a:ext uri="{FF2B5EF4-FFF2-40B4-BE49-F238E27FC236}">
                  <a16:creationId xmlns:a16="http://schemas.microsoft.com/office/drawing/2014/main" id="{435F648D-A283-495F-BA4E-A7DBFF0F42CB}"/>
                </a:ext>
              </a:extLst>
            </p:cNvPr>
            <p:cNvSpPr>
              <a:spLocks noChangeArrowheads="1"/>
            </p:cNvSpPr>
            <p:nvPr/>
          </p:nvSpPr>
          <p:spPr bwMode="auto">
            <a:xfrm>
              <a:off x="1257300" y="404813"/>
              <a:ext cx="74612" cy="50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a:extLst>
                <a:ext uri="{FF2B5EF4-FFF2-40B4-BE49-F238E27FC236}">
                  <a16:creationId xmlns:a16="http://schemas.microsoft.com/office/drawing/2014/main" id="{AB2A403B-5633-4D74-A742-6F09315D7BF4}"/>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5" name="Freeform 12">
              <a:extLst>
                <a:ext uri="{FF2B5EF4-FFF2-40B4-BE49-F238E27FC236}">
                  <a16:creationId xmlns:a16="http://schemas.microsoft.com/office/drawing/2014/main" id="{E4EBD3EF-692C-4FB7-91EB-2DB640EC53E6}"/>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6" name="Freeform 13">
              <a:extLst>
                <a:ext uri="{FF2B5EF4-FFF2-40B4-BE49-F238E27FC236}">
                  <a16:creationId xmlns:a16="http://schemas.microsoft.com/office/drawing/2014/main" id="{CEC673F8-1A3A-4CAE-9904-87474B39052E}"/>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7" name="Freeform 14">
              <a:extLst>
                <a:ext uri="{FF2B5EF4-FFF2-40B4-BE49-F238E27FC236}">
                  <a16:creationId xmlns:a16="http://schemas.microsoft.com/office/drawing/2014/main" id="{10E7F45D-8E34-4D1C-9D45-160C2657431B}"/>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grpSp>
    </p:spTree>
    <p:extLst>
      <p:ext uri="{BB962C8B-B14F-4D97-AF65-F5344CB8AC3E}">
        <p14:creationId xmlns:p14="http://schemas.microsoft.com/office/powerpoint/2010/main" val="287287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 Deloitte green accent 4">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a:extLst>
              <a:ext uri="{FF2B5EF4-FFF2-40B4-BE49-F238E27FC236}">
                <a16:creationId xmlns:a16="http://schemas.microsoft.com/office/drawing/2014/main" id="{6C32543E-E807-47A4-A234-D5C7012187B4}"/>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9ED313D6-5A4E-4826-A4D4-3C0F692F9570}"/>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13" name="CaseCode">
            <a:extLst>
              <a:ext uri="{FF2B5EF4-FFF2-40B4-BE49-F238E27FC236}">
                <a16:creationId xmlns:a16="http://schemas.microsoft.com/office/drawing/2014/main" id="{DAF3337D-4793-4191-8FE2-2BD1EAA16ADA}"/>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5" name="TextBox 14">
            <a:extLst>
              <a:ext uri="{FF2B5EF4-FFF2-40B4-BE49-F238E27FC236}">
                <a16:creationId xmlns:a16="http://schemas.microsoft.com/office/drawing/2014/main" id="{21068994-6C10-4E3B-B991-802F0F138B9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10" name="Copyright">
            <a:extLst>
              <a:ext uri="{FF2B5EF4-FFF2-40B4-BE49-F238E27FC236}">
                <a16:creationId xmlns:a16="http://schemas.microsoft.com/office/drawing/2014/main" id="{A116130C-0494-47D3-8229-07CF2B58E807}"/>
              </a:ext>
            </a:extLst>
          </p:cNvPr>
          <p:cNvSpPr txBox="1"/>
          <p:nvPr userDrawn="1"/>
        </p:nvSpPr>
        <p:spPr>
          <a:xfrm>
            <a:off x="469901" y="6477000"/>
            <a:ext cx="5355167"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Copyright © 2022 Deloitte Development LLC. All rights reserved.</a:t>
            </a:r>
          </a:p>
        </p:txBody>
      </p:sp>
    </p:spTree>
    <p:extLst>
      <p:ext uri="{BB962C8B-B14F-4D97-AF65-F5344CB8AC3E}">
        <p14:creationId xmlns:p14="http://schemas.microsoft.com/office/powerpoint/2010/main" val="267876379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a:extLst>
              <a:ext uri="{FF2B5EF4-FFF2-40B4-BE49-F238E27FC236}">
                <a16:creationId xmlns:a16="http://schemas.microsoft.com/office/drawing/2014/main" id="{8194F347-CBED-4284-9EC5-49E7D0DE163A}"/>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D0F962B-678A-498B-A789-1AABA8167BB7}"/>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13" name="CaseCode">
            <a:extLst>
              <a:ext uri="{FF2B5EF4-FFF2-40B4-BE49-F238E27FC236}">
                <a16:creationId xmlns:a16="http://schemas.microsoft.com/office/drawing/2014/main" id="{BC2FEE15-7322-4EA9-9B51-C9E17E1D753F}"/>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4" name="Copyright">
            <a:extLst>
              <a:ext uri="{FF2B5EF4-FFF2-40B4-BE49-F238E27FC236}">
                <a16:creationId xmlns:a16="http://schemas.microsoft.com/office/drawing/2014/main" id="{7D3FCA04-794C-427D-BD3F-08F1381AE2A2}"/>
              </a:ext>
            </a:extLst>
          </p:cNvPr>
          <p:cNvSpPr txBox="1"/>
          <p:nvPr userDrawn="1"/>
        </p:nvSpPr>
        <p:spPr>
          <a:xfrm>
            <a:off x="469901" y="6477000"/>
            <a:ext cx="5355167"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Copyright © 2022 Deloitte Development LLC. All rights reserved.</a:t>
            </a:r>
          </a:p>
        </p:txBody>
      </p:sp>
      <p:sp>
        <p:nvSpPr>
          <p:cNvPr id="15" name="TextBox 14">
            <a:extLst>
              <a:ext uri="{FF2B5EF4-FFF2-40B4-BE49-F238E27FC236}">
                <a16:creationId xmlns:a16="http://schemas.microsoft.com/office/drawing/2014/main" id="{59E1AC4F-974A-4D72-B553-35584B4CE8B9}"/>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3390693"/>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65288"/>
            <a:ext cx="9277349" cy="4716462"/>
          </a:xfrm>
          <a:prstGeom prst="rect">
            <a:avLst/>
          </a:prstGeom>
        </p:spPr>
        <p:txBody>
          <a:bodyPr>
            <a:noAutofit/>
          </a:bodyPr>
          <a:lstStyle>
            <a:lvl1pPr marL="0" indent="0" algn="l">
              <a:spcBef>
                <a:spcPts val="3600"/>
              </a:spcBef>
              <a:buFontTx/>
              <a:buNone/>
              <a:defRPr sz="36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41284585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dirty="0"/>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3245522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lvl1pPr marL="0" indent="0" algn="l">
              <a:buFontTx/>
              <a:buNone/>
              <a:defRPr>
                <a:latin typeface="+mn-lt"/>
              </a:defRPr>
            </a:lvl1pPr>
            <a:lvl2pPr marL="139700" indent="-139700" algn="l">
              <a:buClrTx/>
              <a:buSzPct val="100000"/>
              <a:buFont typeface="Arial" panose="020B0604020202020204" pitchFamily="34" charset="0"/>
              <a:buChar char="•"/>
              <a:defRPr>
                <a:latin typeface="+mn-lt"/>
              </a:defRPr>
            </a:lvl2pPr>
            <a:lvl3pPr marL="304800" indent="-139700" algn="l">
              <a:buClrTx/>
              <a:buSzPct val="100000"/>
              <a:buFont typeface="Arial" panose="020B0604020202020204" pitchFamily="34" charset="0"/>
              <a:buChar char="−"/>
              <a:defRPr>
                <a:latin typeface="+mn-lt"/>
              </a:defRPr>
            </a:lvl3pPr>
            <a:lvl4pPr marL="469900" indent="-139700" algn="l">
              <a:buClrTx/>
              <a:buSzPct val="100000"/>
              <a:buFont typeface="Arial" panose="020B0604020202020204" pitchFamily="34" charset="0"/>
              <a:buChar char="◦"/>
              <a:defRPr>
                <a:latin typeface="+mn-lt"/>
              </a:defRPr>
            </a:lvl4pPr>
            <a:lvl5pPr marL="635000" indent="-139700"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sp>
        <p:nvSpPr>
          <p:cNvPr id="2" name="Title 1">
            <a:extLst>
              <a:ext uri="{FF2B5EF4-FFF2-40B4-BE49-F238E27FC236}">
                <a16:creationId xmlns:a16="http://schemas.microsoft.com/office/drawing/2014/main" id="{491AA219-3285-40E3-9146-7A9E17B0F4D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4006982"/>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noAutofit/>
          </a:bodyPr>
          <a:lstStyle>
            <a:lvl1pPr marL="0" indent="0" algn="l">
              <a:buFontTx/>
              <a:buNone/>
              <a:tabLst>
                <a:tab pos="6729413" algn="r"/>
              </a:tabLst>
              <a:defRPr>
                <a:latin typeface="+mn-lt"/>
              </a:defRPr>
            </a:lvl1pPr>
            <a:lvl2pPr marL="139700" indent="-139700" algn="l">
              <a:buClrTx/>
              <a:buSzPct val="100000"/>
              <a:buFont typeface="Arial" panose="020B0604020202020204" pitchFamily="34" charset="0"/>
              <a:buChar char="•"/>
              <a:tabLst>
                <a:tab pos="6729413" algn="r"/>
              </a:tabLst>
              <a:defRPr>
                <a:latin typeface="+mn-lt"/>
              </a:defRPr>
            </a:lvl2pPr>
            <a:lvl3pPr marL="304800" indent="-139700" algn="l">
              <a:buClrTx/>
              <a:buSzPct val="100000"/>
              <a:buFont typeface="Arial" panose="020B0604020202020204" pitchFamily="34" charset="0"/>
              <a:buChar char="−"/>
              <a:tabLst>
                <a:tab pos="6729413" algn="r"/>
              </a:tabLst>
              <a:defRPr>
                <a:latin typeface="+mn-lt"/>
              </a:defRPr>
            </a:lvl3pPr>
            <a:lvl4pPr marL="469900" indent="-139700" algn="l">
              <a:buClrTx/>
              <a:buSzPct val="100000"/>
              <a:buFont typeface="Arial" panose="020B0604020202020204" pitchFamily="34" charset="0"/>
              <a:buChar char="◦"/>
              <a:tabLst>
                <a:tab pos="6729413"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9E56660C-D97A-4199-9DB7-D8D50E3721D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3224506"/>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4"/>
            </p:custDataLst>
            <p:extLst>
              <p:ext uri="{D42A27DB-BD31-4B8C-83A1-F6EECF244321}">
                <p14:modId xmlns:p14="http://schemas.microsoft.com/office/powerpoint/2010/main" val="418403481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28" name="think-cell Slide" r:id="rId35" imgW="270" imgH="270" progId="TCLayout.ActiveDocument.1">
                  <p:embed/>
                </p:oleObj>
              </mc:Choice>
              <mc:Fallback>
                <p:oleObj name="think-cell Slide" r:id="rId35" imgW="270" imgH="270" progId="TCLayout.ActiveDocument.1">
                  <p:embed/>
                  <p:pic>
                    <p:nvPicPr>
                      <p:cNvPr id="4" name="Object 3" hidden="1"/>
                      <p:cNvPicPr/>
                      <p:nvPr/>
                    </p:nvPicPr>
                    <p:blipFill>
                      <a:blip r:embed="rId36"/>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Presentation title</a:t>
            </a:r>
            <a:br>
              <a:rPr lang="en-US" sz="900" noProof="0" dirty="0">
                <a:solidFill>
                  <a:schemeClr val="tx1"/>
                </a:solidFill>
                <a:latin typeface="Calibri" panose="020F0502020204030204" pitchFamily="34" charset="0"/>
                <a:cs typeface="Calibri" panose="020F0502020204030204" pitchFamily="34" charset="0"/>
              </a:rPr>
            </a:br>
            <a:r>
              <a:rPr lang="en-US" sz="900" noProof="0" dirty="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nvSpPr>
        <p:spPr>
          <a:xfrm>
            <a:off x="469900" y="6477000"/>
            <a:ext cx="5355167" cy="13850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900" b="0" noProof="0" dirty="0">
                <a:solidFill>
                  <a:schemeClr val="tx1"/>
                </a:solidFill>
                <a:latin typeface="+mn-lt"/>
                <a:cs typeface="Calibri" panose="020F0502020204030204" pitchFamily="34" charset="0"/>
              </a:rPr>
              <a:t>Copyright © 2022 Deloitte Development LLC. All rights reserved.</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5277791"/>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 id="2147484006" r:id="rId12"/>
    <p:sldLayoutId id="2147484008" r:id="rId13"/>
    <p:sldLayoutId id="2147484009" r:id="rId14"/>
    <p:sldLayoutId id="2147484010" r:id="rId15"/>
    <p:sldLayoutId id="2147484011" r:id="rId16"/>
    <p:sldLayoutId id="2147484012" r:id="rId17"/>
    <p:sldLayoutId id="2147484013" r:id="rId18"/>
    <p:sldLayoutId id="2147484014" r:id="rId19"/>
    <p:sldLayoutId id="2147484015" r:id="rId20"/>
    <p:sldLayoutId id="2147484016" r:id="rId21"/>
    <p:sldLayoutId id="2147484017" r:id="rId22"/>
    <p:sldLayoutId id="2147484018" r:id="rId23"/>
    <p:sldLayoutId id="2147484019" r:id="rId24"/>
    <p:sldLayoutId id="2147484020" r:id="rId25"/>
    <p:sldLayoutId id="2147484021" r:id="rId26"/>
    <p:sldLayoutId id="2147484022" r:id="rId27"/>
    <p:sldLayoutId id="2147484023" r:id="rId28"/>
    <p:sldLayoutId id="2147484024" r:id="rId29"/>
    <p:sldLayoutId id="2147484025" r:id="rId30"/>
    <p:sldLayoutId id="2147484040" r:id="rId31"/>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0" kern="1200" dirty="0" smtClean="0">
          <a:solidFill>
            <a:schemeClr val="tx1"/>
          </a:solidFill>
          <a:latin typeface="+mn-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3" orient="horz" pos="4020">
          <p15:clr>
            <a:srgbClr val="F26B43"/>
          </p15:clr>
        </p15:guide>
        <p15:guide id="4" pos="237">
          <p15:clr>
            <a:srgbClr val="F26B43"/>
          </p15:clr>
        </p15:guide>
        <p15:guide id="5" pos="5523">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2" orient="horz" pos="640">
          <p15:clr>
            <a:srgbClr val="F26B43"/>
          </p15:clr>
        </p15:guide>
        <p15:guide id="64" pos="5098" userDrawn="1">
          <p15:clr>
            <a:srgbClr val="F26B43"/>
          </p15:clr>
        </p15:guide>
        <p15:guide id="65" orient="horz" pos="2160" userDrawn="1">
          <p15:clr>
            <a:srgbClr val="F26B43"/>
          </p15:clr>
        </p15:guide>
        <p15:guide id="66" orient="horz" pos="3968" userDrawn="1">
          <p15:clr>
            <a:srgbClr val="F26B43"/>
          </p15:clr>
        </p15:guide>
        <p15:guide id="67" pos="312" userDrawn="1">
          <p15:clr>
            <a:srgbClr val="F26B43"/>
          </p15:clr>
        </p15:guide>
        <p15:guide id="68" pos="7368" userDrawn="1">
          <p15:clr>
            <a:srgbClr val="F26B43"/>
          </p15:clr>
        </p15:guide>
        <p15:guide id="69" orient="horz" pos="245" userDrawn="1">
          <p15:clr>
            <a:srgbClr val="F26B43"/>
          </p15:clr>
        </p15:guide>
        <p15:guide id="70" orient="horz" pos="4081" userDrawn="1">
          <p15:clr>
            <a:srgbClr val="F26B43"/>
          </p15:clr>
        </p15:guide>
        <p15:guide id="71" pos="4986" userDrawn="1">
          <p15:clr>
            <a:srgbClr val="F26B43"/>
          </p15:clr>
        </p15:guide>
        <p15:guide id="72" pos="1382" userDrawn="1">
          <p15:clr>
            <a:srgbClr val="F26B43"/>
          </p15:clr>
        </p15:guide>
        <p15:guide id="73" pos="1496" userDrawn="1">
          <p15:clr>
            <a:srgbClr val="F26B43"/>
          </p15:clr>
        </p15:guide>
        <p15:guide id="74" pos="2581" userDrawn="1">
          <p15:clr>
            <a:srgbClr val="F26B43"/>
          </p15:clr>
        </p15:guide>
        <p15:guide id="75" pos="2695" userDrawn="1">
          <p15:clr>
            <a:srgbClr val="F26B43"/>
          </p15:clr>
        </p15:guide>
        <p15:guide id="76" pos="6185" userDrawn="1">
          <p15:clr>
            <a:srgbClr val="F26B43"/>
          </p15:clr>
        </p15:guide>
        <p15:guide id="77" pos="3783" userDrawn="1">
          <p15:clr>
            <a:srgbClr val="F26B43"/>
          </p15:clr>
        </p15:guide>
        <p15:guide id="78" pos="3896" userDrawn="1">
          <p15:clr>
            <a:srgbClr val="F26B43"/>
          </p15:clr>
        </p15:guide>
        <p15:guide id="79" pos="3840" userDrawn="1">
          <p15:clr>
            <a:srgbClr val="F26B43"/>
          </p15:clr>
        </p15:guide>
        <p15:guide id="80" pos="6299" userDrawn="1">
          <p15:clr>
            <a:srgbClr val="F26B43"/>
          </p15:clr>
        </p15:guide>
        <p15:guide id="81" orient="horz" pos="1049" userDrawn="1">
          <p15:clr>
            <a:srgbClr val="F26B43"/>
          </p15:clr>
        </p15:guide>
        <p15:guide id="82" orient="horz" pos="641" userDrawn="1">
          <p15:clr>
            <a:srgbClr val="F26B43"/>
          </p15:clr>
        </p15:guide>
        <p15:guide id="8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5C5EF4-9CCA-4665-825B-F674776CB05F}"/>
              </a:ext>
            </a:extLst>
          </p:cNvPr>
          <p:cNvPicPr>
            <a:picLocks noGrp="1" noChangeAspect="1"/>
          </p:cNvPicPr>
          <p:nvPr>
            <p:ph type="pic" sz="quarter" idx="11"/>
          </p:nvPr>
        </p:nvPicPr>
        <p:blipFill>
          <a:blip r:embed="rId3"/>
          <a:srcRect t="73" b="73"/>
          <a:stretch/>
        </p:blipFill>
        <p:spPr>
          <a:xfrm>
            <a:off x="5294852" y="729000"/>
            <a:ext cx="5400000" cy="5400000"/>
          </a:xfrm>
        </p:spPr>
      </p:pic>
      <p:sp>
        <p:nvSpPr>
          <p:cNvPr id="2" name="Title 1">
            <a:extLst>
              <a:ext uri="{FF2B5EF4-FFF2-40B4-BE49-F238E27FC236}">
                <a16:creationId xmlns:a16="http://schemas.microsoft.com/office/drawing/2014/main" id="{1A53A8AD-38C0-4854-81B3-9B99B4E007ED}"/>
              </a:ext>
            </a:extLst>
          </p:cNvPr>
          <p:cNvSpPr>
            <a:spLocks noGrp="1"/>
          </p:cNvSpPr>
          <p:nvPr>
            <p:ph type="ctrTitle"/>
          </p:nvPr>
        </p:nvSpPr>
        <p:spPr>
          <a:xfrm>
            <a:off x="229066" y="3311653"/>
            <a:ext cx="4835492" cy="1101577"/>
          </a:xfrm>
        </p:spPr>
        <p:txBody>
          <a:bodyPr/>
          <a:lstStyle/>
          <a:p>
            <a:r>
              <a:rPr lang="en-US" sz="2800" dirty="0"/>
              <a:t>Detection of Coronary Heart Disease in Adults Patients Using a Decision Tree Classifier</a:t>
            </a:r>
          </a:p>
        </p:txBody>
      </p:sp>
      <p:sp>
        <p:nvSpPr>
          <p:cNvPr id="5" name="Text Placeholder 4"/>
          <p:cNvSpPr>
            <a:spLocks noGrp="1"/>
          </p:cNvSpPr>
          <p:nvPr>
            <p:ph type="body" sz="quarter" idx="10"/>
          </p:nvPr>
        </p:nvSpPr>
        <p:spPr>
          <a:xfrm>
            <a:off x="229066" y="4413230"/>
            <a:ext cx="4446269" cy="640673"/>
          </a:xfrm>
        </p:spPr>
        <p:txBody>
          <a:bodyPr/>
          <a:lstStyle/>
          <a:p>
            <a:r>
              <a:rPr lang="en-US" sz="1800" dirty="0">
                <a:latin typeface="+mn-lt"/>
              </a:rPr>
              <a:t>A quick and non-invasive way to assess the possible presence of Coronary Heart Disease</a:t>
            </a:r>
          </a:p>
        </p:txBody>
      </p:sp>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4"/>
          <a:srcRect/>
          <a:stretch/>
        </p:blipFill>
        <p:spPr>
          <a:xfrm>
            <a:off x="10694852" y="5659120"/>
            <a:ext cx="1198880" cy="1198880"/>
          </a:xfrm>
          <a:prstGeom prst="rect">
            <a:avLst/>
          </a:prstGeom>
        </p:spPr>
      </p:pic>
      <p:sp>
        <p:nvSpPr>
          <p:cNvPr id="3" name="TextBox 2">
            <a:extLst>
              <a:ext uri="{FF2B5EF4-FFF2-40B4-BE49-F238E27FC236}">
                <a16:creationId xmlns:a16="http://schemas.microsoft.com/office/drawing/2014/main" id="{25C29189-7F1D-461E-94A5-F036112136BC}"/>
              </a:ext>
            </a:extLst>
          </p:cNvPr>
          <p:cNvSpPr txBox="1"/>
          <p:nvPr/>
        </p:nvSpPr>
        <p:spPr>
          <a:xfrm>
            <a:off x="229066" y="5659120"/>
            <a:ext cx="4212992" cy="307777"/>
          </a:xfrm>
          <a:prstGeom prst="rect">
            <a:avLst/>
          </a:prstGeom>
          <a:noFill/>
        </p:spPr>
        <p:txBody>
          <a:bodyPr wrap="square" lIns="0" tIns="0" rIns="0" bIns="0" rtlCol="0">
            <a:spAutoFit/>
          </a:bodyPr>
          <a:lstStyle/>
          <a:p>
            <a:pPr>
              <a:spcBef>
                <a:spcPts val="600"/>
              </a:spcBef>
              <a:buSzPct val="100000"/>
            </a:pPr>
            <a:r>
              <a:rPr lang="en-US" sz="2000" b="1" dirty="0">
                <a:solidFill>
                  <a:srgbClr val="86BC25"/>
                </a:solidFill>
                <a:latin typeface="Calibri Light" panose="020F0302020204030204" pitchFamily="34" charset="0"/>
                <a:ea typeface="Open Sans" panose="020B0606030504020204" pitchFamily="34" charset="0"/>
                <a:cs typeface="Calibri Light" panose="020F0302020204030204" pitchFamily="34" charset="0"/>
              </a:rPr>
              <a:t>By Chris Christensen</a:t>
            </a:r>
            <a:endParaRPr lang="en-US" sz="2000" b="1" dirty="0">
              <a:solidFill>
                <a:srgbClr val="313131"/>
              </a:solidFill>
            </a:endParaRPr>
          </a:p>
        </p:txBody>
      </p:sp>
    </p:spTree>
    <p:extLst>
      <p:ext uri="{BB962C8B-B14F-4D97-AF65-F5344CB8AC3E}">
        <p14:creationId xmlns:p14="http://schemas.microsoft.com/office/powerpoint/2010/main" val="14852231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2400"/>
            <a:ext cx="0" cy="0"/>
          </a:xfrm>
          <a:prstGeom prst="rect">
            <a:avLst/>
          </a:prstGeom>
        </p:spPr>
      </p:pic>
      <p:sp>
        <p:nvSpPr>
          <p:cNvPr id="18" name="Rectangle 77"/>
          <p:cNvSpPr>
            <a:spLocks noChangeArrowheads="1"/>
          </p:cNvSpPr>
          <p:nvPr/>
        </p:nvSpPr>
        <p:spPr bwMode="gray">
          <a:xfrm>
            <a:off x="1904251" y="1008624"/>
            <a:ext cx="4729279" cy="455267"/>
          </a:xfrm>
          <a:prstGeom prst="rect">
            <a:avLst/>
          </a:prstGeom>
          <a:solidFill>
            <a:schemeClr val="bg1"/>
          </a:solidFill>
          <a:ln w="12700" algn="ctr">
            <a:solidFill>
              <a:srgbClr val="00A1DE"/>
            </a:solidFill>
            <a:miter lim="800000"/>
            <a:headEnd/>
            <a:tailEnd/>
          </a:ln>
        </p:spPr>
        <p:txBody>
          <a:bodyPr wrap="square" lIns="88900" tIns="88900" rIns="88900" bIns="88900" anchor="ctr">
            <a:spAutoFit/>
          </a:bodyPr>
          <a:lstStyle/>
          <a:p>
            <a:pPr marL="0" lvl="1" eaLnBrk="0" fontAlgn="base" hangingPunct="0">
              <a:spcBef>
                <a:spcPts val="400"/>
              </a:spcBef>
              <a:spcAft>
                <a:spcPct val="0"/>
              </a:spcAft>
              <a:buSzPct val="65000"/>
            </a:pPr>
            <a:r>
              <a:rPr lang="en-US" sz="900" dirty="0">
                <a:cs typeface="Arial" charset="0"/>
              </a:rPr>
              <a:t>If the definition footnote has been used elsewhere in the document, (i.e., Deloitte has been defined), use this slide.</a:t>
            </a:r>
          </a:p>
        </p:txBody>
      </p:sp>
      <p:sp>
        <p:nvSpPr>
          <p:cNvPr id="11" name="USOC_Text">
            <a:extLst>
              <a:ext uri="{FF2B5EF4-FFF2-40B4-BE49-F238E27FC236}">
                <a16:creationId xmlns:a16="http://schemas.microsoft.com/office/drawing/2014/main" id="{14EACC62-786E-4350-8FE9-17FA901AE4BF}"/>
              </a:ext>
            </a:extLst>
          </p:cNvPr>
          <p:cNvSpPr txBox="1">
            <a:spLocks/>
          </p:cNvSpPr>
          <p:nvPr/>
        </p:nvSpPr>
        <p:spPr bwMode="gray">
          <a:xfrm>
            <a:off x="467337" y="6310750"/>
            <a:ext cx="7079737" cy="465990"/>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900" dirty="0">
                <a:solidFill>
                  <a:schemeClr val="tx1"/>
                </a:solidFill>
              </a:rPr>
              <a:t>Copyright © 2020 Deloitte Development LLC. All rights reserved.</a:t>
            </a:r>
            <a:br>
              <a:rPr lang="en-US" sz="900" dirty="0">
                <a:solidFill>
                  <a:schemeClr val="tx1"/>
                </a:solidFill>
              </a:rPr>
            </a:br>
            <a:endParaRPr lang="en-US" sz="900" dirty="0">
              <a:solidFill>
                <a:schemeClr val="tx1"/>
              </a:solidFill>
            </a:endParaRPr>
          </a:p>
        </p:txBody>
      </p:sp>
    </p:spTree>
    <p:extLst>
      <p:ext uri="{BB962C8B-B14F-4D97-AF65-F5344CB8AC3E}">
        <p14:creationId xmlns:p14="http://schemas.microsoft.com/office/powerpoint/2010/main" val="28696420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SOC_Text2"/>
          <p:cNvSpPr txBox="1">
            <a:spLocks/>
          </p:cNvSpPr>
          <p:nvPr/>
        </p:nvSpPr>
        <p:spPr bwMode="gray">
          <a:xfrm>
            <a:off x="467337" y="5523293"/>
            <a:ext cx="9068549" cy="1136099"/>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900" b="1" dirty="0">
                <a:solidFill>
                  <a:schemeClr val="tx1"/>
                </a:solidFill>
              </a:rPr>
              <a:t>About Deloitte</a:t>
            </a:r>
            <a:br>
              <a:rPr lang="en-US" sz="900" dirty="0">
                <a:solidFill>
                  <a:schemeClr val="tx1"/>
                </a:solidFill>
              </a:rPr>
            </a:br>
            <a:r>
              <a:rPr lang="en-US" sz="900" dirty="0">
                <a:solidFill>
                  <a:schemeClr val="tx1"/>
                </a:solidFill>
              </a:rPr>
              <a:t>Deloitte refers to one or more of Deloitte Touche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sz="900" dirty="0">
                <a:solidFill>
                  <a:schemeClr val="tx1"/>
                </a:solidFill>
                <a:hlinkClick r:id="rId2"/>
              </a:rPr>
              <a:t>www.deloitte.com/about</a:t>
            </a:r>
            <a:r>
              <a:rPr lang="en-US" sz="900" dirty="0">
                <a:solidFill>
                  <a:schemeClr val="tx1"/>
                </a:solidFill>
              </a:rPr>
              <a:t> to learn more about our global network of member firms.</a:t>
            </a:r>
            <a:br>
              <a:rPr lang="en-US" sz="900" dirty="0">
                <a:solidFill>
                  <a:schemeClr val="tx1"/>
                </a:solidFill>
              </a:rPr>
            </a:br>
            <a:endParaRPr lang="en-US" sz="900" dirty="0">
              <a:solidFill>
                <a:schemeClr val="tx1"/>
              </a:solidFill>
            </a:endParaRPr>
          </a:p>
          <a:p>
            <a:endParaRPr lang="en-US" sz="900" dirty="0">
              <a:solidFill>
                <a:schemeClr val="tx1"/>
              </a:solidFill>
            </a:endParaRPr>
          </a:p>
        </p:txBody>
      </p:sp>
      <p:sp>
        <p:nvSpPr>
          <p:cNvPr id="11" name="Rectangle 77"/>
          <p:cNvSpPr>
            <a:spLocks noChangeArrowheads="1"/>
          </p:cNvSpPr>
          <p:nvPr/>
        </p:nvSpPr>
        <p:spPr bwMode="gray">
          <a:xfrm>
            <a:off x="1904251" y="1008624"/>
            <a:ext cx="4729279" cy="455267"/>
          </a:xfrm>
          <a:prstGeom prst="rect">
            <a:avLst/>
          </a:prstGeom>
          <a:solidFill>
            <a:schemeClr val="bg1"/>
          </a:solidFill>
          <a:ln w="12700" algn="ctr">
            <a:solidFill>
              <a:srgbClr val="00A1DE"/>
            </a:solidFill>
            <a:miter lim="800000"/>
            <a:headEnd/>
            <a:tailEnd/>
          </a:ln>
        </p:spPr>
        <p:txBody>
          <a:bodyPr wrap="square" lIns="88900" tIns="88900" rIns="88900" bIns="88900" anchor="ctr">
            <a:spAutoFit/>
          </a:bodyPr>
          <a:lstStyle/>
          <a:p>
            <a:pPr marL="0" lvl="1" eaLnBrk="0" fontAlgn="base" hangingPunct="0">
              <a:spcBef>
                <a:spcPts val="400"/>
              </a:spcBef>
              <a:spcAft>
                <a:spcPct val="0"/>
              </a:spcAft>
              <a:buSzPct val="65000"/>
            </a:pPr>
            <a:r>
              <a:rPr lang="en-US" sz="900" dirty="0">
                <a:cs typeface="Arial" charset="0"/>
              </a:rPr>
              <a:t>If the definition footnote has not been used elsewhere in the document (i.e., Deloitte has not been defined), use this slide.</a:t>
            </a:r>
          </a:p>
        </p:txBody>
      </p:sp>
      <p:sp>
        <p:nvSpPr>
          <p:cNvPr id="14" name="USOC_Text">
            <a:extLst>
              <a:ext uri="{FF2B5EF4-FFF2-40B4-BE49-F238E27FC236}">
                <a16:creationId xmlns:a16="http://schemas.microsoft.com/office/drawing/2014/main" id="{CEDEAACE-3FA4-46C9-BBB8-3B42FA5EB67E}"/>
              </a:ext>
            </a:extLst>
          </p:cNvPr>
          <p:cNvSpPr txBox="1">
            <a:spLocks/>
          </p:cNvSpPr>
          <p:nvPr/>
        </p:nvSpPr>
        <p:spPr bwMode="gray">
          <a:xfrm>
            <a:off x="467337" y="6310750"/>
            <a:ext cx="7079737" cy="465990"/>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900" dirty="0">
                <a:solidFill>
                  <a:schemeClr val="tx1"/>
                </a:solidFill>
              </a:rPr>
              <a:t>Copyright © 2020 Deloitte Development LLC. All rights reserved.</a:t>
            </a:r>
            <a:br>
              <a:rPr lang="en-US" sz="900" dirty="0">
                <a:solidFill>
                  <a:schemeClr val="tx1"/>
                </a:solidFill>
              </a:rPr>
            </a:br>
            <a:endParaRPr lang="en-US" sz="900" dirty="0">
              <a:solidFill>
                <a:schemeClr val="tx1"/>
              </a:solidFill>
            </a:endParaRPr>
          </a:p>
        </p:txBody>
      </p:sp>
    </p:spTree>
    <p:extLst>
      <p:ext uri="{BB962C8B-B14F-4D97-AF65-F5344CB8AC3E}">
        <p14:creationId xmlns:p14="http://schemas.microsoft.com/office/powerpoint/2010/main" val="114131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14737" y="958701"/>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Heart Disease: an American Epidemic</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4278094"/>
          </a:xfrm>
          <a:prstGeom prst="rect">
            <a:avLst/>
          </a:prstGeom>
          <a:noFill/>
        </p:spPr>
        <p:txBody>
          <a:bodyPr wrap="square">
            <a:spAutoFit/>
          </a:bodyPr>
          <a:lstStyle/>
          <a:p>
            <a:r>
              <a:rPr lang="en-US" sz="2800" dirty="0">
                <a:solidFill>
                  <a:schemeClr val="bg1">
                    <a:lumMod val="95000"/>
                  </a:schemeClr>
                </a:solidFill>
              </a:rPr>
              <a:t>According to the CDC:</a:t>
            </a:r>
          </a:p>
          <a:p>
            <a:endParaRPr lang="en-US" sz="2800" dirty="0">
              <a:solidFill>
                <a:schemeClr val="accent1"/>
              </a:solidFill>
            </a:endParaRPr>
          </a:p>
          <a:p>
            <a:pPr marL="571500" indent="-571500">
              <a:buFont typeface="Arial" panose="020B0604020202020204" pitchFamily="34" charset="0"/>
              <a:buChar char="•"/>
            </a:pPr>
            <a:r>
              <a:rPr lang="en-US" sz="2400" dirty="0">
                <a:solidFill>
                  <a:schemeClr val="accent1"/>
                </a:solidFill>
              </a:rPr>
              <a:t>Heart disease is the leading cause of death for men, women, and people of most racial and ethnic groups in the United States.1</a:t>
            </a:r>
          </a:p>
          <a:p>
            <a:endParaRPr lang="en-US" sz="2400" dirty="0">
              <a:solidFill>
                <a:schemeClr val="accent1"/>
              </a:solidFill>
            </a:endParaRPr>
          </a:p>
          <a:p>
            <a:pPr marL="571500" indent="-571500">
              <a:buFont typeface="Arial" panose="020B0604020202020204" pitchFamily="34" charset="0"/>
              <a:buChar char="•"/>
            </a:pPr>
            <a:r>
              <a:rPr lang="en-US" sz="2400" dirty="0">
                <a:solidFill>
                  <a:schemeClr val="accent1"/>
                </a:solidFill>
              </a:rPr>
              <a:t>About 697,000 people in the United States died from heart disease in 2020—that’s 1 in every 5 deaths.</a:t>
            </a:r>
          </a:p>
          <a:p>
            <a:endParaRPr lang="en-US" sz="2400" dirty="0">
              <a:solidFill>
                <a:schemeClr val="accent1"/>
              </a:solidFill>
            </a:endParaRPr>
          </a:p>
          <a:p>
            <a:pPr marL="571500" indent="-571500">
              <a:buFont typeface="Arial" panose="020B0604020202020204" pitchFamily="34" charset="0"/>
              <a:buChar char="•"/>
            </a:pPr>
            <a:r>
              <a:rPr lang="en-US" sz="2400" dirty="0">
                <a:solidFill>
                  <a:schemeClr val="accent1"/>
                </a:solidFill>
              </a:rPr>
              <a:t>Heart disease cost the United States about $229 billion each year from 2017 to 2018.3 This includes the cost of health care services, medicines, and lost productivity due to death.</a:t>
            </a:r>
          </a:p>
        </p:txBody>
      </p:sp>
    </p:spTree>
    <p:extLst>
      <p:ext uri="{BB962C8B-B14F-4D97-AF65-F5344CB8AC3E}">
        <p14:creationId xmlns:p14="http://schemas.microsoft.com/office/powerpoint/2010/main" val="36732143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Coronary Artery Disease</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3908762"/>
          </a:xfrm>
          <a:prstGeom prst="rect">
            <a:avLst/>
          </a:prstGeom>
          <a:noFill/>
        </p:spPr>
        <p:txBody>
          <a:bodyPr wrap="square">
            <a:spAutoFit/>
          </a:bodyPr>
          <a:lstStyle/>
          <a:p>
            <a:r>
              <a:rPr lang="en-US" sz="2800" dirty="0">
                <a:solidFill>
                  <a:schemeClr val="bg1">
                    <a:lumMod val="95000"/>
                  </a:schemeClr>
                </a:solidFill>
              </a:rPr>
              <a:t>According to the CDC:</a:t>
            </a:r>
          </a:p>
          <a:p>
            <a:endParaRPr lang="en-US" sz="2800" dirty="0">
              <a:solidFill>
                <a:schemeClr val="accent1"/>
              </a:solidFill>
            </a:endParaRPr>
          </a:p>
          <a:p>
            <a:pPr marL="457200" indent="-457200">
              <a:buFont typeface="Arial" panose="020B0604020202020204" pitchFamily="34" charset="0"/>
              <a:buChar char="•"/>
            </a:pPr>
            <a:r>
              <a:rPr lang="en-US" sz="2400" dirty="0">
                <a:solidFill>
                  <a:schemeClr val="accent1"/>
                </a:solidFill>
              </a:rPr>
              <a:t>Coronary heart disease is the most common type of heart disease, killing 382,820 people in 2020</a:t>
            </a:r>
          </a:p>
          <a:p>
            <a:endParaRPr lang="en-US" sz="2400" dirty="0">
              <a:solidFill>
                <a:schemeClr val="accent1"/>
              </a:solidFill>
            </a:endParaRPr>
          </a:p>
          <a:p>
            <a:pPr marL="571500" indent="-571500">
              <a:buFont typeface="Arial" panose="020B0604020202020204" pitchFamily="34" charset="0"/>
              <a:buChar char="•"/>
            </a:pPr>
            <a:r>
              <a:rPr lang="en-US" sz="2400" dirty="0">
                <a:solidFill>
                  <a:schemeClr val="accent1"/>
                </a:solidFill>
              </a:rPr>
              <a:t>About 20.1 million adults age 20 and older have CAD (about 7.2%).</a:t>
            </a:r>
          </a:p>
          <a:p>
            <a:endParaRPr lang="en-US" sz="2400" dirty="0">
              <a:solidFill>
                <a:schemeClr val="accent1"/>
              </a:solidFill>
            </a:endParaRPr>
          </a:p>
          <a:p>
            <a:pPr marL="571500" indent="-571500">
              <a:buFont typeface="Arial" panose="020B0604020202020204" pitchFamily="34" charset="0"/>
              <a:buChar char="•"/>
            </a:pPr>
            <a:r>
              <a:rPr lang="en-US" sz="2400" dirty="0">
                <a:solidFill>
                  <a:schemeClr val="accent1"/>
                </a:solidFill>
              </a:rPr>
              <a:t>In 2020, about 2 in 10 deaths from CAD happen in adults less than 65 years old.</a:t>
            </a:r>
          </a:p>
          <a:p>
            <a:endParaRPr lang="en-US" sz="2400" dirty="0">
              <a:solidFill>
                <a:schemeClr val="accent1"/>
              </a:solidFill>
            </a:endParaRPr>
          </a:p>
          <a:p>
            <a:pPr marL="571500" indent="-571500">
              <a:buFont typeface="Arial" panose="020B0604020202020204" pitchFamily="34" charset="0"/>
              <a:buChar char="•"/>
            </a:pPr>
            <a:r>
              <a:rPr lang="en-US" sz="2400" dirty="0">
                <a:solidFill>
                  <a:schemeClr val="accent1"/>
                </a:solidFill>
              </a:rPr>
              <a:t>For many people, the first clue that they have CAD is a heart attack.</a:t>
            </a:r>
          </a:p>
        </p:txBody>
      </p:sp>
    </p:spTree>
    <p:extLst>
      <p:ext uri="{BB962C8B-B14F-4D97-AF65-F5344CB8AC3E}">
        <p14:creationId xmlns:p14="http://schemas.microsoft.com/office/powerpoint/2010/main" val="14128107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Project Goals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2677656"/>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accent1"/>
                </a:solidFill>
              </a:rPr>
              <a:t>Create a quick, easy and non-invasive way to detect the possible presence of Coronary Artery Disease that lead to further treatments and discussions with a doctor.</a:t>
            </a:r>
          </a:p>
          <a:p>
            <a:pPr marL="457200" indent="-457200">
              <a:buFont typeface="Arial" panose="020B0604020202020204" pitchFamily="34" charset="0"/>
              <a:buChar char="•"/>
            </a:pPr>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Make detection of Coronary Artery Disease more accessible underserved  medical communities.</a:t>
            </a:r>
          </a:p>
        </p:txBody>
      </p:sp>
    </p:spTree>
    <p:extLst>
      <p:ext uri="{BB962C8B-B14F-4D97-AF65-F5344CB8AC3E}">
        <p14:creationId xmlns:p14="http://schemas.microsoft.com/office/powerpoint/2010/main" val="2599713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Data</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523220"/>
          </a:xfrm>
          <a:prstGeom prst="rect">
            <a:avLst/>
          </a:prstGeom>
          <a:noFill/>
        </p:spPr>
        <p:txBody>
          <a:bodyPr wrap="square">
            <a:spAutoFit/>
          </a:bodyPr>
          <a:lstStyle/>
          <a:p>
            <a:pPr marL="457200" indent="-457200">
              <a:buFont typeface="Arial" panose="020B0604020202020204" pitchFamily="34" charset="0"/>
              <a:buChar char="•"/>
            </a:pPr>
            <a:r>
              <a:rPr lang="en-US" sz="2800" dirty="0" err="1">
                <a:solidFill>
                  <a:schemeClr val="accent1"/>
                </a:solidFill>
              </a:rPr>
              <a:t>asdf</a:t>
            </a:r>
            <a:endParaRPr lang="en-US" sz="2800" dirty="0">
              <a:solidFill>
                <a:schemeClr val="accent1"/>
              </a:solidFill>
            </a:endParaRPr>
          </a:p>
        </p:txBody>
      </p:sp>
    </p:spTree>
    <p:extLst>
      <p:ext uri="{BB962C8B-B14F-4D97-AF65-F5344CB8AC3E}">
        <p14:creationId xmlns:p14="http://schemas.microsoft.com/office/powerpoint/2010/main" val="13521603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Methods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523220"/>
          </a:xfrm>
          <a:prstGeom prst="rect">
            <a:avLst/>
          </a:prstGeom>
          <a:noFill/>
        </p:spPr>
        <p:txBody>
          <a:bodyPr wrap="square">
            <a:spAutoFit/>
          </a:bodyPr>
          <a:lstStyle/>
          <a:p>
            <a:r>
              <a:rPr lang="en-US" sz="2800" dirty="0" err="1">
                <a:solidFill>
                  <a:schemeClr val="accent1"/>
                </a:solidFill>
              </a:rPr>
              <a:t>asdf</a:t>
            </a:r>
            <a:endParaRPr lang="en-US" sz="2800" dirty="0">
              <a:solidFill>
                <a:schemeClr val="accent1"/>
              </a:solidFill>
            </a:endParaRPr>
          </a:p>
        </p:txBody>
      </p:sp>
    </p:spTree>
    <p:extLst>
      <p:ext uri="{BB962C8B-B14F-4D97-AF65-F5344CB8AC3E}">
        <p14:creationId xmlns:p14="http://schemas.microsoft.com/office/powerpoint/2010/main" val="1609752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Results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4955203"/>
          </a:xfrm>
          <a:prstGeom prst="rect">
            <a:avLst/>
          </a:prstGeom>
          <a:noFill/>
        </p:spPr>
        <p:txBody>
          <a:bodyPr wrap="square">
            <a:spAutoFit/>
          </a:bodyPr>
          <a:lstStyle/>
          <a:p>
            <a:r>
              <a:rPr lang="en-US" sz="2400" dirty="0">
                <a:solidFill>
                  <a:schemeClr val="accent1"/>
                </a:solidFill>
              </a:rPr>
              <a:t>Decision Tree Classifier:</a:t>
            </a:r>
          </a:p>
          <a:p>
            <a:endParaRPr lang="en-US" sz="2400" dirty="0">
              <a:solidFill>
                <a:schemeClr val="accent1"/>
              </a:solidFill>
            </a:endParaRPr>
          </a:p>
          <a:p>
            <a:r>
              <a:rPr lang="en-US" sz="2400" dirty="0">
                <a:solidFill>
                  <a:schemeClr val="accent1"/>
                </a:solidFill>
              </a:rPr>
              <a:t>Accuracy of Predictions on Training Data: 1.0</a:t>
            </a:r>
          </a:p>
          <a:p>
            <a:r>
              <a:rPr lang="en-US" sz="2400" dirty="0">
                <a:solidFill>
                  <a:schemeClr val="accent1"/>
                </a:solidFill>
              </a:rPr>
              <a:t>Accuracy of Predictions on Test Data: 0.91</a:t>
            </a:r>
          </a:p>
          <a:p>
            <a:r>
              <a:rPr lang="en-US" sz="2400" dirty="0">
                <a:solidFill>
                  <a:schemeClr val="accent1"/>
                </a:solidFill>
              </a:rPr>
              <a:t>                                 </a:t>
            </a:r>
          </a:p>
          <a:p>
            <a:r>
              <a:rPr lang="en-US" sz="2400" dirty="0">
                <a:solidFill>
                  <a:schemeClr val="accent1"/>
                </a:solidFill>
              </a:rPr>
              <a:t>F2 Score for Training Data: 1.0</a:t>
            </a:r>
          </a:p>
          <a:p>
            <a:r>
              <a:rPr lang="en-US" sz="2400" dirty="0">
                <a:solidFill>
                  <a:schemeClr val="accent1"/>
                </a:solidFill>
              </a:rPr>
              <a:t>F2 Score for Test Data: 0.2</a:t>
            </a:r>
          </a:p>
          <a:p>
            <a:r>
              <a:rPr lang="en-US" sz="2400" dirty="0">
                <a:solidFill>
                  <a:schemeClr val="accent1"/>
                </a:solidFill>
              </a:rPr>
              <a:t>                     </a:t>
            </a:r>
          </a:p>
          <a:p>
            <a:r>
              <a:rPr lang="en-US" sz="2400" dirty="0">
                <a:solidFill>
                  <a:schemeClr val="accent1"/>
                </a:solidFill>
              </a:rPr>
              <a:t>True Negatives: 1200</a:t>
            </a:r>
          </a:p>
          <a:p>
            <a:r>
              <a:rPr lang="en-US" sz="2400" dirty="0">
                <a:solidFill>
                  <a:schemeClr val="accent1"/>
                </a:solidFill>
              </a:rPr>
              <a:t>False Negatives: 33</a:t>
            </a:r>
          </a:p>
          <a:p>
            <a:r>
              <a:rPr lang="en-US" sz="2400" dirty="0">
                <a:solidFill>
                  <a:schemeClr val="accent1"/>
                </a:solidFill>
              </a:rPr>
              <a:t>False Positives: 88</a:t>
            </a:r>
          </a:p>
          <a:p>
            <a:r>
              <a:rPr lang="en-US" sz="2400" dirty="0">
                <a:solidFill>
                  <a:schemeClr val="accent1"/>
                </a:solidFill>
              </a:rPr>
              <a:t>True Positives: 11</a:t>
            </a:r>
          </a:p>
          <a:p>
            <a:r>
              <a:rPr lang="en-US" sz="2800" dirty="0">
                <a:solidFill>
                  <a:schemeClr val="accent1"/>
                </a:solidFill>
              </a:rPr>
              <a:t>  </a:t>
            </a:r>
          </a:p>
        </p:txBody>
      </p:sp>
    </p:spTree>
    <p:extLst>
      <p:ext uri="{BB962C8B-B14F-4D97-AF65-F5344CB8AC3E}">
        <p14:creationId xmlns:p14="http://schemas.microsoft.com/office/powerpoint/2010/main" val="2000950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Results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4955203"/>
          </a:xfrm>
          <a:prstGeom prst="rect">
            <a:avLst/>
          </a:prstGeom>
          <a:noFill/>
        </p:spPr>
        <p:txBody>
          <a:bodyPr wrap="square">
            <a:spAutoFit/>
          </a:bodyPr>
          <a:lstStyle/>
          <a:p>
            <a:r>
              <a:rPr lang="en-US" sz="2400" dirty="0">
                <a:solidFill>
                  <a:schemeClr val="accent1"/>
                </a:solidFill>
              </a:rPr>
              <a:t>Random Forest Classifier:</a:t>
            </a:r>
          </a:p>
          <a:p>
            <a:endParaRPr lang="en-US" sz="2400" dirty="0">
              <a:solidFill>
                <a:schemeClr val="accent1"/>
              </a:solidFill>
            </a:endParaRPr>
          </a:p>
          <a:p>
            <a:r>
              <a:rPr lang="en-US" sz="2400" dirty="0">
                <a:solidFill>
                  <a:schemeClr val="accent1"/>
                </a:solidFill>
              </a:rPr>
              <a:t>Accuracy of Predictions on Training Data: 1.0</a:t>
            </a:r>
          </a:p>
          <a:p>
            <a:r>
              <a:rPr lang="en-US" sz="2400" dirty="0">
                <a:solidFill>
                  <a:schemeClr val="accent1"/>
                </a:solidFill>
              </a:rPr>
              <a:t>Accuracy of Predictions on Test Data: 0.94</a:t>
            </a:r>
          </a:p>
          <a:p>
            <a:r>
              <a:rPr lang="en-US" sz="2400" dirty="0">
                <a:solidFill>
                  <a:schemeClr val="accent1"/>
                </a:solidFill>
              </a:rPr>
              <a:t>                                 </a:t>
            </a:r>
          </a:p>
          <a:p>
            <a:r>
              <a:rPr lang="en-US" sz="2400" dirty="0">
                <a:solidFill>
                  <a:schemeClr val="accent1"/>
                </a:solidFill>
              </a:rPr>
              <a:t>F2 Score for Training Data: 1.0</a:t>
            </a:r>
          </a:p>
          <a:p>
            <a:r>
              <a:rPr lang="en-US" sz="2400" dirty="0">
                <a:solidFill>
                  <a:schemeClr val="accent1"/>
                </a:solidFill>
              </a:rPr>
              <a:t>F2 Score for Test Data: 0.09</a:t>
            </a:r>
          </a:p>
          <a:p>
            <a:r>
              <a:rPr lang="en-US" sz="2400" dirty="0">
                <a:solidFill>
                  <a:schemeClr val="accent1"/>
                </a:solidFill>
              </a:rPr>
              <a:t>                     </a:t>
            </a:r>
          </a:p>
          <a:p>
            <a:r>
              <a:rPr lang="en-US" sz="2400" dirty="0">
                <a:solidFill>
                  <a:schemeClr val="accent1"/>
                </a:solidFill>
              </a:rPr>
              <a:t>True Negatives: 1249</a:t>
            </a:r>
          </a:p>
          <a:p>
            <a:r>
              <a:rPr lang="en-US" sz="2400" dirty="0">
                <a:solidFill>
                  <a:schemeClr val="accent1"/>
                </a:solidFill>
              </a:rPr>
              <a:t>False Negatives: 40</a:t>
            </a:r>
          </a:p>
          <a:p>
            <a:r>
              <a:rPr lang="en-US" sz="2400" dirty="0">
                <a:solidFill>
                  <a:schemeClr val="accent1"/>
                </a:solidFill>
              </a:rPr>
              <a:t>False Positives: 39</a:t>
            </a:r>
          </a:p>
          <a:p>
            <a:r>
              <a:rPr lang="en-US" sz="2400" dirty="0">
                <a:solidFill>
                  <a:schemeClr val="accent1"/>
                </a:solidFill>
              </a:rPr>
              <a:t>True Positives: 4</a:t>
            </a:r>
          </a:p>
          <a:p>
            <a:r>
              <a:rPr lang="en-US" sz="2800" dirty="0">
                <a:solidFill>
                  <a:schemeClr val="accent1"/>
                </a:solidFill>
              </a:rPr>
              <a:t>  </a:t>
            </a:r>
          </a:p>
        </p:txBody>
      </p:sp>
    </p:spTree>
    <p:extLst>
      <p:ext uri="{BB962C8B-B14F-4D97-AF65-F5344CB8AC3E}">
        <p14:creationId xmlns:p14="http://schemas.microsoft.com/office/powerpoint/2010/main" val="696570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Results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5016758"/>
          </a:xfrm>
          <a:prstGeom prst="rect">
            <a:avLst/>
          </a:prstGeom>
          <a:noFill/>
        </p:spPr>
        <p:txBody>
          <a:bodyPr wrap="square">
            <a:spAutoFit/>
          </a:bodyPr>
          <a:lstStyle/>
          <a:p>
            <a:r>
              <a:rPr lang="en-US" sz="2800" dirty="0">
                <a:solidFill>
                  <a:schemeClr val="accent1"/>
                </a:solidFill>
              </a:rPr>
              <a:t> </a:t>
            </a:r>
            <a:r>
              <a:rPr lang="en-US" sz="2400" dirty="0" err="1">
                <a:solidFill>
                  <a:schemeClr val="accent1"/>
                </a:solidFill>
              </a:rPr>
              <a:t>XGBoost</a:t>
            </a:r>
            <a:r>
              <a:rPr lang="en-US" sz="2400" dirty="0">
                <a:solidFill>
                  <a:schemeClr val="accent1"/>
                </a:solidFill>
              </a:rPr>
              <a:t> Classifier:</a:t>
            </a:r>
          </a:p>
          <a:p>
            <a:endParaRPr lang="en-US" sz="2400" dirty="0">
              <a:solidFill>
                <a:schemeClr val="accent1"/>
              </a:solidFill>
            </a:endParaRPr>
          </a:p>
          <a:p>
            <a:r>
              <a:rPr lang="en-US" sz="2400" dirty="0">
                <a:solidFill>
                  <a:schemeClr val="accent1"/>
                </a:solidFill>
              </a:rPr>
              <a:t>Accuracy of Predictions on Training Data: 0.99</a:t>
            </a:r>
          </a:p>
          <a:p>
            <a:r>
              <a:rPr lang="en-US" sz="2400" dirty="0">
                <a:solidFill>
                  <a:schemeClr val="accent1"/>
                </a:solidFill>
              </a:rPr>
              <a:t>Accuracy of Predictions on Test Data: 0.95</a:t>
            </a:r>
          </a:p>
          <a:p>
            <a:r>
              <a:rPr lang="en-US" sz="2400" dirty="0">
                <a:solidFill>
                  <a:schemeClr val="accent1"/>
                </a:solidFill>
              </a:rPr>
              <a:t>                                 </a:t>
            </a:r>
          </a:p>
          <a:p>
            <a:r>
              <a:rPr lang="en-US" sz="2400" dirty="0">
                <a:solidFill>
                  <a:schemeClr val="accent1"/>
                </a:solidFill>
              </a:rPr>
              <a:t>F2 Score for Training Data: 0.99</a:t>
            </a:r>
          </a:p>
          <a:p>
            <a:r>
              <a:rPr lang="en-US" sz="2400" dirty="0">
                <a:solidFill>
                  <a:schemeClr val="accent1"/>
                </a:solidFill>
              </a:rPr>
              <a:t>F2 Score for Test Data: 0.09</a:t>
            </a:r>
          </a:p>
          <a:p>
            <a:r>
              <a:rPr lang="en-US" sz="2400" dirty="0">
                <a:solidFill>
                  <a:schemeClr val="accent1"/>
                </a:solidFill>
              </a:rPr>
              <a:t>                     </a:t>
            </a:r>
          </a:p>
          <a:p>
            <a:r>
              <a:rPr lang="en-US" sz="2400" dirty="0">
                <a:solidFill>
                  <a:schemeClr val="accent1"/>
                </a:solidFill>
              </a:rPr>
              <a:t>True Negatives: 1257</a:t>
            </a:r>
          </a:p>
          <a:p>
            <a:r>
              <a:rPr lang="en-US" sz="2400" dirty="0">
                <a:solidFill>
                  <a:schemeClr val="accent1"/>
                </a:solidFill>
              </a:rPr>
              <a:t>False Negatives: 40</a:t>
            </a:r>
          </a:p>
          <a:p>
            <a:r>
              <a:rPr lang="en-US" sz="2400" dirty="0">
                <a:solidFill>
                  <a:schemeClr val="accent1"/>
                </a:solidFill>
              </a:rPr>
              <a:t>False Positives: 31</a:t>
            </a:r>
          </a:p>
          <a:p>
            <a:r>
              <a:rPr lang="en-US" sz="2400" dirty="0">
                <a:solidFill>
                  <a:schemeClr val="accent1"/>
                </a:solidFill>
              </a:rPr>
              <a:t>True Positives: 4</a:t>
            </a:r>
          </a:p>
          <a:p>
            <a:r>
              <a:rPr lang="en-US" sz="2800" dirty="0">
                <a:solidFill>
                  <a:schemeClr val="accent1"/>
                </a:solidFill>
              </a:rPr>
              <a:t> </a:t>
            </a:r>
          </a:p>
        </p:txBody>
      </p:sp>
    </p:spTree>
    <p:extLst>
      <p:ext uri="{BB962C8B-B14F-4D97-AF65-F5344CB8AC3E}">
        <p14:creationId xmlns:p14="http://schemas.microsoft.com/office/powerpoint/2010/main" val="83258670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Brand_16_9">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8B76E5FB-3D44-4ADE-97F4-EE2F8DA6C64F}" vid="{D90B51BD-6DB3-412C-BDC1-2EA0386B91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C0B5E8C28FBB4DB6BB6E6547CA8A70" ma:contentTypeVersion="13" ma:contentTypeDescription="Create a new document." ma:contentTypeScope="" ma:versionID="0a46a10188038176b4a387d52ea71e7a">
  <xsd:schema xmlns:xsd="http://www.w3.org/2001/XMLSchema" xmlns:xs="http://www.w3.org/2001/XMLSchema" xmlns:p="http://schemas.microsoft.com/office/2006/metadata/properties" xmlns:ns3="8f1e2369-70da-40d7-b978-99d0855b91b8" xmlns:ns4="8ee28f6f-733e-446a-845c-015b8614e1f7" targetNamespace="http://schemas.microsoft.com/office/2006/metadata/properties" ma:root="true" ma:fieldsID="79067f50d15324d46a422f953b0a6563" ns3:_="" ns4:_="">
    <xsd:import namespace="8f1e2369-70da-40d7-b978-99d0855b91b8"/>
    <xsd:import namespace="8ee28f6f-733e-446a-845c-015b8614e1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4:SharingHintHash"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e2369-70da-40d7-b978-99d0855b91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28f6f-733e-446a-845c-015b8614e1f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05E49B-70B5-4FEC-89D5-F69F52BE5B81}">
  <ds:schemaRefs>
    <ds:schemaRef ds:uri="http://schemas.microsoft.com/office/infopath/2007/PartnerControls"/>
    <ds:schemaRef ds:uri="http://purl.org/dc/dcmitype/"/>
    <ds:schemaRef ds:uri="http://schemas.microsoft.com/office/2006/metadata/properties"/>
    <ds:schemaRef ds:uri="http://purl.org/dc/elements/1.1/"/>
    <ds:schemaRef ds:uri="http://purl.org/dc/terms/"/>
    <ds:schemaRef ds:uri="8ee28f6f-733e-446a-845c-015b8614e1f7"/>
    <ds:schemaRef ds:uri="http://www.w3.org/XML/1998/namespace"/>
    <ds:schemaRef ds:uri="http://schemas.microsoft.com/office/2006/documentManagement/types"/>
    <ds:schemaRef ds:uri="http://schemas.openxmlformats.org/package/2006/metadata/core-properties"/>
    <ds:schemaRef ds:uri="8f1e2369-70da-40d7-b978-99d0855b91b8"/>
  </ds:schemaRefs>
</ds:datastoreItem>
</file>

<file path=customXml/itemProps2.xml><?xml version="1.0" encoding="utf-8"?>
<ds:datastoreItem xmlns:ds="http://schemas.openxmlformats.org/officeDocument/2006/customXml" ds:itemID="{DBF5FBC8-9FF1-4377-BFED-A78611F885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1e2369-70da-40d7-b978-99d0855b91b8"/>
    <ds:schemaRef ds:uri="8ee28f6f-733e-446a-845c-015b8614e1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2E9EB6-BE14-4E9B-B53A-6D95BDD731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Template>
  <TotalTime>206</TotalTime>
  <Words>636</Words>
  <Application>Microsoft Office PowerPoint</Application>
  <PresentationFormat>Widescreen</PresentationFormat>
  <Paragraphs>85</Paragraphs>
  <Slides>11</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Calibri Light</vt:lpstr>
      <vt:lpstr>Verdana</vt:lpstr>
      <vt:lpstr>Deloitte_Brand_16_9</vt:lpstr>
      <vt:lpstr>think-cell Slide</vt:lpstr>
      <vt:lpstr>Detection of Coronary Heart Disease in Adults Patients Using a Decision Tree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Coronary Heart Disease in Adults Patients Using a Decision Tree Classifier:</dc:title>
  <dc:creator>Christensen, Chris</dc:creator>
  <cp:lastModifiedBy>Christensen, Chris</cp:lastModifiedBy>
  <cp:revision>2</cp:revision>
  <cp:lastPrinted>2014-06-25T02:16:22Z</cp:lastPrinted>
  <dcterms:created xsi:type="dcterms:W3CDTF">2023-01-06T18:18:38Z</dcterms:created>
  <dcterms:modified xsi:type="dcterms:W3CDTF">2023-01-06T21:46:39Z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0x01010097C0B5E8C28FBB4DB6BB6E6547CA8A70</vt:lpwstr>
  </property>
  <property fmtid="{D5CDD505-2E9C-101B-9397-08002B2CF9AE}" pid="3" name="MSIP_Label_ea60d57e-af5b-4752-ac57-3e4f28ca11dc_Enabled">
    <vt:lpwstr>true</vt:lpwstr>
  </property>
  <property fmtid="{D5CDD505-2E9C-101B-9397-08002B2CF9AE}" pid="4" name="MSIP_Label_ea60d57e-af5b-4752-ac57-3e4f28ca11dc_SetDate">
    <vt:lpwstr>2022-02-03T00:56:03Z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e34bbb7b-c0ba-43c0-adcc-2addc99e68c5</vt:lpwstr>
  </property>
  <property fmtid="{D5CDD505-2E9C-101B-9397-08002B2CF9AE}" pid="9" name="MSIP_Label_ea60d57e-af5b-4752-ac57-3e4f28ca11dc_ContentBits">
    <vt:lpwstr>0</vt:lpwstr>
  </property>
</Properties>
</file>