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16A"/>
    <a:srgbClr val="C50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18"/>
  </p:normalViewPr>
  <p:slideViewPr>
    <p:cSldViewPr snapToGrid="0">
      <p:cViewPr>
        <p:scale>
          <a:sx n="184" d="100"/>
          <a:sy n="184" d="100"/>
        </p:scale>
        <p:origin x="97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3193A-7C95-DE12-3F40-FAB39859C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674001-6095-EBF2-30FE-34DACDEE5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04796-AD57-93E3-CA36-6AA23F11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64-F8F9-E140-B0D3-2CB02B5DE925}" type="datetimeFigureOut">
              <a:rPr lang="de-DE" smtClean="0"/>
              <a:t>03.12.24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1089FC-77E3-CB89-4BDF-A462BACC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3D637E-FE2D-2F16-9B11-F9231E94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BB8D-7F63-1C46-ACE2-36B703162C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30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76827-A4EA-37A5-6EF9-81C3F273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E8D616-6EB4-3F83-913A-CA5EA525F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01A495-470A-124D-D722-84F7C372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64-F8F9-E140-B0D3-2CB02B5DE925}" type="datetimeFigureOut">
              <a:rPr lang="de-DE" smtClean="0"/>
              <a:t>03.12.24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E8F4AC-9739-5435-3846-90936BE6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A6B13C-673F-A6BD-4E9D-844434B0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BB8D-7F63-1C46-ACE2-36B703162C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50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2B663E-6B51-9AF9-66C5-30F19F62B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7FD303-3616-9A9A-8034-E99C3CC2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CB7C19-7C6C-C5F3-4C3B-531FD2C7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64-F8F9-E140-B0D3-2CB02B5DE925}" type="datetimeFigureOut">
              <a:rPr lang="de-DE" smtClean="0"/>
              <a:t>03.12.24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AAAB29-CCCC-3431-7792-BCC803F9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FF4BDA-DEBE-FBD2-59EE-4FE8A7A5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BB8D-7F63-1C46-ACE2-36B703162C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1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1B007-0316-4165-D036-843CCFAE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A47418-74AF-669D-6188-A3479C1C6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333C44-782D-4D56-6D1A-F36ADA4F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64-F8F9-E140-B0D3-2CB02B5DE925}" type="datetimeFigureOut">
              <a:rPr lang="de-DE" smtClean="0"/>
              <a:t>03.12.24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20DB3-C74A-CC42-2E5F-3A5ECCFD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E81851-6DCC-CFBD-D89F-56C2306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BB8D-7F63-1C46-ACE2-36B703162C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27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CD426-DF85-BF00-2B69-C0FCD678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84CA20-0141-C32C-C2AE-4A45A582A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EC6844-927B-C972-9D5D-7AF825DE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64-F8F9-E140-B0D3-2CB02B5DE925}" type="datetimeFigureOut">
              <a:rPr lang="de-DE" smtClean="0"/>
              <a:t>03.12.24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FFD0E3-AA54-4E39-DCA6-0C979780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94859A-DA6D-3204-18B9-06A6FB8C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BB8D-7F63-1C46-ACE2-36B703162C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30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B5A2B-8476-502F-5F9C-14DB764A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8CE5A1-2D14-A65B-408E-401A14E65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B40E5A-7B2B-ACE0-2623-EF0D1EDA2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142D94-0232-2392-51B3-E2DAC188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64-F8F9-E140-B0D3-2CB02B5DE925}" type="datetimeFigureOut">
              <a:rPr lang="de-DE" smtClean="0"/>
              <a:t>03.12.24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D442CC-CE18-0231-3C21-7F58DC51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E57F92-9701-96C6-9843-2CCDDAD0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BB8D-7F63-1C46-ACE2-36B703162C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08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E9CBE-8E35-4765-DC65-637098AA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E27DC6-F4D5-A5BE-DFDB-2CB50440B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C0A795-1AE4-23B4-9E73-894F9DC62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CA968B-3FAC-2EE7-7AE0-1579BE965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3F87BC-A957-2145-A590-971DA54F0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DFF390A-7242-4A6A-9D56-E73AD0F7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64-F8F9-E140-B0D3-2CB02B5DE925}" type="datetimeFigureOut">
              <a:rPr lang="de-DE" smtClean="0"/>
              <a:t>03.12.24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31680B1-9907-9567-961C-15F913EB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E4F95A-D939-AE6B-5674-B8F3DEFE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BB8D-7F63-1C46-ACE2-36B703162C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17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F15EE-9F44-D230-26DD-007813E9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2AE61D-D81A-4DBC-423F-8C241524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64-F8F9-E140-B0D3-2CB02B5DE925}" type="datetimeFigureOut">
              <a:rPr lang="de-DE" smtClean="0"/>
              <a:t>03.12.24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8AB926-624A-88E7-4777-C73B7619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80047E-8690-B6A0-B27C-A44F9EC9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BB8D-7F63-1C46-ACE2-36B703162C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10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0E706A-C6EE-3D48-5FDA-7F27377F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64-F8F9-E140-B0D3-2CB02B5DE925}" type="datetimeFigureOut">
              <a:rPr lang="de-DE" smtClean="0"/>
              <a:t>03.12.24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4515E0-86DE-3E20-4F12-32774C99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5A38D8-F945-9D52-3325-98987553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BB8D-7F63-1C46-ACE2-36B703162C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8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E70AA-C29F-7DB8-2F13-6BC64B11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C27758-FA80-78D8-87C6-0FCE16EB0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4E02AF-4CE5-AE6D-A541-A6B0474DE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7D9D21-90DB-004A-B86F-0BF072D0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64-F8F9-E140-B0D3-2CB02B5DE925}" type="datetimeFigureOut">
              <a:rPr lang="de-DE" smtClean="0"/>
              <a:t>03.12.24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DB3701-41E3-D8D7-6542-9373B6B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EB8E96-AA8A-FF33-D6FF-4248580D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BB8D-7F63-1C46-ACE2-36B703162C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66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F0E83-0EFE-6310-E66B-4BC542DD8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8CA2C1-997A-BFA7-4EC5-B64A650F7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F023A9-7BDF-C351-A97D-D3713AAFB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A9223F-3D32-9D68-D8B7-2B1BAA41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64-F8F9-E140-B0D3-2CB02B5DE925}" type="datetimeFigureOut">
              <a:rPr lang="de-DE" smtClean="0"/>
              <a:t>03.12.24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B95F1D-3112-B296-06CD-8043853B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BB3223-D627-A80A-121C-B6F2EEDF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BB8D-7F63-1C46-ACE2-36B703162C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26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EDBD8E-9CA4-0ADB-A54E-644023F7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5BD72F-5436-30C8-5C9C-58EFD2246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96EEEB-0BD8-153E-ECA5-D39DE8800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AFF764-F8F9-E140-B0D3-2CB02B5DE925}" type="datetimeFigureOut">
              <a:rPr lang="de-DE" smtClean="0"/>
              <a:t>03.12.24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73323C-A74E-626C-238D-65BD1197D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D235E3-8A99-9D56-AC09-255B6CB23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23BB8D-7F63-1C46-ACE2-36B703162C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55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Cmd (Terminal) Silhouette">
            <a:extLst>
              <a:ext uri="{FF2B5EF4-FFF2-40B4-BE49-F238E27FC236}">
                <a16:creationId xmlns:a16="http://schemas.microsoft.com/office/drawing/2014/main" id="{CE75E390-1D37-4C08-A17B-51E86D0FF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6000" y="166178"/>
            <a:ext cx="2160000" cy="2160000"/>
          </a:xfrm>
          <a:prstGeom prst="rect">
            <a:avLst/>
          </a:prstGeom>
        </p:spPr>
      </p:pic>
      <p:pic>
        <p:nvPicPr>
          <p:cNvPr id="9" name="Grafik 8" descr="Datenbank Silhouette">
            <a:extLst>
              <a:ext uri="{FF2B5EF4-FFF2-40B4-BE49-F238E27FC236}">
                <a16:creationId xmlns:a16="http://schemas.microsoft.com/office/drawing/2014/main" id="{829E4502-8A16-B521-CB45-D0AC779FD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0151" y="239026"/>
            <a:ext cx="2160000" cy="2160000"/>
          </a:xfrm>
          <a:prstGeom prst="rect">
            <a:avLst/>
          </a:prstGeom>
        </p:spPr>
      </p:pic>
      <p:pic>
        <p:nvPicPr>
          <p:cNvPr id="11" name="Grafik 10" descr="Präsentation mit Kreisdiagramm Silhouette">
            <a:extLst>
              <a:ext uri="{FF2B5EF4-FFF2-40B4-BE49-F238E27FC236}">
                <a16:creationId xmlns:a16="http://schemas.microsoft.com/office/drawing/2014/main" id="{51508A34-41DC-C1D9-8DD3-21DF8C319A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1848" y="239026"/>
            <a:ext cx="2160000" cy="2160000"/>
          </a:xfrm>
          <a:prstGeom prst="rect">
            <a:avLst/>
          </a:prstGeom>
        </p:spPr>
      </p:pic>
      <p:pic>
        <p:nvPicPr>
          <p:cNvPr id="14" name="Grafik 13" descr="Recherche Silhouette">
            <a:extLst>
              <a:ext uri="{FF2B5EF4-FFF2-40B4-BE49-F238E27FC236}">
                <a16:creationId xmlns:a16="http://schemas.microsoft.com/office/drawing/2014/main" id="{E0F38992-DBE0-C3EF-0910-C618F3CFDD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86124" y="3287606"/>
            <a:ext cx="1440000" cy="1440000"/>
          </a:xfrm>
          <a:prstGeom prst="rect">
            <a:avLst/>
          </a:prstGeom>
        </p:spPr>
      </p:pic>
      <p:pic>
        <p:nvPicPr>
          <p:cNvPr id="22" name="Grafik 21" descr="Klemmbrett abgehakt Silhouette">
            <a:extLst>
              <a:ext uri="{FF2B5EF4-FFF2-40B4-BE49-F238E27FC236}">
                <a16:creationId xmlns:a16="http://schemas.microsoft.com/office/drawing/2014/main" id="{EC666846-E94D-ED2D-0E7F-83E491B6B3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75999" y="4659030"/>
            <a:ext cx="1440000" cy="1440000"/>
          </a:xfrm>
          <a:prstGeom prst="rect">
            <a:avLst/>
          </a:prstGeom>
        </p:spPr>
      </p:pic>
      <p:pic>
        <p:nvPicPr>
          <p:cNvPr id="24" name="Grafik 23" descr="Filter Silhouette">
            <a:extLst>
              <a:ext uri="{FF2B5EF4-FFF2-40B4-BE49-F238E27FC236}">
                <a16:creationId xmlns:a16="http://schemas.microsoft.com/office/drawing/2014/main" id="{14DAFB8C-8036-252C-4CA3-1AD54A45E6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5876" y="3270030"/>
            <a:ext cx="1440000" cy="14400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97F4A102-21F7-FC37-2617-BE1463877082}"/>
              </a:ext>
            </a:extLst>
          </p:cNvPr>
          <p:cNvSpPr txBox="1"/>
          <p:nvPr/>
        </p:nvSpPr>
        <p:spPr>
          <a:xfrm>
            <a:off x="5223900" y="2468299"/>
            <a:ext cx="1845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C50F3C"/>
                </a:solidFill>
              </a:rPr>
              <a:t>Verstehen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D947831-503D-40D7-3059-D5FB022E12F2}"/>
              </a:ext>
            </a:extLst>
          </p:cNvPr>
          <p:cNvSpPr txBox="1"/>
          <p:nvPr/>
        </p:nvSpPr>
        <p:spPr>
          <a:xfrm>
            <a:off x="1514826" y="2468299"/>
            <a:ext cx="1750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4316A"/>
                </a:solidFill>
              </a:rPr>
              <a:t>Sammeln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31A4C3D-E754-4322-3095-E12478FFAAAB}"/>
              </a:ext>
            </a:extLst>
          </p:cNvPr>
          <p:cNvSpPr txBox="1"/>
          <p:nvPr/>
        </p:nvSpPr>
        <p:spPr>
          <a:xfrm>
            <a:off x="8761848" y="2468299"/>
            <a:ext cx="2277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4316A"/>
                </a:solidFill>
              </a:rPr>
              <a:t>Präsentieren</a:t>
            </a:r>
          </a:p>
        </p:txBody>
      </p:sp>
      <p:pic>
        <p:nvPicPr>
          <p:cNvPr id="32" name="Grafik 31" descr="Pfeil nach rechts mit einfarbiger Füllung">
            <a:extLst>
              <a:ext uri="{FF2B5EF4-FFF2-40B4-BE49-F238E27FC236}">
                <a16:creationId xmlns:a16="http://schemas.microsoft.com/office/drawing/2014/main" id="{10FFD046-8BA6-500D-2880-5B2D6A1786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12402" y="745137"/>
            <a:ext cx="914400" cy="914400"/>
          </a:xfrm>
          <a:prstGeom prst="rect">
            <a:avLst/>
          </a:prstGeom>
        </p:spPr>
      </p:pic>
      <p:pic>
        <p:nvPicPr>
          <p:cNvPr id="33" name="Grafik 32" descr="Pfeil nach rechts mit einfarbiger Füllung">
            <a:extLst>
              <a:ext uri="{FF2B5EF4-FFF2-40B4-BE49-F238E27FC236}">
                <a16:creationId xmlns:a16="http://schemas.microsoft.com/office/drawing/2014/main" id="{15718F9E-ED69-8F6F-70D1-0EBAE153CD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11724" y="745137"/>
            <a:ext cx="914400" cy="914400"/>
          </a:xfrm>
          <a:prstGeom prst="rect">
            <a:avLst/>
          </a:prstGeom>
        </p:spPr>
      </p:pic>
      <p:pic>
        <p:nvPicPr>
          <p:cNvPr id="35" name="Grafik 34" descr="Pfeil Kreis Silhouette">
            <a:extLst>
              <a:ext uri="{FF2B5EF4-FFF2-40B4-BE49-F238E27FC236}">
                <a16:creationId xmlns:a16="http://schemas.microsoft.com/office/drawing/2014/main" id="{7387549A-4B4D-A490-F238-A14D69E849F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16000" y="2729909"/>
            <a:ext cx="2160000" cy="2160000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51710A1F-256F-5944-368A-21983ADC642C}"/>
              </a:ext>
            </a:extLst>
          </p:cNvPr>
          <p:cNvSpPr txBox="1"/>
          <p:nvPr/>
        </p:nvSpPr>
        <p:spPr>
          <a:xfrm>
            <a:off x="3265626" y="4659030"/>
            <a:ext cx="2100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C50F3C"/>
                </a:solidFill>
              </a:rPr>
              <a:t>(</a:t>
            </a:r>
            <a:r>
              <a:rPr lang="de-DE" sz="2000" b="1" dirty="0" err="1">
                <a:solidFill>
                  <a:srgbClr val="C50F3C"/>
                </a:solidFill>
              </a:rPr>
              <a:t>Pre</a:t>
            </a:r>
            <a:r>
              <a:rPr lang="de-DE" sz="2000" b="1" dirty="0">
                <a:solidFill>
                  <a:srgbClr val="C50F3C"/>
                </a:solidFill>
              </a:rPr>
              <a:t>-)Processing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5614067-5B5A-2E57-E659-0F06C021BF84}"/>
              </a:ext>
            </a:extLst>
          </p:cNvPr>
          <p:cNvSpPr txBox="1"/>
          <p:nvPr/>
        </p:nvSpPr>
        <p:spPr>
          <a:xfrm>
            <a:off x="4543233" y="6177486"/>
            <a:ext cx="3207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C50F3C"/>
                </a:solidFill>
              </a:rPr>
              <a:t>Test auf Qualitätskriterien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847C1D2-5A8D-BA85-A458-90BC302D951A}"/>
              </a:ext>
            </a:extLst>
          </p:cNvPr>
          <p:cNvSpPr txBox="1"/>
          <p:nvPr/>
        </p:nvSpPr>
        <p:spPr>
          <a:xfrm>
            <a:off x="7652762" y="4659030"/>
            <a:ext cx="11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C50F3C"/>
                </a:solidFill>
              </a:rPr>
              <a:t>Analyse</a:t>
            </a:r>
          </a:p>
        </p:txBody>
      </p:sp>
    </p:spTree>
    <p:extLst>
      <p:ext uri="{BB962C8B-B14F-4D97-AF65-F5344CB8AC3E}">
        <p14:creationId xmlns:p14="http://schemas.microsoft.com/office/powerpoint/2010/main" val="369496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Adrian, Christoph</dc:creator>
  <cp:lastModifiedBy>Adrian, Christoph</cp:lastModifiedBy>
  <cp:revision>2</cp:revision>
  <dcterms:created xsi:type="dcterms:W3CDTF">2024-12-03T20:00:26Z</dcterms:created>
  <dcterms:modified xsi:type="dcterms:W3CDTF">2024-12-03T20:26:34Z</dcterms:modified>
</cp:coreProperties>
</file>