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0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466" y="4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72AC2-B0FC-5F67-6AE0-EEE9986C5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F1D8C-9F1A-2743-067E-ECB1FF763B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38353-303B-CF49-673D-9739BF817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3B5B-03EA-4878-8031-E8BE3E71A404}" type="datetimeFigureOut">
              <a:rPr lang="de-DE" smtClean="0"/>
              <a:t>13.11.2022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5433D-B8C8-0432-F6E0-C4F43A0B3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DFA26-12AE-1094-B72A-86F54DFEB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75662-0927-4944-B31D-A90AA22B04B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437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AB9E3-1E7A-8C94-43B1-99A7935C4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9D658E-5CB4-D169-4054-8FB697922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7B4AC-2BBA-3256-243F-B660A1595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3B5B-03EA-4878-8031-E8BE3E71A404}" type="datetimeFigureOut">
              <a:rPr lang="de-DE" smtClean="0"/>
              <a:t>13.11.2022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0E067-8F80-6F9F-D32B-ADD053A0C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0A2C2-019E-B324-8325-A220EFB34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75662-0927-4944-B31D-A90AA22B04B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5276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208955-D92A-7C8F-1D84-87A6F5DB3B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E631C3-9C3B-E0C6-790F-8A61721BF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9304D-C1FD-E30A-E65B-BB7DEC78A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3B5B-03EA-4878-8031-E8BE3E71A404}" type="datetimeFigureOut">
              <a:rPr lang="de-DE" smtClean="0"/>
              <a:t>13.11.2022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8633C-8403-2253-CEF8-B8C8CF706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0A2C6-446A-3FF1-5B70-9CA182C9C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75662-0927-4944-B31D-A90AA22B04B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517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5B13E-4814-800B-CCE3-C9BF22EA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8DF39-FD99-18A0-554E-88534F378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F9AED-B1CE-431E-8C22-CBD48BA4A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3B5B-03EA-4878-8031-E8BE3E71A404}" type="datetimeFigureOut">
              <a:rPr lang="de-DE" smtClean="0"/>
              <a:t>13.11.2022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68589-F57C-47D9-2837-DB1135036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E5102-BDC6-0B0A-4703-B2840AA6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75662-0927-4944-B31D-A90AA22B04B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8196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88AD4-38D0-CE55-816D-F4F1BFDD5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B566F-CFDC-34A3-C207-42885F158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75973-DCF8-5A0E-99A2-2D54FCD37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3B5B-03EA-4878-8031-E8BE3E71A404}" type="datetimeFigureOut">
              <a:rPr lang="de-DE" smtClean="0"/>
              <a:t>13.11.2022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F5DC6-9A92-8E17-68C0-47725D4EE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EF7AC-D30F-67F5-AA7F-8829B888A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75662-0927-4944-B31D-A90AA22B04B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7516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6AF30-CC1C-5F25-9E09-95F8A12AD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24846-1D8A-954B-DE15-17C9930CEA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97A3F-B6CE-FDB4-E5D2-6DD72230A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965184-8FA0-7866-7EF3-62D5B5D5D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3B5B-03EA-4878-8031-E8BE3E71A404}" type="datetimeFigureOut">
              <a:rPr lang="de-DE" smtClean="0"/>
              <a:t>13.11.2022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CBFCD0-977D-1DC9-E6D2-0BBDE9F5E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B992F-E859-B2E3-9895-8B1167654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75662-0927-4944-B31D-A90AA22B04B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541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68DDA-7779-65DE-7FC8-946D23CD1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E5F4C-C1FA-C808-2FFB-E299084AA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610735-E914-B8F0-08CE-8037A27DF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454F0B-9261-01F5-6409-4C6DD04B1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0ADEB1-F587-E4D4-F87F-7D5E028C7C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FA07A-D368-7DAD-AD60-0273C1439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3B5B-03EA-4878-8031-E8BE3E71A404}" type="datetimeFigureOut">
              <a:rPr lang="de-DE" smtClean="0"/>
              <a:t>13.11.2022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463556-E6C6-C171-8652-EC5A31F7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69BF04-9B83-1807-794D-859F888B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75662-0927-4944-B31D-A90AA22B04B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4569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F6F9F-3407-0F47-432B-342BDCAC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61CE6E-2313-684A-157A-45A4D63DC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3B5B-03EA-4878-8031-E8BE3E71A404}" type="datetimeFigureOut">
              <a:rPr lang="de-DE" smtClean="0"/>
              <a:t>13.11.2022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78B438-512B-12DD-C77D-7FD1BB8BF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8EE531-612E-AE34-1303-D5C48D69B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75662-0927-4944-B31D-A90AA22B04B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3157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BD85E5-8D58-BB43-2584-556A6D3B4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3B5B-03EA-4878-8031-E8BE3E71A404}" type="datetimeFigureOut">
              <a:rPr lang="de-DE" smtClean="0"/>
              <a:t>13.11.2022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EE766-6655-8020-9484-63569E438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B37B6-51BB-D787-B345-BA1656227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75662-0927-4944-B31D-A90AA22B04B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203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197BF-D48B-3304-4133-86C2EC8C2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917F8-B3ED-CA3F-EFCA-507B0F4B5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7F3F1-7A60-D74F-828E-12D4A83CC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CB908-CADC-0496-A2F4-2F4B8AE19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3B5B-03EA-4878-8031-E8BE3E71A404}" type="datetimeFigureOut">
              <a:rPr lang="de-DE" smtClean="0"/>
              <a:t>13.11.2022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277E8-3F9B-03E7-31A6-CA8E99456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B8565-F25E-BC4D-7F43-8A57100A0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75662-0927-4944-B31D-A90AA22B04B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7267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AA70E-F5C2-CE94-D449-88BD5D6E3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D5C764-3C79-2CBF-A6C2-95E24C1ED8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2E07B-1DA4-DD1B-3766-9AB02B0B0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E702A-5D5D-26F3-E886-F0AF3180C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3B5B-03EA-4878-8031-E8BE3E71A404}" type="datetimeFigureOut">
              <a:rPr lang="de-DE" smtClean="0"/>
              <a:t>13.11.2022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BC4DE-134A-F4D8-3504-0D59665A4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88B0D-C962-58EA-87F2-734E2AFC7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75662-0927-4944-B31D-A90AA22B04B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6020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6B198F-68CC-68A2-E07A-09FCA2F95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CE65D-EB23-37AA-A946-F3DE043E9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D6953-B969-CAA5-E592-A1ED3DE6DB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43B5B-03EA-4878-8031-E8BE3E71A404}" type="datetimeFigureOut">
              <a:rPr lang="de-DE" smtClean="0"/>
              <a:t>13.11.2022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CCE09-D387-DFA1-76CC-8F3EBBB00D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D8992-AFC9-5E91-8A16-97BE02F61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75662-0927-4944-B31D-A90AA22B04B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139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accent4">
                <a:alpha val="50000"/>
              </a:schemeClr>
            </a:gs>
            <a:gs pos="5000">
              <a:schemeClr val="accent4"/>
            </a:gs>
            <a:gs pos="100000">
              <a:schemeClr val="accent4">
                <a:alpha val="2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20AFC-C293-EE23-3C98-AAE9BD6A45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F4C530-BD10-77AF-C2C1-F5DFAF38D7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4" descr="Question mark against red wall">
            <a:extLst>
              <a:ext uri="{FF2B5EF4-FFF2-40B4-BE49-F238E27FC236}">
                <a16:creationId xmlns:a16="http://schemas.microsoft.com/office/drawing/2014/main" id="{4D01B168-3173-C791-07AB-195254213BF9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39" y="-1"/>
            <a:ext cx="12192000" cy="73699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FFE7910-0597-1049-CD2C-2B814D13E05F}"/>
              </a:ext>
            </a:extLst>
          </p:cNvPr>
          <p:cNvSpPr/>
          <p:nvPr/>
        </p:nvSpPr>
        <p:spPr>
          <a:xfrm>
            <a:off x="-6439" y="0"/>
            <a:ext cx="12198439" cy="7369968"/>
          </a:xfrm>
          <a:prstGeom prst="rect">
            <a:avLst/>
          </a:prstGeom>
          <a:gradFill flip="none" rotWithShape="1">
            <a:gsLst>
              <a:gs pos="5000">
                <a:srgbClr val="E6002E"/>
              </a:gs>
              <a:gs pos="100000">
                <a:srgbClr val="E6002E">
                  <a:alpha val="20000"/>
                </a:srgbClr>
              </a:gs>
              <a:gs pos="50000">
                <a:srgbClr val="E6002E">
                  <a:alpha val="5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277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Adrian, Christoph</dc:creator>
  <cp:lastModifiedBy>Adrian, Christoph</cp:lastModifiedBy>
  <cp:revision>1</cp:revision>
  <dcterms:created xsi:type="dcterms:W3CDTF">2022-11-13T13:15:59Z</dcterms:created>
  <dcterms:modified xsi:type="dcterms:W3CDTF">2022-11-13T13:21:41Z</dcterms:modified>
</cp:coreProperties>
</file>