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16A"/>
    <a:srgbClr val="0066FF"/>
    <a:srgbClr val="9900FF"/>
    <a:srgbClr val="800000"/>
    <a:srgbClr val="E6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4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373-23B2-E195-81D7-27ACCA38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7DE4E-9EBB-7F23-36B1-AB44DCB6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4D0A-B795-3D97-688C-8B179C57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036C-E1F1-6F34-1D79-C40E94FE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0EAC-8FC3-2E53-5E84-E1455887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B4BA-8F17-C1C0-C912-A33EF7BE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884F-E1C0-EE1A-60C0-4A1928FC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3312-D504-1C83-B0C3-1DBFEDB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9BDF-A926-4478-7036-0C05207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3BD3-98B5-C3CA-A973-D82430C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6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E1473-8571-D527-3298-E932BAC96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A192C-69E1-FB05-9B15-B53E19A3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17B1-304E-A50D-D7CC-50CFAD54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9E13-B795-7F12-B3A3-FCB67D31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6272-CF1A-BF41-E295-7150141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5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47B2-5256-35C2-ABAA-34B5DF32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E784-E419-8CCD-EFEC-DBE263E0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5BE0-F154-F32E-460C-6D6DE6C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380-E5AC-A48B-6B3F-D47105D0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50A6-8A44-ED29-A5C9-32F3EA93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16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5214-D7B8-663C-F324-76529FF4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7A9B-BC01-1A71-954F-B9E7251E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A468-4B12-75CA-C8A5-D77DE2A6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E357-E804-BCF0-5B04-1EC1F4AA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6D9E-DE80-B862-0CB0-59B2F258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1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9139-41FE-6A8C-A9CD-0F1FCA6D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5B6F-5BB2-8196-4C21-B869870BD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F923D-DD61-BF41-0866-BD053AEB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179C3-34D6-EFFB-C92B-35679B06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B1060-0021-7063-BC6C-798BD20B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41CD-A49E-7BA3-EB0A-F739E4F0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4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02A2-B59C-2C61-071E-AE85B4F7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2461D-9AEA-0DE4-7399-A73264B0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F6039-11AF-C951-6593-64839697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A6FFD-E52B-E375-2BDD-E954C63C9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F5AF7-BC94-FA8A-628D-C15A57515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667EF-2834-5AF1-30E4-946740FF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DE245-DFCE-593F-4578-6727C063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FA994-5CD3-F17F-5D7C-22A22868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7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090A-EE21-67E0-E2C8-148CE343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D31C2-859A-F316-22F1-CB6D9420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29D4B-4666-BC9A-28E7-AEA2F596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BB04-C9BC-A416-39B9-1AF73B4E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7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755F-C148-2E09-0EDD-5BC18034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8BCD-AC8D-96BB-8066-E1777D8B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1D29-CB25-36EC-F1DE-76400621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8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08CD-61DB-282C-3A8D-5C436F65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0FB6-C009-8662-FDDB-348F3AD5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ACC1-A96B-B22B-15FB-66274F78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0C03D-7676-8273-6673-E395AE7D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6BFE-ED3F-09B9-13EE-97FF9F6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8EDFE-0D8A-685F-F7A7-BD734AD7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7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3BEF-12C3-7634-3B25-AC8F6CC8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A181E-4074-847C-90C2-E1D95EC46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2B7D-DCB1-6672-4629-DDBF86C5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9F07F-F250-1965-DF2D-F609B28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27F8-1975-2A82-33C3-DB827D5A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609B-2E71-A7C3-4DF1-79B01504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50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9EA20-9C5A-9C17-8090-1293FC66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2D010-2BF0-3879-A8AF-4D76E1DCB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FA2B-63DB-FED5-23A8-DBCD0B7EE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A622-7BB8-4C10-9D44-AD00F8B365F2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B2C1F-7C7B-B298-FAFB-389F548F5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797D-0567-3E51-506E-719622E9F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459E1-8F57-42B8-8142-6E66AAED79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67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244D8D6-7622-7F5C-464D-71C5B3B8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9" y="268099"/>
            <a:ext cx="3594625" cy="6394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8987F-9F61-F48F-CCA9-7D207559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120" y="3783244"/>
            <a:ext cx="6458412" cy="280665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344B3-F61A-3EDB-DCD5-89D117152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339" y="83820"/>
            <a:ext cx="7419821" cy="27554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3227AA-38FD-D2A7-3F08-9F79BFBDC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739" y="2522007"/>
            <a:ext cx="5154222" cy="224811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AE012D-1D1A-603C-D310-5B4F7DF3654E}"/>
              </a:ext>
            </a:extLst>
          </p:cNvPr>
          <p:cNvSpPr/>
          <p:nvPr/>
        </p:nvSpPr>
        <p:spPr>
          <a:xfrm>
            <a:off x="4316506" y="4363569"/>
            <a:ext cx="1967191" cy="298978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321B-4544-2EEA-00A2-91F3F9860C17}"/>
              </a:ext>
            </a:extLst>
          </p:cNvPr>
          <p:cNvSpPr/>
          <p:nvPr/>
        </p:nvSpPr>
        <p:spPr>
          <a:xfrm>
            <a:off x="3946674" y="3870510"/>
            <a:ext cx="1143037" cy="298978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45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Adrian, Christoph</dc:creator>
  <cp:lastModifiedBy>Adrian, Christoph</cp:lastModifiedBy>
  <cp:revision>34</cp:revision>
  <dcterms:created xsi:type="dcterms:W3CDTF">2022-11-03T14:02:53Z</dcterms:created>
  <dcterms:modified xsi:type="dcterms:W3CDTF">2023-05-02T15:55:59Z</dcterms:modified>
</cp:coreProperties>
</file>