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2E"/>
    <a:srgbClr val="043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2" y="15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F373-23B2-E195-81D7-27ACCA38B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7DE4E-9EBB-7F23-36B1-AB44DCB60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4D0A-B795-3D97-688C-8B179C57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036C-E1F1-6F34-1D79-C40E94FE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0EAC-8FC3-2E53-5E84-E1455887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09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B4BA-8F17-C1C0-C912-A33EF7BE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884F-E1C0-EE1A-60C0-4A1928FCA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3312-D504-1C83-B0C3-1DBFEDB0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B9BDF-A926-4478-7036-0C052073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3BD3-98B5-C3CA-A973-D82430C2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60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E1473-8571-D527-3298-E932BAC96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A192C-69E1-FB05-9B15-B53E19A38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D17B1-304E-A50D-D7CC-50CFAD54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9E13-B795-7F12-B3A3-FCB67D31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6272-CF1A-BF41-E295-71501413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5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47B2-5256-35C2-ABAA-34B5DF32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E784-E419-8CCD-EFEC-DBE263E0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35BE0-F154-F32E-460C-6D6DE6C9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C380-E5AC-A48B-6B3F-D47105D0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50A6-8A44-ED29-A5C9-32F3EA93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16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5214-D7B8-663C-F324-76529FF4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C7A9B-BC01-1A71-954F-B9E7251E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A468-4B12-75CA-C8A5-D77DE2A6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CE357-E804-BCF0-5B04-1EC1F4AA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6D9E-DE80-B862-0CB0-59B2F258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15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9139-41FE-6A8C-A9CD-0F1FCA6D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75B6F-5BB2-8196-4C21-B869870BD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F923D-DD61-BF41-0866-BD053AEB0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179C3-34D6-EFFB-C92B-35679B06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B1060-0021-7063-BC6C-798BD20B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D41CD-A49E-7BA3-EB0A-F739E4F0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41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02A2-B59C-2C61-071E-AE85B4F7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2461D-9AEA-0DE4-7399-A73264B0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F6039-11AF-C951-6593-64839697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A6FFD-E52B-E375-2BDD-E954C63C9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F5AF7-BC94-FA8A-628D-C15A57515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667EF-2834-5AF1-30E4-946740FF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DE245-DFCE-593F-4578-6727C063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FA994-5CD3-F17F-5D7C-22A22868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57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090A-EE21-67E0-E2C8-148CE343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D31C2-859A-F316-22F1-CB6D9420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29D4B-4666-BC9A-28E7-AEA2F596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0BB04-C9BC-A416-39B9-1AF73B4E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74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D755F-C148-2E09-0EDD-5BC18034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A8BCD-AC8D-96BB-8066-E1777D8B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61D29-CB25-36EC-F1DE-76400621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08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08CD-61DB-282C-3A8D-5C436F65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0FB6-C009-8662-FDDB-348F3AD5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CACC1-A96B-B22B-15FB-66274F787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0C03D-7676-8273-6673-E395AE7D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56BFE-ED3F-09B9-13EE-97FF9F6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8EDFE-0D8A-685F-F7A7-BD734AD7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77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3BEF-12C3-7634-3B25-AC8F6CC8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A181E-4074-847C-90C2-E1D95EC46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2B7D-DCB1-6672-4629-DDBF86C5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9F07F-F250-1965-DF2D-F609B289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D27F8-1975-2A82-33C3-DB827D5A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6609B-2E71-A7C3-4DF1-79B01504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50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9EA20-9C5A-9C17-8090-1293FC66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2D010-2BF0-3879-A8AF-4D76E1DCB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DFA2B-63DB-FED5-23A8-DBCD0B7EE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A622-7BB8-4C10-9D44-AD00F8B365F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B2C1F-7C7B-B298-FAFB-389F548F5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6797D-0567-3E51-506E-719622E9F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67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7E8B2696-967A-1AA7-FB77-B965C90B91FB}"/>
              </a:ext>
            </a:extLst>
          </p:cNvPr>
          <p:cNvSpPr/>
          <p:nvPr/>
        </p:nvSpPr>
        <p:spPr>
          <a:xfrm>
            <a:off x="9297492" y="548204"/>
            <a:ext cx="1434068" cy="1457361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phic 2" descr="Group of people outline">
            <a:extLst>
              <a:ext uri="{FF2B5EF4-FFF2-40B4-BE49-F238E27FC236}">
                <a16:creationId xmlns:a16="http://schemas.microsoft.com/office/drawing/2014/main" id="{B3F2FFE1-D986-1FB7-6D17-D1116B653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575" y="1282237"/>
            <a:ext cx="1434069" cy="1434069"/>
          </a:xfrm>
          <a:prstGeom prst="rect">
            <a:avLst/>
          </a:prstGeom>
        </p:spPr>
      </p:pic>
      <p:pic>
        <p:nvPicPr>
          <p:cNvPr id="13" name="Graphic 12" descr="Head with gears outline">
            <a:extLst>
              <a:ext uri="{FF2B5EF4-FFF2-40B4-BE49-F238E27FC236}">
                <a16:creationId xmlns:a16="http://schemas.microsoft.com/office/drawing/2014/main" id="{0831AA7D-1EFB-80D3-D2CF-83B904323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540" y="4139843"/>
            <a:ext cx="1434069" cy="1434069"/>
          </a:xfrm>
          <a:prstGeom prst="rect">
            <a:avLst/>
          </a:prstGeom>
        </p:spPr>
      </p:pic>
      <p:pic>
        <p:nvPicPr>
          <p:cNvPr id="15" name="Graphic 14" descr="List outline">
            <a:extLst>
              <a:ext uri="{FF2B5EF4-FFF2-40B4-BE49-F238E27FC236}">
                <a16:creationId xmlns:a16="http://schemas.microsoft.com/office/drawing/2014/main" id="{A28F36E2-66B0-2F68-84BA-8A32A98D63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2182" y="4281490"/>
            <a:ext cx="1150777" cy="115077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8168A5E2-674F-23C6-30FA-89B09094A832}"/>
              </a:ext>
            </a:extLst>
          </p:cNvPr>
          <p:cNvSpPr/>
          <p:nvPr/>
        </p:nvSpPr>
        <p:spPr>
          <a:xfrm>
            <a:off x="2837134" y="1252980"/>
            <a:ext cx="240764" cy="240764"/>
          </a:xfrm>
          <a:prstGeom prst="ellipse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B362C65-C8CE-509A-F7B2-83A1295F3B0C}"/>
              </a:ext>
            </a:extLst>
          </p:cNvPr>
          <p:cNvSpPr/>
          <p:nvPr/>
        </p:nvSpPr>
        <p:spPr>
          <a:xfrm>
            <a:off x="5391207" y="1196799"/>
            <a:ext cx="240764" cy="240764"/>
          </a:xfrm>
          <a:prstGeom prst="ellipse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C3AF534-714E-AB3A-AB40-53F27431DFD8}"/>
              </a:ext>
            </a:extLst>
          </p:cNvPr>
          <p:cNvSpPr/>
          <p:nvPr/>
        </p:nvSpPr>
        <p:spPr>
          <a:xfrm>
            <a:off x="4535329" y="1196799"/>
            <a:ext cx="240764" cy="240764"/>
          </a:xfrm>
          <a:prstGeom prst="ellipse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966206-78BD-650F-A23B-61494584F204}"/>
              </a:ext>
            </a:extLst>
          </p:cNvPr>
          <p:cNvSpPr/>
          <p:nvPr/>
        </p:nvSpPr>
        <p:spPr>
          <a:xfrm>
            <a:off x="2545234" y="1104774"/>
            <a:ext cx="240764" cy="240764"/>
          </a:xfrm>
          <a:prstGeom prst="ellipse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A12C2D-19C3-83B2-A131-480068F83A53}"/>
              </a:ext>
            </a:extLst>
          </p:cNvPr>
          <p:cNvSpPr/>
          <p:nvPr/>
        </p:nvSpPr>
        <p:spPr>
          <a:xfrm>
            <a:off x="4830585" y="718445"/>
            <a:ext cx="240764" cy="240764"/>
          </a:xfrm>
          <a:prstGeom prst="ellipse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5EC0C1B-C863-51DE-2D61-3C444D2A1F95}"/>
              </a:ext>
            </a:extLst>
          </p:cNvPr>
          <p:cNvSpPr/>
          <p:nvPr/>
        </p:nvSpPr>
        <p:spPr>
          <a:xfrm>
            <a:off x="3970201" y="706062"/>
            <a:ext cx="240764" cy="240764"/>
          </a:xfrm>
          <a:prstGeom prst="ellipse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7ACED4-55FF-1B47-366B-47A1FA2DEF14}"/>
              </a:ext>
            </a:extLst>
          </p:cNvPr>
          <p:cNvSpPr/>
          <p:nvPr/>
        </p:nvSpPr>
        <p:spPr>
          <a:xfrm>
            <a:off x="4484679" y="2066167"/>
            <a:ext cx="240764" cy="240764"/>
          </a:xfrm>
          <a:prstGeom prst="ellipse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9E4029-CB46-62C2-925C-2464723CC657}"/>
              </a:ext>
            </a:extLst>
          </p:cNvPr>
          <p:cNvSpPr/>
          <p:nvPr/>
        </p:nvSpPr>
        <p:spPr>
          <a:xfrm>
            <a:off x="4181637" y="1745279"/>
            <a:ext cx="240764" cy="240764"/>
          </a:xfrm>
          <a:prstGeom prst="ellipse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BB3E28-A94C-37AC-31A5-0FFDD1503BC4}"/>
              </a:ext>
            </a:extLst>
          </p:cNvPr>
          <p:cNvSpPr/>
          <p:nvPr/>
        </p:nvSpPr>
        <p:spPr>
          <a:xfrm>
            <a:off x="5309897" y="2535025"/>
            <a:ext cx="240764" cy="240764"/>
          </a:xfrm>
          <a:prstGeom prst="ellipse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E29889-F4DC-38D0-1D03-5646CE36ADB3}"/>
              </a:ext>
            </a:extLst>
          </p:cNvPr>
          <p:cNvSpPr/>
          <p:nvPr/>
        </p:nvSpPr>
        <p:spPr>
          <a:xfrm>
            <a:off x="5003518" y="2021329"/>
            <a:ext cx="240764" cy="240764"/>
          </a:xfrm>
          <a:prstGeom prst="ellipse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ABBD93-BA2E-0142-5237-B9CD28035403}"/>
              </a:ext>
            </a:extLst>
          </p:cNvPr>
          <p:cNvSpPr/>
          <p:nvPr/>
        </p:nvSpPr>
        <p:spPr>
          <a:xfrm>
            <a:off x="5318006" y="548204"/>
            <a:ext cx="240764" cy="240764"/>
          </a:xfrm>
          <a:prstGeom prst="ellipse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AFBA76-54B1-995B-E8D8-7EABDF709B55}"/>
              </a:ext>
            </a:extLst>
          </p:cNvPr>
          <p:cNvSpPr/>
          <p:nvPr/>
        </p:nvSpPr>
        <p:spPr>
          <a:xfrm>
            <a:off x="4984707" y="1504515"/>
            <a:ext cx="240764" cy="240764"/>
          </a:xfrm>
          <a:prstGeom prst="ellipse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3C366B3-0F2D-98E2-B314-E7AAD02B1235}"/>
              </a:ext>
            </a:extLst>
          </p:cNvPr>
          <p:cNvSpPr/>
          <p:nvPr/>
        </p:nvSpPr>
        <p:spPr>
          <a:xfrm>
            <a:off x="3242016" y="862505"/>
            <a:ext cx="240764" cy="240764"/>
          </a:xfrm>
          <a:prstGeom prst="ellipse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9DB3EDD-9FE1-79C8-4693-38592884D8FA}"/>
              </a:ext>
            </a:extLst>
          </p:cNvPr>
          <p:cNvSpPr/>
          <p:nvPr/>
        </p:nvSpPr>
        <p:spPr>
          <a:xfrm>
            <a:off x="2857150" y="2306931"/>
            <a:ext cx="240764" cy="240764"/>
          </a:xfrm>
          <a:prstGeom prst="ellipse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59394A-3D08-065D-99DF-C4C90FEDA4A1}"/>
              </a:ext>
            </a:extLst>
          </p:cNvPr>
          <p:cNvSpPr/>
          <p:nvPr/>
        </p:nvSpPr>
        <p:spPr>
          <a:xfrm>
            <a:off x="3253704" y="1806809"/>
            <a:ext cx="240764" cy="240764"/>
          </a:xfrm>
          <a:prstGeom prst="ellipse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C825C6D-E609-F7A3-7A1A-B5F47DD2529C}"/>
              </a:ext>
            </a:extLst>
          </p:cNvPr>
          <p:cNvSpPr/>
          <p:nvPr/>
        </p:nvSpPr>
        <p:spPr>
          <a:xfrm>
            <a:off x="3574184" y="2201090"/>
            <a:ext cx="240764" cy="240764"/>
          </a:xfrm>
          <a:prstGeom prst="ellipse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9BB3C2F-4FE3-E517-29A3-0FE01F2FCFB4}"/>
              </a:ext>
            </a:extLst>
          </p:cNvPr>
          <p:cNvSpPr/>
          <p:nvPr/>
        </p:nvSpPr>
        <p:spPr>
          <a:xfrm>
            <a:off x="4820042" y="2551377"/>
            <a:ext cx="240764" cy="240764"/>
          </a:xfrm>
          <a:prstGeom prst="ellipse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3EB89C-4B4F-8E44-FE08-14FA6AD253F8}"/>
              </a:ext>
            </a:extLst>
          </p:cNvPr>
          <p:cNvSpPr/>
          <p:nvPr/>
        </p:nvSpPr>
        <p:spPr>
          <a:xfrm>
            <a:off x="5216048" y="3121198"/>
            <a:ext cx="240764" cy="240764"/>
          </a:xfrm>
          <a:prstGeom prst="ellipse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23147F-AB6A-982A-6349-5303751FA99E}"/>
              </a:ext>
            </a:extLst>
          </p:cNvPr>
          <p:cNvSpPr/>
          <p:nvPr/>
        </p:nvSpPr>
        <p:spPr>
          <a:xfrm>
            <a:off x="4011192" y="2505236"/>
            <a:ext cx="240764" cy="240764"/>
          </a:xfrm>
          <a:prstGeom prst="ellipse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B0EE46-494B-0AF3-E045-5A5499B0EDC6}"/>
              </a:ext>
            </a:extLst>
          </p:cNvPr>
          <p:cNvCxnSpPr>
            <a:cxnSpLocks/>
            <a:stCxn id="13" idx="0"/>
            <a:endCxn id="3" idx="2"/>
          </p:cNvCxnSpPr>
          <p:nvPr/>
        </p:nvCxnSpPr>
        <p:spPr>
          <a:xfrm flipV="1">
            <a:off x="1410575" y="2716306"/>
            <a:ext cx="2035" cy="142353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6F0AD02-9E1E-1A23-F3B5-6108477BC836}"/>
              </a:ext>
            </a:extLst>
          </p:cNvPr>
          <p:cNvCxnSpPr>
            <a:cxnSpLocks/>
            <a:stCxn id="15" idx="0"/>
            <a:endCxn id="24" idx="3"/>
          </p:cNvCxnSpPr>
          <p:nvPr/>
        </p:nvCxnSpPr>
        <p:spPr>
          <a:xfrm flipV="1">
            <a:off x="3897571" y="2740530"/>
            <a:ext cx="1447585" cy="154096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061B0D-861D-F785-BE05-AEA243F70A21}"/>
              </a:ext>
            </a:extLst>
          </p:cNvPr>
          <p:cNvCxnSpPr>
            <a:cxnSpLocks/>
            <a:stCxn id="15" idx="0"/>
            <a:endCxn id="16" idx="4"/>
          </p:cNvCxnSpPr>
          <p:nvPr/>
        </p:nvCxnSpPr>
        <p:spPr>
          <a:xfrm flipH="1" flipV="1">
            <a:off x="2957516" y="1493744"/>
            <a:ext cx="940055" cy="27877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>
            <a:extLst>
              <a:ext uri="{FF2B5EF4-FFF2-40B4-BE49-F238E27FC236}">
                <a16:creationId xmlns:a16="http://schemas.microsoft.com/office/drawing/2014/main" id="{8ACA80DB-FAF7-13A8-A7A5-4675268AD1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61560" y="278204"/>
            <a:ext cx="540000" cy="540000"/>
          </a:xfrm>
          <a:prstGeom prst="rect">
            <a:avLst/>
          </a:prstGeom>
        </p:spPr>
      </p:pic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EF98A18-35F4-775C-B822-54E3C35FC30F}"/>
              </a:ext>
            </a:extLst>
          </p:cNvPr>
          <p:cNvSpPr/>
          <p:nvPr/>
        </p:nvSpPr>
        <p:spPr>
          <a:xfrm>
            <a:off x="9297492" y="4863141"/>
            <a:ext cx="1434068" cy="1446655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95084F6D-C26A-AA9F-10E1-7F9EC0A5BFCE}"/>
              </a:ext>
            </a:extLst>
          </p:cNvPr>
          <p:cNvSpPr/>
          <p:nvPr/>
        </p:nvSpPr>
        <p:spPr>
          <a:xfrm>
            <a:off x="9297492" y="2712916"/>
            <a:ext cx="1434068" cy="1407655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845AD669-DA82-97AF-6051-E142E92658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54109" y="4578278"/>
            <a:ext cx="514688" cy="540000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74C7C7C6-AE44-620F-7001-07C6765510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28797" y="2428241"/>
            <a:ext cx="540000" cy="540000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FD295F37-9F77-30D6-61A2-F986FE7028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97152" y="2182942"/>
            <a:ext cx="405000" cy="360000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E5869E67-E450-1686-4678-476297CD81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94629" y="3601940"/>
            <a:ext cx="360000" cy="3600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672541D6-AB01-2BF9-4BB9-712954B5508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338925" y="1442804"/>
            <a:ext cx="315000" cy="3600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28DD5CB6-F304-9E91-FFD7-EBCAFC6FC96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338925" y="2887617"/>
            <a:ext cx="315000" cy="360000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5C4C9C3D-6353-5C64-CA95-6D7038C6FA6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310205" y="5009989"/>
            <a:ext cx="360000" cy="36000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179B5B78-690B-E4E4-015D-4C92957F783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265205" y="4364125"/>
            <a:ext cx="450000" cy="36000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DDAD2972-C70D-AB49-9F74-7203765BAF06}"/>
              </a:ext>
            </a:extLst>
          </p:cNvPr>
          <p:cNvSpPr txBox="1"/>
          <p:nvPr/>
        </p:nvSpPr>
        <p:spPr>
          <a:xfrm>
            <a:off x="327660" y="818204"/>
            <a:ext cx="21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label_box_1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1ECF77-B5FF-1CF5-5A1A-ABD2B901E71F}"/>
              </a:ext>
            </a:extLst>
          </p:cNvPr>
          <p:cNvSpPr txBox="1"/>
          <p:nvPr/>
        </p:nvSpPr>
        <p:spPr>
          <a:xfrm>
            <a:off x="292992" y="5591624"/>
            <a:ext cx="21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label_box_2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BDA82A7-5E14-0E25-0190-71DF4E031B82}"/>
              </a:ext>
            </a:extLst>
          </p:cNvPr>
          <p:cNvSpPr/>
          <p:nvPr/>
        </p:nvSpPr>
        <p:spPr>
          <a:xfrm>
            <a:off x="5578906" y="1753669"/>
            <a:ext cx="240764" cy="240764"/>
          </a:xfrm>
          <a:prstGeom prst="ellipse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8F768D5-D60B-48F1-ED02-408241BD01E4}"/>
              </a:ext>
            </a:extLst>
          </p:cNvPr>
          <p:cNvSpPr/>
          <p:nvPr/>
        </p:nvSpPr>
        <p:spPr>
          <a:xfrm>
            <a:off x="9556998" y="737033"/>
            <a:ext cx="240764" cy="240764"/>
          </a:xfrm>
          <a:prstGeom prst="ellipse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F7B919B-DFD4-C58E-4B49-84C8ADA63FA1}"/>
              </a:ext>
            </a:extLst>
          </p:cNvPr>
          <p:cNvSpPr/>
          <p:nvPr/>
        </p:nvSpPr>
        <p:spPr>
          <a:xfrm>
            <a:off x="10354002" y="959209"/>
            <a:ext cx="240764" cy="240764"/>
          </a:xfrm>
          <a:prstGeom prst="ellipse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2F9BF81-5F92-6B28-BB8C-8998103C0DC8}"/>
              </a:ext>
            </a:extLst>
          </p:cNvPr>
          <p:cNvSpPr/>
          <p:nvPr/>
        </p:nvSpPr>
        <p:spPr>
          <a:xfrm>
            <a:off x="9841695" y="1113910"/>
            <a:ext cx="240764" cy="240764"/>
          </a:xfrm>
          <a:prstGeom prst="ellipse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15D86E1-228F-3C79-A615-5358EC7EEE47}"/>
              </a:ext>
            </a:extLst>
          </p:cNvPr>
          <p:cNvSpPr/>
          <p:nvPr/>
        </p:nvSpPr>
        <p:spPr>
          <a:xfrm rot="2474117">
            <a:off x="9562492" y="1560028"/>
            <a:ext cx="240764" cy="240764"/>
          </a:xfrm>
          <a:prstGeom prst="ellipse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2D98B8B-03A4-7E79-1BB8-004F74296474}"/>
              </a:ext>
            </a:extLst>
          </p:cNvPr>
          <p:cNvSpPr/>
          <p:nvPr/>
        </p:nvSpPr>
        <p:spPr>
          <a:xfrm rot="17609267">
            <a:off x="9975399" y="2877688"/>
            <a:ext cx="240764" cy="240764"/>
          </a:xfrm>
          <a:prstGeom prst="ellipse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9019D4C-036C-9190-6B8A-9B6E60A9745D}"/>
              </a:ext>
            </a:extLst>
          </p:cNvPr>
          <p:cNvSpPr/>
          <p:nvPr/>
        </p:nvSpPr>
        <p:spPr>
          <a:xfrm rot="17609267">
            <a:off x="10354002" y="3265636"/>
            <a:ext cx="240764" cy="240764"/>
          </a:xfrm>
          <a:prstGeom prst="ellipse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B35F88C7-A3A7-B805-ACEE-65E1FDB478BD}"/>
              </a:ext>
            </a:extLst>
          </p:cNvPr>
          <p:cNvSpPr/>
          <p:nvPr/>
        </p:nvSpPr>
        <p:spPr>
          <a:xfrm rot="17609267">
            <a:off x="9948184" y="3529537"/>
            <a:ext cx="240764" cy="240764"/>
          </a:xfrm>
          <a:prstGeom prst="ellipse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125C505-D7DC-466B-CEEA-B8D00DECBFF8}"/>
              </a:ext>
            </a:extLst>
          </p:cNvPr>
          <p:cNvSpPr/>
          <p:nvPr/>
        </p:nvSpPr>
        <p:spPr>
          <a:xfrm rot="20083384">
            <a:off x="9479457" y="3600464"/>
            <a:ext cx="240764" cy="240764"/>
          </a:xfrm>
          <a:prstGeom prst="ellipse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81436FE-DFE8-7038-1455-64518927EED8}"/>
              </a:ext>
            </a:extLst>
          </p:cNvPr>
          <p:cNvSpPr/>
          <p:nvPr/>
        </p:nvSpPr>
        <p:spPr>
          <a:xfrm>
            <a:off x="10155438" y="5835418"/>
            <a:ext cx="240764" cy="240764"/>
          </a:xfrm>
          <a:prstGeom prst="ellipse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D61D68D-D5B0-101F-2C51-C3551896DD5B}"/>
              </a:ext>
            </a:extLst>
          </p:cNvPr>
          <p:cNvSpPr/>
          <p:nvPr/>
        </p:nvSpPr>
        <p:spPr>
          <a:xfrm>
            <a:off x="10331040" y="5154442"/>
            <a:ext cx="240764" cy="240764"/>
          </a:xfrm>
          <a:prstGeom prst="ellipse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1055633-FBD0-5BA9-1184-911844B72BB6}"/>
              </a:ext>
            </a:extLst>
          </p:cNvPr>
          <p:cNvSpPr/>
          <p:nvPr/>
        </p:nvSpPr>
        <p:spPr>
          <a:xfrm>
            <a:off x="9459732" y="5867748"/>
            <a:ext cx="240764" cy="240764"/>
          </a:xfrm>
          <a:prstGeom prst="ellipse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820C84B-975B-76C8-0441-42ECBD5E5B02}"/>
              </a:ext>
            </a:extLst>
          </p:cNvPr>
          <p:cNvSpPr/>
          <p:nvPr/>
        </p:nvSpPr>
        <p:spPr>
          <a:xfrm rot="2474117">
            <a:off x="9716578" y="5440602"/>
            <a:ext cx="240764" cy="240764"/>
          </a:xfrm>
          <a:prstGeom prst="ellipse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80B0611-2D9A-FC93-0894-1363CD0CEFBC}"/>
              </a:ext>
            </a:extLst>
          </p:cNvPr>
          <p:cNvGrpSpPr/>
          <p:nvPr/>
        </p:nvGrpSpPr>
        <p:grpSpPr>
          <a:xfrm>
            <a:off x="9517498" y="1501530"/>
            <a:ext cx="333197" cy="347360"/>
            <a:chOff x="9517498" y="1501530"/>
            <a:chExt cx="333197" cy="347360"/>
          </a:xfrm>
          <a:solidFill>
            <a:schemeClr val="bg1">
              <a:lumMod val="50000"/>
            </a:schemeClr>
          </a:solidFill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A7FC42C0-C46A-28F1-DF61-72568706DE55}"/>
                </a:ext>
              </a:extLst>
            </p:cNvPr>
            <p:cNvGrpSpPr/>
            <p:nvPr/>
          </p:nvGrpSpPr>
          <p:grpSpPr>
            <a:xfrm>
              <a:off x="9517498" y="1501530"/>
              <a:ext cx="333197" cy="347360"/>
              <a:chOff x="9517498" y="1501530"/>
              <a:chExt cx="333197" cy="347360"/>
            </a:xfrm>
            <a:grpFill/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DB9ABBA0-F4C7-9A71-6A02-AE25FDFF805F}"/>
                  </a:ext>
                </a:extLst>
              </p:cNvPr>
              <p:cNvSpPr/>
              <p:nvPr/>
            </p:nvSpPr>
            <p:spPr>
              <a:xfrm rot="2474117">
                <a:off x="9674613" y="1501530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6CB1C329-DD1E-DA26-6A18-F9BB926595E0}"/>
                  </a:ext>
                </a:extLst>
              </p:cNvPr>
              <p:cNvSpPr/>
              <p:nvPr/>
            </p:nvSpPr>
            <p:spPr>
              <a:xfrm rot="2474117">
                <a:off x="9832695" y="1661391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01D0D25D-6933-2513-4B21-74994AA55D77}"/>
                  </a:ext>
                </a:extLst>
              </p:cNvPr>
              <p:cNvSpPr/>
              <p:nvPr/>
            </p:nvSpPr>
            <p:spPr>
              <a:xfrm rot="2474117">
                <a:off x="9675607" y="1830890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BE62AEE2-E18A-07F0-CA32-98619131764F}"/>
                  </a:ext>
                </a:extLst>
              </p:cNvPr>
              <p:cNvSpPr/>
              <p:nvPr/>
            </p:nvSpPr>
            <p:spPr>
              <a:xfrm rot="2474117">
                <a:off x="9517498" y="1661391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E4BDCD37-0E9D-771B-7615-DE7EC0B9B6FE}"/>
                </a:ext>
              </a:extLst>
            </p:cNvPr>
            <p:cNvGrpSpPr/>
            <p:nvPr/>
          </p:nvGrpSpPr>
          <p:grpSpPr>
            <a:xfrm flipH="1">
              <a:off x="9521561" y="1712171"/>
              <a:ext cx="119209" cy="122512"/>
              <a:chOff x="9720346" y="1716595"/>
              <a:chExt cx="119209" cy="122512"/>
            </a:xfrm>
            <a:grpFill/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83E5433-F940-13B7-E69C-18401439509C}"/>
                  </a:ext>
                </a:extLst>
              </p:cNvPr>
              <p:cNvSpPr/>
              <p:nvPr/>
            </p:nvSpPr>
            <p:spPr>
              <a:xfrm rot="19125883" flipH="1">
                <a:off x="9821555" y="1716595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2999EDED-5380-D990-4E80-A4F61F045142}"/>
                  </a:ext>
                </a:extLst>
              </p:cNvPr>
              <p:cNvSpPr/>
              <p:nvPr/>
            </p:nvSpPr>
            <p:spPr>
              <a:xfrm rot="19125883" flipH="1">
                <a:off x="9797646" y="1761932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0AEB322E-BD86-0C5B-069E-19EC34BC90B9}"/>
                  </a:ext>
                </a:extLst>
              </p:cNvPr>
              <p:cNvSpPr/>
              <p:nvPr/>
            </p:nvSpPr>
            <p:spPr>
              <a:xfrm rot="19125883" flipH="1">
                <a:off x="9763002" y="1799331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45600BF9-633F-616C-4C8B-4AED22B9EA32}"/>
                  </a:ext>
                </a:extLst>
              </p:cNvPr>
              <p:cNvSpPr/>
              <p:nvPr/>
            </p:nvSpPr>
            <p:spPr>
              <a:xfrm rot="19125883" flipH="1">
                <a:off x="9720346" y="1821107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395665D-63C4-680F-F0E0-4A2715DA9E05}"/>
                </a:ext>
              </a:extLst>
            </p:cNvPr>
            <p:cNvGrpSpPr/>
            <p:nvPr/>
          </p:nvGrpSpPr>
          <p:grpSpPr>
            <a:xfrm flipH="1" flipV="1">
              <a:off x="9525262" y="1509292"/>
              <a:ext cx="119209" cy="122512"/>
              <a:chOff x="9720346" y="1716595"/>
              <a:chExt cx="119209" cy="122512"/>
            </a:xfrm>
            <a:grpFill/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A7F4284-3311-791E-B724-3708A7762DB1}"/>
                  </a:ext>
                </a:extLst>
              </p:cNvPr>
              <p:cNvSpPr/>
              <p:nvPr/>
            </p:nvSpPr>
            <p:spPr>
              <a:xfrm rot="2474117">
                <a:off x="9821555" y="1716595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9AFC978D-2B30-9EED-0565-F1737B94DED2}"/>
                  </a:ext>
                </a:extLst>
              </p:cNvPr>
              <p:cNvSpPr/>
              <p:nvPr/>
            </p:nvSpPr>
            <p:spPr>
              <a:xfrm rot="2474117">
                <a:off x="9797646" y="1761932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E954506C-37ED-ED3A-1131-D81086A7126E}"/>
                  </a:ext>
                </a:extLst>
              </p:cNvPr>
              <p:cNvSpPr/>
              <p:nvPr/>
            </p:nvSpPr>
            <p:spPr>
              <a:xfrm rot="2474117">
                <a:off x="9763002" y="1799331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33ED8296-44C4-2D74-2B9D-A2C431101F19}"/>
                  </a:ext>
                </a:extLst>
              </p:cNvPr>
              <p:cNvSpPr/>
              <p:nvPr/>
            </p:nvSpPr>
            <p:spPr>
              <a:xfrm rot="2474117">
                <a:off x="9720346" y="1821107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06CE082-A6E1-29F0-54C9-B107916A76CA}"/>
                </a:ext>
              </a:extLst>
            </p:cNvPr>
            <p:cNvGrpSpPr/>
            <p:nvPr/>
          </p:nvGrpSpPr>
          <p:grpSpPr>
            <a:xfrm flipV="1">
              <a:off x="9720346" y="1511043"/>
              <a:ext cx="119209" cy="122512"/>
              <a:chOff x="9720346" y="1716595"/>
              <a:chExt cx="119209" cy="122512"/>
            </a:xfrm>
            <a:grpFill/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A3EA364B-390C-95C6-BD7B-3FF5C4008527}"/>
                  </a:ext>
                </a:extLst>
              </p:cNvPr>
              <p:cNvSpPr/>
              <p:nvPr/>
            </p:nvSpPr>
            <p:spPr>
              <a:xfrm rot="2474117">
                <a:off x="9821555" y="1716595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2060A981-BE21-30C1-B149-FF42FF3782AB}"/>
                  </a:ext>
                </a:extLst>
              </p:cNvPr>
              <p:cNvSpPr/>
              <p:nvPr/>
            </p:nvSpPr>
            <p:spPr>
              <a:xfrm rot="2474117">
                <a:off x="9797646" y="1761932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E82FBD89-1D02-D754-EF4A-EDD9B3CB2106}"/>
                  </a:ext>
                </a:extLst>
              </p:cNvPr>
              <p:cNvSpPr/>
              <p:nvPr/>
            </p:nvSpPr>
            <p:spPr>
              <a:xfrm rot="2474117">
                <a:off x="9763002" y="1799331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5BE17762-967F-A17C-62A6-DE3BDA43AA58}"/>
                  </a:ext>
                </a:extLst>
              </p:cNvPr>
              <p:cNvSpPr/>
              <p:nvPr/>
            </p:nvSpPr>
            <p:spPr>
              <a:xfrm rot="2474117">
                <a:off x="9720346" y="1821107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8A4CC576-CF15-838C-7DDA-27363FD0C3F8}"/>
                </a:ext>
              </a:extLst>
            </p:cNvPr>
            <p:cNvGrpSpPr/>
            <p:nvPr/>
          </p:nvGrpSpPr>
          <p:grpSpPr>
            <a:xfrm>
              <a:off x="9720346" y="1716595"/>
              <a:ext cx="119209" cy="122512"/>
              <a:chOff x="9720346" y="1716595"/>
              <a:chExt cx="119209" cy="122512"/>
            </a:xfrm>
            <a:grpFill/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4AAD030F-18D5-ECD5-0487-57E99A615BB7}"/>
                  </a:ext>
                </a:extLst>
              </p:cNvPr>
              <p:cNvSpPr/>
              <p:nvPr/>
            </p:nvSpPr>
            <p:spPr>
              <a:xfrm rot="2474117">
                <a:off x="9821555" y="1716595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ACCD66E4-C2AB-858F-CFEE-EE9C61365C21}"/>
                  </a:ext>
                </a:extLst>
              </p:cNvPr>
              <p:cNvSpPr/>
              <p:nvPr/>
            </p:nvSpPr>
            <p:spPr>
              <a:xfrm rot="2474117">
                <a:off x="9797646" y="1761932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19F2D042-A619-6CE0-2983-7515F910C5EE}"/>
                  </a:ext>
                </a:extLst>
              </p:cNvPr>
              <p:cNvSpPr/>
              <p:nvPr/>
            </p:nvSpPr>
            <p:spPr>
              <a:xfrm rot="2474117">
                <a:off x="9763002" y="1799331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59AD7BA4-1D50-1651-8591-4EF3466F64DD}"/>
                  </a:ext>
                </a:extLst>
              </p:cNvPr>
              <p:cNvSpPr/>
              <p:nvPr/>
            </p:nvSpPr>
            <p:spPr>
              <a:xfrm rot="2474117">
                <a:off x="9720346" y="1821107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256335D-694C-A723-7AFE-5877D58537F6}"/>
              </a:ext>
            </a:extLst>
          </p:cNvPr>
          <p:cNvCxnSpPr>
            <a:cxnSpLocks/>
            <a:stCxn id="26" idx="6"/>
            <a:endCxn id="117" idx="2"/>
          </p:cNvCxnSpPr>
          <p:nvPr/>
        </p:nvCxnSpPr>
        <p:spPr>
          <a:xfrm>
            <a:off x="5558770" y="668586"/>
            <a:ext cx="3998228" cy="18882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E84445D3-59B2-CF7F-8F75-4E6E0D296430}"/>
              </a:ext>
            </a:extLst>
          </p:cNvPr>
          <p:cNvSpPr/>
          <p:nvPr/>
        </p:nvSpPr>
        <p:spPr>
          <a:xfrm>
            <a:off x="3686231" y="1249449"/>
            <a:ext cx="240764" cy="240764"/>
          </a:xfrm>
          <a:prstGeom prst="ellipse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AF3A6D20-D95B-0031-D41F-5983768E4F81}"/>
              </a:ext>
            </a:extLst>
          </p:cNvPr>
          <p:cNvSpPr/>
          <p:nvPr/>
        </p:nvSpPr>
        <p:spPr>
          <a:xfrm>
            <a:off x="2939385" y="2817788"/>
            <a:ext cx="240764" cy="240764"/>
          </a:xfrm>
          <a:prstGeom prst="ellipse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3D1F5474-E664-2543-C0B0-D736BBE2007A}"/>
              </a:ext>
            </a:extLst>
          </p:cNvPr>
          <p:cNvSpPr/>
          <p:nvPr/>
        </p:nvSpPr>
        <p:spPr>
          <a:xfrm>
            <a:off x="2486346" y="1753669"/>
            <a:ext cx="240764" cy="240764"/>
          </a:xfrm>
          <a:prstGeom prst="ellipse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4A9E0DBE-F074-BE3A-3B7E-4002A0E7777F}"/>
              </a:ext>
            </a:extLst>
          </p:cNvPr>
          <p:cNvCxnSpPr>
            <a:cxnSpLocks/>
            <a:stCxn id="24" idx="6"/>
            <a:endCxn id="120" idx="3"/>
          </p:cNvCxnSpPr>
          <p:nvPr/>
        </p:nvCxnSpPr>
        <p:spPr>
          <a:xfrm flipV="1">
            <a:off x="5550661" y="1688314"/>
            <a:ext cx="4012091" cy="96709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233BBE4-E6BE-0838-6B5F-9ECB95CCAC24}"/>
              </a:ext>
            </a:extLst>
          </p:cNvPr>
          <p:cNvCxnSpPr>
            <a:cxnSpLocks/>
            <a:stCxn id="17" idx="6"/>
            <a:endCxn id="119" idx="2"/>
          </p:cNvCxnSpPr>
          <p:nvPr/>
        </p:nvCxnSpPr>
        <p:spPr>
          <a:xfrm flipV="1">
            <a:off x="5631971" y="1234292"/>
            <a:ext cx="4209724" cy="8288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1141A9A-7665-4582-978B-D6011B993E67}"/>
              </a:ext>
            </a:extLst>
          </p:cNvPr>
          <p:cNvCxnSpPr>
            <a:cxnSpLocks/>
            <a:stCxn id="17" idx="6"/>
            <a:endCxn id="121" idx="0"/>
          </p:cNvCxnSpPr>
          <p:nvPr/>
        </p:nvCxnSpPr>
        <p:spPr>
          <a:xfrm>
            <a:off x="5631971" y="1317181"/>
            <a:ext cx="4353402" cy="16329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F96C660-6117-F8A0-987A-C70A7141037C}"/>
              </a:ext>
            </a:extLst>
          </p:cNvPr>
          <p:cNvCxnSpPr>
            <a:cxnSpLocks/>
            <a:stCxn id="17" idx="6"/>
            <a:endCxn id="126" idx="1"/>
          </p:cNvCxnSpPr>
          <p:nvPr/>
        </p:nvCxnSpPr>
        <p:spPr>
          <a:xfrm>
            <a:off x="5631971" y="1317181"/>
            <a:ext cx="4734328" cy="387252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E3EAC513-BA0A-CC3A-444B-2C9A4D727D86}"/>
              </a:ext>
            </a:extLst>
          </p:cNvPr>
          <p:cNvCxnSpPr>
            <a:cxnSpLocks/>
            <a:stCxn id="24" idx="6"/>
            <a:endCxn id="124" idx="1"/>
          </p:cNvCxnSpPr>
          <p:nvPr/>
        </p:nvCxnSpPr>
        <p:spPr>
          <a:xfrm>
            <a:off x="5550661" y="2655407"/>
            <a:ext cx="3935858" cy="10248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5B9FD3B8-45F1-A771-A31B-6EF48C76622B}"/>
              </a:ext>
            </a:extLst>
          </p:cNvPr>
          <p:cNvCxnSpPr>
            <a:cxnSpLocks/>
            <a:stCxn id="116" idx="6"/>
            <a:endCxn id="123" idx="0"/>
          </p:cNvCxnSpPr>
          <p:nvPr/>
        </p:nvCxnSpPr>
        <p:spPr>
          <a:xfrm>
            <a:off x="5819670" y="1874051"/>
            <a:ext cx="4138488" cy="172788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0C11080-7349-6DB8-7434-E8292C720B92}"/>
              </a:ext>
            </a:extLst>
          </p:cNvPr>
          <p:cNvCxnSpPr>
            <a:cxnSpLocks/>
            <a:stCxn id="24" idx="6"/>
            <a:endCxn id="128" idx="2"/>
          </p:cNvCxnSpPr>
          <p:nvPr/>
        </p:nvCxnSpPr>
        <p:spPr>
          <a:xfrm>
            <a:off x="5550661" y="2655407"/>
            <a:ext cx="4195771" cy="28262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12F3BF2-D16B-A254-942D-A33D0BD9CB49}"/>
              </a:ext>
            </a:extLst>
          </p:cNvPr>
          <p:cNvCxnSpPr>
            <a:cxnSpLocks/>
            <a:stCxn id="33" idx="5"/>
            <a:endCxn id="127" idx="2"/>
          </p:cNvCxnSpPr>
          <p:nvPr/>
        </p:nvCxnSpPr>
        <p:spPr>
          <a:xfrm>
            <a:off x="5421553" y="3326703"/>
            <a:ext cx="4038179" cy="26614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Speech Bubble: Rectangle 240">
            <a:extLst>
              <a:ext uri="{FF2B5EF4-FFF2-40B4-BE49-F238E27FC236}">
                <a16:creationId xmlns:a16="http://schemas.microsoft.com/office/drawing/2014/main" id="{A8EC3272-5184-4114-67BD-DD2AE924AD98}"/>
              </a:ext>
            </a:extLst>
          </p:cNvPr>
          <p:cNvSpPr/>
          <p:nvPr/>
        </p:nvSpPr>
        <p:spPr>
          <a:xfrm>
            <a:off x="7285061" y="4510604"/>
            <a:ext cx="1539392" cy="1426061"/>
          </a:xfrm>
          <a:prstGeom prst="wedgeRectCallout">
            <a:avLst>
              <a:gd name="adj1" fmla="val 103322"/>
              <a:gd name="adj2" fmla="val 23553"/>
            </a:avLst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b="1" dirty="0">
                <a:solidFill>
                  <a:schemeClr val="tx1"/>
                </a:solidFill>
                <a:latin typeface="Corbel" panose="020B0503020204020204" pitchFamily="34" charset="0"/>
              </a:rPr>
              <a:t>box_2_h2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Corbel" panose="020B0503020204020204" pitchFamily="34" charset="0"/>
              </a:rPr>
              <a:t>box_2_t1</a:t>
            </a:r>
            <a:endParaRPr lang="de-DE" sz="18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Corbel" panose="020B0503020204020204" pitchFamily="34" charset="0"/>
              </a:rPr>
              <a:t>box_2_t2</a:t>
            </a:r>
            <a:endParaRPr lang="de-DE" sz="18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  <a:latin typeface="Corbel" panose="020B0503020204020204" pitchFamily="34" charset="0"/>
              </a:rPr>
              <a:t>box_2_t3</a:t>
            </a:r>
          </a:p>
          <a:p>
            <a:endParaRPr lang="de-DE" sz="1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2CFFC363-E9BD-FDAA-B6CB-16AA4B3CA17E}"/>
              </a:ext>
            </a:extLst>
          </p:cNvPr>
          <p:cNvGrpSpPr/>
          <p:nvPr/>
        </p:nvGrpSpPr>
        <p:grpSpPr>
          <a:xfrm>
            <a:off x="9662395" y="5387304"/>
            <a:ext cx="333197" cy="347360"/>
            <a:chOff x="9517498" y="1501530"/>
            <a:chExt cx="333197" cy="347360"/>
          </a:xfrm>
          <a:solidFill>
            <a:schemeClr val="bg1">
              <a:lumMod val="50000"/>
            </a:schemeClr>
          </a:solidFill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765F3C70-BB8C-B294-ADFF-10DE53F0F002}"/>
                </a:ext>
              </a:extLst>
            </p:cNvPr>
            <p:cNvGrpSpPr/>
            <p:nvPr/>
          </p:nvGrpSpPr>
          <p:grpSpPr>
            <a:xfrm>
              <a:off x="9517498" y="1501530"/>
              <a:ext cx="333197" cy="347360"/>
              <a:chOff x="9517498" y="1501530"/>
              <a:chExt cx="333197" cy="347360"/>
            </a:xfrm>
            <a:grpFill/>
          </p:grpSpPr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942E9FC7-EEA3-9534-5F1A-091F1942C942}"/>
                  </a:ext>
                </a:extLst>
              </p:cNvPr>
              <p:cNvSpPr/>
              <p:nvPr/>
            </p:nvSpPr>
            <p:spPr>
              <a:xfrm rot="2474117">
                <a:off x="9674613" y="1501530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4CF1D3F7-C1B2-8D68-AD77-FA97E75F039A}"/>
                  </a:ext>
                </a:extLst>
              </p:cNvPr>
              <p:cNvSpPr/>
              <p:nvPr/>
            </p:nvSpPr>
            <p:spPr>
              <a:xfrm rot="2474117">
                <a:off x="9832695" y="1661391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0819666A-7C31-5DB6-C251-84FD1E554AC9}"/>
                  </a:ext>
                </a:extLst>
              </p:cNvPr>
              <p:cNvSpPr/>
              <p:nvPr/>
            </p:nvSpPr>
            <p:spPr>
              <a:xfrm rot="2474117">
                <a:off x="9675607" y="1830890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B132BFEC-FAAF-6840-426B-2EB708D5CD4F}"/>
                  </a:ext>
                </a:extLst>
              </p:cNvPr>
              <p:cNvSpPr/>
              <p:nvPr/>
            </p:nvSpPr>
            <p:spPr>
              <a:xfrm rot="2474117">
                <a:off x="9517498" y="1661391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DCBF5A1-AF97-5597-CAC0-ABE9C4FA57CB}"/>
                </a:ext>
              </a:extLst>
            </p:cNvPr>
            <p:cNvGrpSpPr/>
            <p:nvPr/>
          </p:nvGrpSpPr>
          <p:grpSpPr>
            <a:xfrm flipH="1">
              <a:off x="9521561" y="1712171"/>
              <a:ext cx="119209" cy="122512"/>
              <a:chOff x="9720346" y="1716595"/>
              <a:chExt cx="119209" cy="122512"/>
            </a:xfrm>
            <a:grpFill/>
          </p:grpSpPr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CEE35C6E-A374-D7A7-B26C-691DBE4B27B3}"/>
                  </a:ext>
                </a:extLst>
              </p:cNvPr>
              <p:cNvSpPr/>
              <p:nvPr/>
            </p:nvSpPr>
            <p:spPr>
              <a:xfrm rot="19125883" flipH="1">
                <a:off x="9821555" y="1716595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B500B482-900D-462B-62ED-F88C974ECB1C}"/>
                  </a:ext>
                </a:extLst>
              </p:cNvPr>
              <p:cNvSpPr/>
              <p:nvPr/>
            </p:nvSpPr>
            <p:spPr>
              <a:xfrm rot="19125883" flipH="1">
                <a:off x="9797646" y="1761932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9A9CE1EC-2206-49CA-A625-FECB45CADEF2}"/>
                  </a:ext>
                </a:extLst>
              </p:cNvPr>
              <p:cNvSpPr/>
              <p:nvPr/>
            </p:nvSpPr>
            <p:spPr>
              <a:xfrm rot="19125883" flipH="1">
                <a:off x="9763002" y="1799331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5A850AB9-5BC3-7603-4783-49141616CE0B}"/>
                  </a:ext>
                </a:extLst>
              </p:cNvPr>
              <p:cNvSpPr/>
              <p:nvPr/>
            </p:nvSpPr>
            <p:spPr>
              <a:xfrm rot="19125883" flipH="1">
                <a:off x="9720346" y="1821107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A52E8380-E0E4-EE5C-68BD-4EF28FBCC9DE}"/>
                </a:ext>
              </a:extLst>
            </p:cNvPr>
            <p:cNvGrpSpPr/>
            <p:nvPr/>
          </p:nvGrpSpPr>
          <p:grpSpPr>
            <a:xfrm flipH="1" flipV="1">
              <a:off x="9525262" y="1509292"/>
              <a:ext cx="119209" cy="122512"/>
              <a:chOff x="9720346" y="1716595"/>
              <a:chExt cx="119209" cy="122512"/>
            </a:xfrm>
            <a:grpFill/>
          </p:grpSpPr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92016B20-5D2A-FD0D-52C4-205A321352A6}"/>
                  </a:ext>
                </a:extLst>
              </p:cNvPr>
              <p:cNvSpPr/>
              <p:nvPr/>
            </p:nvSpPr>
            <p:spPr>
              <a:xfrm rot="2474117">
                <a:off x="9821555" y="1716595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431CF62A-4ABD-97A1-37BD-2F1E66322650}"/>
                  </a:ext>
                </a:extLst>
              </p:cNvPr>
              <p:cNvSpPr/>
              <p:nvPr/>
            </p:nvSpPr>
            <p:spPr>
              <a:xfrm rot="2474117">
                <a:off x="9797646" y="1761932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F104E186-6CC9-FB1D-AFFC-219AF0B977E3}"/>
                  </a:ext>
                </a:extLst>
              </p:cNvPr>
              <p:cNvSpPr/>
              <p:nvPr/>
            </p:nvSpPr>
            <p:spPr>
              <a:xfrm rot="2474117">
                <a:off x="9763002" y="1799331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85A40527-4136-BAD3-090F-69B35AB7833A}"/>
                  </a:ext>
                </a:extLst>
              </p:cNvPr>
              <p:cNvSpPr/>
              <p:nvPr/>
            </p:nvSpPr>
            <p:spPr>
              <a:xfrm rot="2474117">
                <a:off x="9720346" y="1821107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76799A48-79BE-557A-B79E-7B3600E61A2C}"/>
                </a:ext>
              </a:extLst>
            </p:cNvPr>
            <p:cNvGrpSpPr/>
            <p:nvPr/>
          </p:nvGrpSpPr>
          <p:grpSpPr>
            <a:xfrm flipV="1">
              <a:off x="9720346" y="1511043"/>
              <a:ext cx="119209" cy="122512"/>
              <a:chOff x="9720346" y="1716595"/>
              <a:chExt cx="119209" cy="122512"/>
            </a:xfrm>
            <a:grpFill/>
          </p:grpSpPr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F81CFA8A-D3B6-3430-DDBA-5E50CDE4F67B}"/>
                  </a:ext>
                </a:extLst>
              </p:cNvPr>
              <p:cNvSpPr/>
              <p:nvPr/>
            </p:nvSpPr>
            <p:spPr>
              <a:xfrm rot="2474117">
                <a:off x="9821555" y="1716595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43D8209F-3970-92B3-8874-C39C43C14073}"/>
                  </a:ext>
                </a:extLst>
              </p:cNvPr>
              <p:cNvSpPr/>
              <p:nvPr/>
            </p:nvSpPr>
            <p:spPr>
              <a:xfrm rot="2474117">
                <a:off x="9797646" y="1761932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92107EB7-53FD-4776-32C4-BD70423F1FC4}"/>
                  </a:ext>
                </a:extLst>
              </p:cNvPr>
              <p:cNvSpPr/>
              <p:nvPr/>
            </p:nvSpPr>
            <p:spPr>
              <a:xfrm rot="2474117">
                <a:off x="9763002" y="1799331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A5B4B5D2-2EEA-47FD-E4C1-4A9C1DEF3A61}"/>
                  </a:ext>
                </a:extLst>
              </p:cNvPr>
              <p:cNvSpPr/>
              <p:nvPr/>
            </p:nvSpPr>
            <p:spPr>
              <a:xfrm rot="2474117">
                <a:off x="9720346" y="1821107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036A9874-4290-7FB6-58CD-AAF6A82DB71D}"/>
                </a:ext>
              </a:extLst>
            </p:cNvPr>
            <p:cNvGrpSpPr/>
            <p:nvPr/>
          </p:nvGrpSpPr>
          <p:grpSpPr>
            <a:xfrm>
              <a:off x="9720346" y="1716595"/>
              <a:ext cx="119209" cy="122512"/>
              <a:chOff x="9720346" y="1716595"/>
              <a:chExt cx="119209" cy="122512"/>
            </a:xfrm>
            <a:grpFill/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12836A5C-AEDA-4567-CBC0-DAECF6FA3C51}"/>
                  </a:ext>
                </a:extLst>
              </p:cNvPr>
              <p:cNvSpPr/>
              <p:nvPr/>
            </p:nvSpPr>
            <p:spPr>
              <a:xfrm rot="2474117">
                <a:off x="9821555" y="1716595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AB852A1B-C63D-A4F0-B4E4-3000026EE165}"/>
                  </a:ext>
                </a:extLst>
              </p:cNvPr>
              <p:cNvSpPr/>
              <p:nvPr/>
            </p:nvSpPr>
            <p:spPr>
              <a:xfrm rot="2474117">
                <a:off x="9797646" y="1761932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6285C812-EE21-DA93-1909-5BF960983150}"/>
                  </a:ext>
                </a:extLst>
              </p:cNvPr>
              <p:cNvSpPr/>
              <p:nvPr/>
            </p:nvSpPr>
            <p:spPr>
              <a:xfrm rot="2474117">
                <a:off x="9763002" y="1799331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98227333-9B55-D9F8-EFAF-B897407A5B21}"/>
                  </a:ext>
                </a:extLst>
              </p:cNvPr>
              <p:cNvSpPr/>
              <p:nvPr/>
            </p:nvSpPr>
            <p:spPr>
              <a:xfrm rot="2474117">
                <a:off x="9720346" y="1821107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0431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75" name="Speech Bubble: Rectangle 274">
            <a:extLst>
              <a:ext uri="{FF2B5EF4-FFF2-40B4-BE49-F238E27FC236}">
                <a16:creationId xmlns:a16="http://schemas.microsoft.com/office/drawing/2014/main" id="{65A768A0-ABB7-2180-AE98-25E040D77022}"/>
              </a:ext>
            </a:extLst>
          </p:cNvPr>
          <p:cNvSpPr/>
          <p:nvPr/>
        </p:nvSpPr>
        <p:spPr>
          <a:xfrm>
            <a:off x="7285061" y="539750"/>
            <a:ext cx="1539392" cy="1434515"/>
          </a:xfrm>
          <a:prstGeom prst="wedgeRectCallout">
            <a:avLst>
              <a:gd name="adj1" fmla="val 94659"/>
              <a:gd name="adj2" fmla="val 28451"/>
            </a:avLst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b="1" dirty="0">
                <a:solidFill>
                  <a:schemeClr val="tx1"/>
                </a:solidFill>
                <a:latin typeface="Corbel" panose="020B0503020204020204" pitchFamily="34" charset="0"/>
              </a:rPr>
              <a:t>box_1_h1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Corbel" panose="020B0503020204020204" pitchFamily="34" charset="0"/>
              </a:rPr>
              <a:t>box_1_t1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Corbel" panose="020B0503020204020204" pitchFamily="34" charset="0"/>
              </a:rPr>
              <a:t>box_1 _t2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Corbel" panose="020B0503020204020204" pitchFamily="34" charset="0"/>
              </a:rPr>
              <a:t>box_1 _t3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Corbel" panose="020B0503020204020204" pitchFamily="34" charset="0"/>
              </a:rPr>
              <a:t>box_1 _t4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9A48428-93CC-8FA5-0E8E-11A3EBB814A6}"/>
              </a:ext>
            </a:extLst>
          </p:cNvPr>
          <p:cNvSpPr txBox="1"/>
          <p:nvPr/>
        </p:nvSpPr>
        <p:spPr>
          <a:xfrm>
            <a:off x="9836960" y="583090"/>
            <a:ext cx="6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orbel" panose="020B0503020204020204" pitchFamily="34" charset="0"/>
              </a:rPr>
              <a:t>field</a:t>
            </a: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8BE59-D8D5-CB56-01BB-9FD9E0EA36E0}"/>
              </a:ext>
            </a:extLst>
          </p:cNvPr>
          <p:cNvSpPr txBox="1"/>
          <p:nvPr/>
        </p:nvSpPr>
        <p:spPr>
          <a:xfrm>
            <a:off x="2882770" y="5591624"/>
            <a:ext cx="21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label_box_3</a:t>
            </a:r>
          </a:p>
        </p:txBody>
      </p:sp>
    </p:spTree>
    <p:extLst>
      <p:ext uri="{BB962C8B-B14F-4D97-AF65-F5344CB8AC3E}">
        <p14:creationId xmlns:p14="http://schemas.microsoft.com/office/powerpoint/2010/main" val="320782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Adrian, Christoph</dc:creator>
  <cp:lastModifiedBy>Adrian, Christoph</cp:lastModifiedBy>
  <cp:revision>4</cp:revision>
  <dcterms:created xsi:type="dcterms:W3CDTF">2022-11-03T14:02:53Z</dcterms:created>
  <dcterms:modified xsi:type="dcterms:W3CDTF">2022-11-04T13:06:30Z</dcterms:modified>
</cp:coreProperties>
</file>