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91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29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10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0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57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73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237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29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891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6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A1FB-8139-467A-8E03-E9891592DF04}" type="datetimeFigureOut">
              <a:rPr lang="da-DK" smtClean="0"/>
              <a:t>15-08-2017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E4FA-C329-4A16-B530-CB3672DB58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581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Revised diffusion manuscript</a:t>
            </a:r>
            <a:br>
              <a:rPr lang="da-DK" dirty="0" smtClean="0"/>
            </a:b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In this study, the uncertainties of diffusion-based temperature proxies are estimated.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93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" y="1135511"/>
            <a:ext cx="11266276" cy="5492310"/>
          </a:xfrm>
        </p:spPr>
      </p:pic>
    </p:spTree>
    <p:extLst>
      <p:ext uri="{BB962C8B-B14F-4D97-AF65-F5344CB8AC3E}">
        <p14:creationId xmlns:p14="http://schemas.microsoft.com/office/powerpoint/2010/main" val="384739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Some parameters are more well-defined than others</a:t>
            </a:r>
            <a:endParaRPr lang="da-D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658730"/>
              </p:ext>
            </p:extLst>
          </p:nvPr>
        </p:nvGraphicFramePr>
        <p:xfrm>
          <a:off x="414068" y="2619255"/>
          <a:ext cx="115766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324"/>
                <a:gridCol w="5788324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Parameter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Uncertainty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Accumulation rate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A</a:t>
                      </a:r>
                      <a:r>
                        <a:rPr lang="da-DK" baseline="0" dirty="0" smtClean="0"/>
                        <a:t> = A_mean + A_mean*0.05*rand(1)</a:t>
                      </a:r>
                      <a:endParaRPr lang="da-D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Surface</a:t>
                      </a:r>
                      <a:r>
                        <a:rPr lang="da-DK" baseline="0" dirty="0" smtClean="0"/>
                        <a:t> pressure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= P_mean + P_mean*0.02*randn(1)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Ice</a:t>
                      </a:r>
                      <a:r>
                        <a:rPr lang="da-DK" baseline="0" dirty="0" smtClean="0"/>
                        <a:t> diffusion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Sigma_ice</a:t>
                      </a:r>
                      <a:r>
                        <a:rPr lang="da-DK" baseline="0" dirty="0" smtClean="0"/>
                        <a:t> = sigma_ice_mean + sigma_ice_mean *0.02</a:t>
                      </a:r>
                    </a:p>
                    <a:p>
                      <a:r>
                        <a:rPr lang="da-DK" baseline="0" dirty="0" smtClean="0"/>
                        <a:t>*randn(1)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Surface</a:t>
                      </a:r>
                      <a:r>
                        <a:rPr lang="da-DK" baseline="0" dirty="0" smtClean="0"/>
                        <a:t> density (like Gkinis et al (2014))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rho_o =  rho_o_mean + 0.040*randn(1)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Close-off density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rho_co = 0.804262 + 0.020*randn(1)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Thinning (pretty well-defined)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= S_mean + S_mean*0.01*randn(1)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8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Seasonal-dependent temperature profile</a:t>
            </a:r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0" y="1497821"/>
            <a:ext cx="10181259" cy="4963364"/>
          </a:xfrm>
        </p:spPr>
      </p:pic>
    </p:spTree>
    <p:extLst>
      <p:ext uri="{BB962C8B-B14F-4D97-AF65-F5344CB8AC3E}">
        <p14:creationId xmlns:p14="http://schemas.microsoft.com/office/powerpoint/2010/main" val="248947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966736"/>
            <a:ext cx="11730739" cy="57187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Seasonal-dependent temperature profile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6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Firn diffusion model</a:t>
            </a:r>
            <a:br>
              <a:rPr lang="da-DK" dirty="0" smtClean="0"/>
            </a:br>
            <a:r>
              <a:rPr lang="da-DK" sz="2000" dirty="0" smtClean="0"/>
              <a:t>0.1 cm in difference in ice-equivalent</a:t>
            </a:r>
            <a:endParaRPr lang="da-DK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  <p:extLst>
      <p:ext uri="{BB962C8B-B14F-4D97-AF65-F5344CB8AC3E}">
        <p14:creationId xmlns:p14="http://schemas.microsoft.com/office/powerpoint/2010/main" val="6090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9633"/>
              </p:ext>
            </p:extLst>
          </p:nvPr>
        </p:nvGraphicFramePr>
        <p:xfrm>
          <a:off x="1436717" y="1782493"/>
          <a:ext cx="89217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8778240" imgH="4282198" progId="AcroExch.Document.DC">
                  <p:embed/>
                </p:oleObj>
              </mc:Choice>
              <mc:Fallback>
                <p:oleObj name="Acrobat Document" r:id="rId3" imgW="8778240" imgH="428219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717" y="1782493"/>
                        <a:ext cx="89217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08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97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Acrobat Document</vt:lpstr>
      <vt:lpstr>Revised diffusion manuscript </vt:lpstr>
      <vt:lpstr>PowerPoint Presentation</vt:lpstr>
      <vt:lpstr>Some parameters are more well-defined than others</vt:lpstr>
      <vt:lpstr>Seasonal-dependent temperature profile</vt:lpstr>
      <vt:lpstr>Seasonal-dependent temperature profile</vt:lpstr>
      <vt:lpstr>Firn diffusion model 0.1 cm in difference in ice-equivalent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Revised diffusion manuscript </dc:title>
  <dc:creator>Holmes</dc:creator>
  <cp:lastModifiedBy>Holmes</cp:lastModifiedBy>
  <cp:revision>13</cp:revision>
  <dcterms:created xsi:type="dcterms:W3CDTF">2017-08-10T11:51:45Z</dcterms:created>
  <dcterms:modified xsi:type="dcterms:W3CDTF">2017-08-15T11:08:19Z</dcterms:modified>
</cp:coreProperties>
</file>