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07668-8266-42BD-8283-D28745CF5354}" v="10" dt="2024-08-10T13:49:34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94" autoAdjust="0"/>
  </p:normalViewPr>
  <p:slideViewPr>
    <p:cSldViewPr snapToGrid="0" snapToObjects="1">
      <p:cViewPr varScale="1">
        <p:scale>
          <a:sx n="148" d="100"/>
          <a:sy n="148" d="100"/>
        </p:scale>
        <p:origin x="350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Frenning" userId="c6ad36d6d8364d6e" providerId="LiveId" clId="{95A07668-8266-42BD-8283-D28745CF5354}"/>
    <pc:docChg chg="custSel addSld delSld modSld modMainMaster">
      <pc:chgData name="Christopher Frenning" userId="c6ad36d6d8364d6e" providerId="LiveId" clId="{95A07668-8266-42BD-8283-D28745CF5354}" dt="2024-08-11T09:21:38.052" v="49" actId="2696"/>
      <pc:docMkLst>
        <pc:docMk/>
      </pc:docMkLst>
      <pc:sldChg chg="new del">
        <pc:chgData name="Christopher Frenning" userId="c6ad36d6d8364d6e" providerId="LiveId" clId="{95A07668-8266-42BD-8283-D28745CF5354}" dt="2024-08-11T09:21:38.052" v="49" actId="2696"/>
        <pc:sldMkLst>
          <pc:docMk/>
          <pc:sldMk cId="769235298" sldId="256"/>
        </pc:sldMkLst>
      </pc:sldChg>
      <pc:sldChg chg="new">
        <pc:chgData name="Christopher Frenning" userId="c6ad36d6d8364d6e" providerId="LiveId" clId="{95A07668-8266-42BD-8283-D28745CF5354}" dt="2024-08-10T13:53:04.624" v="44" actId="680"/>
        <pc:sldMkLst>
          <pc:docMk/>
          <pc:sldMk cId="3830881414" sldId="256"/>
        </pc:sldMkLst>
        <pc:spChg chg="mod">
          <ac:chgData name="Christopher Frenning" userId="c6ad36d6d8364d6e" providerId="LiveId" clId="{95A07668-8266-42BD-8283-D28745CF5354}" dt="2024-08-10T13:50:15.798" v="42" actId="27636"/>
          <ac:spMkLst>
            <pc:docMk/>
            <pc:sldMk cId="3830881414" sldId="256"/>
            <ac:spMk id="2" creationId="{00000000-0000-0000-0000-000000000000}"/>
          </ac:spMkLst>
        </pc:spChg>
      </pc:sldChg>
      <pc:sldChg chg="del">
        <pc:chgData name="Christopher Frenning" userId="c6ad36d6d8364d6e" providerId="LiveId" clId="{95A07668-8266-42BD-8283-D28745CF5354}" dt="2024-08-10T13:50:31.054" v="43" actId="47"/>
        <pc:sldMkLst>
          <pc:docMk/>
          <pc:sldMk cId="0" sldId="257"/>
        </pc:sldMkLst>
      </pc:sldChg>
      <pc:sldChg chg="del">
        <pc:chgData name="Christopher Frenning" userId="c6ad36d6d8364d6e" providerId="LiveId" clId="{95A07668-8266-42BD-8283-D28745CF5354}" dt="2024-08-10T13:50:31.054" v="43" actId="47"/>
        <pc:sldMkLst>
          <pc:docMk/>
          <pc:sldMk cId="0" sldId="258"/>
        </pc:sldMkLst>
      </pc:sldChg>
      <pc:sldChg chg="del">
        <pc:chgData name="Christopher Frenning" userId="c6ad36d6d8364d6e" providerId="LiveId" clId="{95A07668-8266-42BD-8283-D28745CF5354}" dt="2024-08-10T13:50:31.054" v="43" actId="47"/>
        <pc:sldMkLst>
          <pc:docMk/>
          <pc:sldMk cId="0" sldId="259"/>
        </pc:sldMkLst>
      </pc:sldChg>
      <pc:sldMasterChg chg="addSldLayout modSldLayout">
        <pc:chgData name="Christopher Frenning" userId="c6ad36d6d8364d6e" providerId="LiveId" clId="{95A07668-8266-42BD-8283-D28745CF5354}" dt="2024-08-11T09:19:23.610" v="47" actId="14100"/>
        <pc:sldMasterMkLst>
          <pc:docMk/>
          <pc:sldMasterMk cId="3676200875" sldId="2147483648"/>
        </pc:sldMasterMkLst>
        <pc:sldLayoutChg chg="modSp mod">
          <pc:chgData name="Christopher Frenning" userId="c6ad36d6d8364d6e" providerId="LiveId" clId="{95A07668-8266-42BD-8283-D28745CF5354}" dt="2024-08-10T13:50:15.785" v="41" actId="1076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Christopher Frenning" userId="c6ad36d6d8364d6e" providerId="LiveId" clId="{95A07668-8266-42BD-8283-D28745CF5354}" dt="2024-08-10T13:50:15.785" v="41" actId="1076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cxnChg chg="mod">
            <ac:chgData name="Christopher Frenning" userId="c6ad36d6d8364d6e" providerId="LiveId" clId="{95A07668-8266-42BD-8283-D28745CF5354}" dt="2024-08-10T13:50:15.785" v="41" actId="1076"/>
            <ac:cxnSpMkLst>
              <pc:docMk/>
              <pc:sldMasterMk cId="3676200875" sldId="2147483648"/>
              <pc:sldLayoutMk cId="1444357513" sldId="2147483649"/>
              <ac:cxnSpMk id="8" creationId="{669E3DE7-B892-411B-4DB2-3DDBA75EBB30}"/>
            </ac:cxnSpMkLst>
          </pc:cxnChg>
        </pc:sldLayoutChg>
        <pc:sldLayoutChg chg="addSp modSp mod">
          <pc:chgData name="Christopher Frenning" userId="c6ad36d6d8364d6e" providerId="LiveId" clId="{95A07668-8266-42BD-8283-D28745CF5354}" dt="2024-08-10T13:49:34.388" v="33" actId="403"/>
          <pc:sldLayoutMkLst>
            <pc:docMk/>
            <pc:sldMasterMk cId="3676200875" sldId="2147483648"/>
            <pc:sldLayoutMk cId="338346009" sldId="2147483650"/>
          </pc:sldLayoutMkLst>
          <pc:spChg chg="mod">
            <ac:chgData name="Christopher Frenning" userId="c6ad36d6d8364d6e" providerId="LiveId" clId="{95A07668-8266-42BD-8283-D28745CF5354}" dt="2024-08-10T13:49:10.964" v="15" actId="14100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mod">
            <ac:chgData name="Christopher Frenning" userId="c6ad36d6d8364d6e" providerId="LiveId" clId="{95A07668-8266-42BD-8283-D28745CF5354}" dt="2024-08-10T13:49:34.388" v="33" actId="403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cxnChg chg="add mod">
            <ac:chgData name="Christopher Frenning" userId="c6ad36d6d8364d6e" providerId="LiveId" clId="{95A07668-8266-42BD-8283-D28745CF5354}" dt="2024-08-10T13:49:13.941" v="16" actId="1076"/>
            <ac:cxnSpMkLst>
              <pc:docMk/>
              <pc:sldMasterMk cId="3676200875" sldId="2147483648"/>
              <pc:sldLayoutMk cId="338346009" sldId="2147483650"/>
              <ac:cxnSpMk id="7" creationId="{6D4AD0BB-9288-90C6-98F9-22F3ACE2DE8E}"/>
            </ac:cxnSpMkLst>
          </pc:cxnChg>
        </pc:sldLayoutChg>
        <pc:sldLayoutChg chg="delSp add mod modTransition">
          <pc:chgData name="Christopher Frenning" userId="c6ad36d6d8364d6e" providerId="LiveId" clId="{95A07668-8266-42BD-8283-D28745CF5354}" dt="2024-08-10T13:47:58.970" v="1" actId="478"/>
          <pc:sldLayoutMkLst>
            <pc:docMk/>
            <pc:sldMasterMk cId="3676200875" sldId="2147483648"/>
            <pc:sldLayoutMk cId="818581709" sldId="2147483658"/>
          </pc:sldLayoutMkLst>
          <pc:spChg chg="del">
            <ac:chgData name="Christopher Frenning" userId="c6ad36d6d8364d6e" providerId="LiveId" clId="{95A07668-8266-42BD-8283-D28745CF5354}" dt="2024-08-10T13:47:58.970" v="1" actId="478"/>
            <ac:spMkLst>
              <pc:docMk/>
              <pc:sldMasterMk cId="3676200875" sldId="2147483648"/>
              <pc:sldLayoutMk cId="818581709" sldId="2147483658"/>
              <ac:spMk id="3" creationId="{00000000-0000-0000-0000-000000000000}"/>
            </ac:spMkLst>
          </pc:spChg>
        </pc:sldLayoutChg>
        <pc:sldLayoutChg chg="delSp modSp add mod modTransition">
          <pc:chgData name="Christopher Frenning" userId="c6ad36d6d8364d6e" providerId="LiveId" clId="{95A07668-8266-42BD-8283-D28745CF5354}" dt="2024-08-11T09:19:23.610" v="47" actId="14100"/>
          <pc:sldLayoutMkLst>
            <pc:docMk/>
            <pc:sldMasterMk cId="3676200875" sldId="2147483648"/>
            <pc:sldLayoutMk cId="3644044864" sldId="2147483659"/>
          </pc:sldLayoutMkLst>
          <pc:spChg chg="mod">
            <ac:chgData name="Christopher Frenning" userId="c6ad36d6d8364d6e" providerId="LiveId" clId="{95A07668-8266-42BD-8283-D28745CF5354}" dt="2024-08-11T09:19:23.610" v="47" actId="14100"/>
            <ac:spMkLst>
              <pc:docMk/>
              <pc:sldMasterMk cId="3676200875" sldId="2147483648"/>
              <pc:sldLayoutMk cId="3644044864" sldId="2147483659"/>
              <ac:spMk id="3" creationId="{00000000-0000-0000-0000-000000000000}"/>
            </ac:spMkLst>
          </pc:spChg>
          <pc:spChg chg="del">
            <ac:chgData name="Christopher Frenning" userId="c6ad36d6d8364d6e" providerId="LiveId" clId="{95A07668-8266-42BD-8283-D28745CF5354}" dt="2024-08-11T09:19:19.615" v="46" actId="478"/>
            <ac:spMkLst>
              <pc:docMk/>
              <pc:sldMasterMk cId="3676200875" sldId="2147483648"/>
              <pc:sldLayoutMk cId="3644044864" sldId="2147483659"/>
              <ac:spMk id="4" creationId="{AC8A6B27-EF76-36F4-E9A0-70DC073AC9C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040" y="4198018"/>
            <a:ext cx="8749410" cy="1470025"/>
          </a:xfrm>
        </p:spPr>
        <p:txBody>
          <a:bodyPr lIns="0" tIns="0" rIns="0" bIns="0" anchor="b" anchorCtr="0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E3DE7-B892-411B-4DB2-3DDBA75EBB30}"/>
              </a:ext>
            </a:extLst>
          </p:cNvPr>
          <p:cNvCxnSpPr>
            <a:cxnSpLocks/>
          </p:cNvCxnSpPr>
          <p:nvPr userDrawn="1"/>
        </p:nvCxnSpPr>
        <p:spPr>
          <a:xfrm>
            <a:off x="197295" y="5735385"/>
            <a:ext cx="8766155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65" y="160337"/>
            <a:ext cx="8844053" cy="847245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66" y="1304627"/>
            <a:ext cx="8844052" cy="534079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§"/>
              <a:defRPr sz="2400"/>
            </a:lvl1pPr>
            <a:lvl2pPr algn="l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4AD0BB-9288-90C6-98F9-22F3ACE2DE8E}"/>
              </a:ext>
            </a:extLst>
          </p:cNvPr>
          <p:cNvCxnSpPr/>
          <p:nvPr userDrawn="1"/>
        </p:nvCxnSpPr>
        <p:spPr>
          <a:xfrm>
            <a:off x="160165" y="1052897"/>
            <a:ext cx="874941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748" y="1304627"/>
            <a:ext cx="3969827" cy="53407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A6B27-EF76-36F4-E9A0-70DC073AC9C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0166" y="1304627"/>
            <a:ext cx="4630495" cy="534079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§"/>
              <a:defRPr sz="2400"/>
            </a:lvl1pPr>
            <a:lvl2pPr algn="l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E823B-F9DB-4440-E384-A8E1941B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65" y="160337"/>
            <a:ext cx="8844053" cy="847245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6D261F-61EF-7438-0E35-6F5BADFE19FB}"/>
              </a:ext>
            </a:extLst>
          </p:cNvPr>
          <p:cNvCxnSpPr/>
          <p:nvPr userDrawn="1"/>
        </p:nvCxnSpPr>
        <p:spPr>
          <a:xfrm>
            <a:off x="160165" y="1052897"/>
            <a:ext cx="874941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166" y="1304627"/>
            <a:ext cx="8749410" cy="53407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E823B-F9DB-4440-E384-A8E1941B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65" y="160337"/>
            <a:ext cx="8844053" cy="847245"/>
          </a:xfrm>
        </p:spPr>
        <p:txBody>
          <a:bodyPr lIns="0" tIns="0" rIns="0" bIns="0" anchor="b" anchorCtr="0">
            <a:norm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6D261F-61EF-7438-0E35-6F5BADFE19FB}"/>
              </a:ext>
            </a:extLst>
          </p:cNvPr>
          <p:cNvCxnSpPr/>
          <p:nvPr userDrawn="1"/>
        </p:nvCxnSpPr>
        <p:spPr>
          <a:xfrm>
            <a:off x="160165" y="1052897"/>
            <a:ext cx="874941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58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9" r:id="rId4"/>
    <p:sldLayoutId id="214748365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ckDazz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Roboto</vt:lpstr>
      <vt:lpstr>Wingdings</vt:lpstr>
      <vt:lpstr>DeckDazzle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“Hvordan Temme Kunstig Intelligens: Etiske og Praktiske Tilnærminger”</dc:title>
  <dc:creator>DeckDazzle/1.0</dc:creator>
  <cp:keywords/>
  <cp:lastModifiedBy>Christopher Frenning</cp:lastModifiedBy>
  <cp:revision>4</cp:revision>
  <dcterms:created xsi:type="dcterms:W3CDTF">2024-08-10T13:38:28Z</dcterms:created>
  <dcterms:modified xsi:type="dcterms:W3CDTF">2024-08-11T09:21:38Z</dcterms:modified>
</cp:coreProperties>
</file>