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7EE7-3F75-48C2-BAC4-D9DCD9BB6952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D3B4C-CBCD-408B-8C79-DC9FA63599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2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3B4C-CBCD-408B-8C79-DC9FA63599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43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58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63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2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0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1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9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58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4138-4ACA-4C8B-9083-6C3A2E96EEC6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4395"/>
            <a:ext cx="12192001" cy="461781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711483" y="1308646"/>
            <a:ext cx="6480517" cy="4610620"/>
          </a:xfrm>
          <a:prstGeom prst="rect">
            <a:avLst/>
          </a:prstGeom>
          <a:blipFill dpi="0" rotWithShape="1">
            <a:blip r:embed="rId4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CuadroTexto 1"/>
          <p:cNvSpPr txBox="1"/>
          <p:nvPr/>
        </p:nvSpPr>
        <p:spPr>
          <a:xfrm>
            <a:off x="5711483" y="2665708"/>
            <a:ext cx="6500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noProof="1">
                <a:solidFill>
                  <a:srgbClr val="FFFFFF"/>
                </a:solidFill>
                <a:latin typeface="Barlow" panose="00000500000000000000" pitchFamily="2" charset="0"/>
              </a:rPr>
              <a:t>Panel de datos de Turismo de Lanzarote: Una aplicación de datos abiertos en la administración pública</a:t>
            </a:r>
            <a:endParaRPr lang="en-US" sz="2000" b="1" dirty="0">
              <a:solidFill>
                <a:srgbClr val="FFFFFF"/>
              </a:solidFill>
              <a:latin typeface="Barlow" panose="000005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s-ES" sz="2000" dirty="0">
                <a:solidFill>
                  <a:srgbClr val="FFFFFF"/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Christian González-Martel, José M. Cazorla-Artiles</a:t>
            </a:r>
            <a:endParaRPr lang="es-ES" b="1" dirty="0">
              <a:solidFill>
                <a:prstClr val="black"/>
              </a:solidFill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3992" y="2513002"/>
            <a:ext cx="5143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XXI Jornadas de Estadística</a:t>
            </a:r>
            <a:endParaRPr lang="fr-FR" sz="3600" b="1" dirty="0"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  <a:p>
            <a:pPr algn="ctr"/>
            <a:r>
              <a:rPr lang="fr-FR" sz="36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de las Comunidades Autónomas</a:t>
            </a:r>
            <a:endParaRPr lang="fr-FR" sz="3600" b="1" dirty="0"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1803" y="6464479"/>
            <a:ext cx="336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@chrglez @jmcartiles</a:t>
            </a:r>
            <a:endParaRPr lang="ru-RU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" y="77978"/>
            <a:ext cx="4487332" cy="11291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01A2047-1E34-4C0E-BABD-9B9CD205A7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367" y="6456317"/>
            <a:ext cx="284160" cy="28416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01DCF15-B746-4744-A621-51CDD3CCB8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378" y="77978"/>
            <a:ext cx="2159171" cy="1129108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AE0C87DC-78A1-4E7E-91A6-610AE2BC7A5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1" y="343592"/>
            <a:ext cx="1223596" cy="313638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4E416259-CB9D-4C0D-9745-F43A21B90A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1" y="681431"/>
            <a:ext cx="753978" cy="3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19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37</Words>
  <Application>Microsoft Office PowerPoint</Application>
  <PresentationFormat>Panorámica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Barlow</vt:lpstr>
      <vt:lpstr>Calibri</vt:lpstr>
      <vt:lpstr>Calibri Light</vt:lpstr>
      <vt:lpstr>Lato</vt:lpstr>
      <vt:lpstr>Тема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Карина Амиргамзаева</dc:creator>
  <cp:lastModifiedBy>Cristian González Martel</cp:lastModifiedBy>
  <cp:revision>13</cp:revision>
  <dcterms:created xsi:type="dcterms:W3CDTF">2021-09-09T11:02:32Z</dcterms:created>
  <dcterms:modified xsi:type="dcterms:W3CDTF">2021-11-11T23:25:34Z</dcterms:modified>
</cp:coreProperties>
</file>