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67EE7-3F75-48C2-BAC4-D9DCD9BB6952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D3B4C-CBCD-408B-8C79-DC9FA63599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25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3B4C-CBCD-408B-8C79-DC9FA635999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43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12.11.2021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07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12.11.2021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58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12.11.2021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6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12.11.2021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63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12.11.2021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8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12.11.2021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02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12.11.2021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703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12.11.2021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1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12.11.2021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19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12.11.2021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58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4138-4ACA-4C8B-9083-6C3A2E96EEC6}" type="datetimeFigureOut">
              <a:rPr lang="ru-RU" smtClean="0"/>
              <a:t>12.11.2021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63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04138-4ACA-4C8B-9083-6C3A2E96EEC6}" type="datetimeFigureOut">
              <a:rPr lang="ru-RU" smtClean="0"/>
              <a:t>12.11.2021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7C8D5-0CE2-49BA-8AEF-8156EDD1BA7F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35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4395"/>
            <a:ext cx="12192001" cy="461781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5711483" y="1308646"/>
            <a:ext cx="6480517" cy="4610620"/>
          </a:xfrm>
          <a:prstGeom prst="rect">
            <a:avLst/>
          </a:prstGeom>
          <a:blipFill dpi="0" rotWithShape="1">
            <a:blip r:embed="rId4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CuadroTexto 1"/>
          <p:cNvSpPr txBox="1"/>
          <p:nvPr/>
        </p:nvSpPr>
        <p:spPr>
          <a:xfrm>
            <a:off x="5711483" y="2665708"/>
            <a:ext cx="65007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noProof="1">
                <a:solidFill>
                  <a:srgbClr val="FFFFFF"/>
                </a:solidFill>
                <a:latin typeface="Barlow" panose="00000500000000000000" pitchFamily="2" charset="0"/>
              </a:rPr>
              <a:t>Desarrollo de dashboard para la monitorización de datos en destino turístico: El caso del Panel de Indicadores de Turismo de Lanzarote</a:t>
            </a:r>
            <a:endParaRPr lang="en-US" sz="2000" b="1" dirty="0">
              <a:solidFill>
                <a:srgbClr val="FFFFFF"/>
              </a:solidFill>
              <a:latin typeface="Barlow" panose="000005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es-ES" sz="2000" dirty="0">
                <a:solidFill>
                  <a:srgbClr val="FFFFFF"/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Christian González-Martel, José M. Cazorla-Artiles</a:t>
            </a:r>
            <a:endParaRPr lang="es-ES" b="1" dirty="0">
              <a:solidFill>
                <a:prstClr val="black"/>
              </a:solidFill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3992" y="2513002"/>
            <a:ext cx="5143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i="0" u="none" strike="noStrike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XXI Jornadas de Estadística</a:t>
            </a:r>
            <a:endParaRPr lang="fr-FR" sz="3600" b="1" dirty="0">
              <a:solidFill>
                <a:srgbClr val="FFFFFF"/>
              </a:solidFill>
              <a:effectLst/>
              <a:latin typeface="Barlow" panose="00000500000000000000" pitchFamily="2" charset="0"/>
            </a:endParaRPr>
          </a:p>
          <a:p>
            <a:pPr algn="ctr"/>
            <a:r>
              <a:rPr lang="fr-FR" sz="3600" b="1" i="0" u="none" strike="noStrike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de las Comunidades Autónomas</a:t>
            </a:r>
            <a:endParaRPr lang="fr-FR" sz="3600" b="1" dirty="0">
              <a:solidFill>
                <a:srgbClr val="FFFFFF"/>
              </a:solidFill>
              <a:effectLst/>
              <a:latin typeface="Barlow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1803" y="6464479"/>
            <a:ext cx="336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Lato" panose="020F0502020204030203" pitchFamily="34" charset="0"/>
                <a:cs typeface="Lato" panose="020F0502020204030203" pitchFamily="34" charset="0"/>
              </a:rPr>
              <a:t>@chrglez @jmcartiles</a:t>
            </a:r>
            <a:endParaRPr lang="ru-RU" sz="14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" y="77978"/>
            <a:ext cx="4487332" cy="11291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01A2047-1E34-4C0E-BABD-9B9CD205A7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367" y="6456317"/>
            <a:ext cx="284160" cy="284160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01DCF15-B746-4744-A621-51CDD3CCB84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378" y="77978"/>
            <a:ext cx="2159171" cy="1129108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AE0C87DC-78A1-4E7E-91A6-610AE2BC7A5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011" y="343592"/>
            <a:ext cx="1223596" cy="313638"/>
          </a:xfrm>
          <a:prstGeom prst="rect">
            <a:avLst/>
          </a:prstGeom>
        </p:spPr>
      </p:pic>
      <p:pic>
        <p:nvPicPr>
          <p:cNvPr id="17" name="Imagen 16" descr="Un 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4E416259-CB9D-4C0D-9745-F43A21B90A5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011" y="681431"/>
            <a:ext cx="753978" cy="31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19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42</Words>
  <Application>Microsoft Office PowerPoint</Application>
  <PresentationFormat>Panorámica</PresentationFormat>
  <Paragraphs>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Barlow</vt:lpstr>
      <vt:lpstr>Calibri</vt:lpstr>
      <vt:lpstr>Calibri Light</vt:lpstr>
      <vt:lpstr>Lato</vt:lpstr>
      <vt:lpstr>Тема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Карина Амиргамзаева</dc:creator>
  <cp:lastModifiedBy>Cristian González Martel</cp:lastModifiedBy>
  <cp:revision>14</cp:revision>
  <dcterms:created xsi:type="dcterms:W3CDTF">2021-09-09T11:02:32Z</dcterms:created>
  <dcterms:modified xsi:type="dcterms:W3CDTF">2021-11-12T13:35:34Z</dcterms:modified>
</cp:coreProperties>
</file>