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 autoAdjust="0"/>
    <p:restoredTop sz="94650" autoAdjust="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sqa.aramark.eu/srs/Dispatcher" TargetMode="External"/><Relationship Id="rId2" Type="http://schemas.openxmlformats.org/officeDocument/2006/relationships/hyperlink" Target="http://10.10.2.231:8080/srs/Dispatch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suat.aramark.eu/srs/Dispatcher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10.10.2.231:8080/dbutil/Dispatch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RT/FM </a:t>
            </a:r>
            <a:r>
              <a:rPr lang="zh-CN" altLang="en-US" dirty="0" smtClean="0"/>
              <a:t>发布流程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author: Sarah </a:t>
            </a:r>
            <a:r>
              <a:rPr lang="en-US" altLang="zh-CN" dirty="0" err="1" smtClean="0"/>
              <a:t>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范围：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数据库服务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服务器端</a:t>
            </a:r>
            <a:r>
              <a:rPr lang="en-US" altLang="zh-CN" dirty="0" smtClean="0"/>
              <a:t>deploy</a:t>
            </a:r>
            <a:r>
              <a:rPr lang="zh-CN" altLang="en-US" dirty="0" smtClean="0"/>
              <a:t>流程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summary: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须知：</a:t>
            </a:r>
            <a:r>
              <a:rPr lang="en-US" altLang="zh-CN" dirty="0" err="1" smtClean="0"/>
              <a:t>jboss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deploy</a:t>
            </a:r>
            <a:r>
              <a:rPr lang="zh-CN" altLang="en-US" dirty="0" smtClean="0"/>
              <a:t>目录，不同服务器不同路径。（</a:t>
            </a:r>
            <a:r>
              <a:rPr lang="en-US" altLang="zh-CN" dirty="0" smtClean="0"/>
              <a:t>~/soft/</a:t>
            </a:r>
            <a:r>
              <a:rPr lang="en-US" altLang="zh-CN" dirty="0" err="1" smtClean="0"/>
              <a:t>jboss</a:t>
            </a:r>
            <a:r>
              <a:rPr lang="en-US" altLang="zh-CN" dirty="0" smtClean="0"/>
              <a:t>/server/default/deploy/)</a:t>
            </a:r>
          </a:p>
          <a:p>
            <a:r>
              <a:rPr lang="en-US" dirty="0" smtClean="0"/>
              <a:t>1.</a:t>
            </a:r>
            <a:r>
              <a:rPr lang="en-US" altLang="zh-CN" dirty="0" smtClean="0"/>
              <a:t>stop </a:t>
            </a:r>
            <a:r>
              <a:rPr lang="en-US" altLang="zh-CN" dirty="0" err="1" smtClean="0"/>
              <a:t>jboss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</a:t>
            </a:r>
            <a:r>
              <a:rPr lang="en-US" altLang="zh-CN" dirty="0" smtClean="0"/>
              <a:t>shutdown.sh</a:t>
            </a:r>
            <a:r>
              <a:rPr lang="zh-CN" altLang="en-US" dirty="0" smtClean="0"/>
              <a:t>脚本</a:t>
            </a:r>
            <a:r>
              <a:rPr lang="en-US" altLang="zh-CN" dirty="0" smtClean="0"/>
              <a:t>(soft/</a:t>
            </a:r>
            <a:r>
              <a:rPr lang="en-US" altLang="zh-CN" dirty="0" err="1" smtClean="0"/>
              <a:t>jboss</a:t>
            </a:r>
            <a:r>
              <a:rPr lang="en-US" altLang="zh-CN" dirty="0" smtClean="0"/>
              <a:t>/bin/)</a:t>
            </a:r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err="1" smtClean="0"/>
              <a:t>jboss</a:t>
            </a:r>
            <a:r>
              <a:rPr lang="zh-CN" altLang="en-US" dirty="0" smtClean="0"/>
              <a:t>已加入系统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，则可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service </a:t>
            </a:r>
            <a:r>
              <a:rPr lang="en-US" altLang="zh-CN" dirty="0" err="1" smtClean="0"/>
              <a:t>jboss</a:t>
            </a:r>
            <a:r>
              <a:rPr lang="en-US" altLang="zh-CN" dirty="0" smtClean="0"/>
              <a:t> stop</a:t>
            </a:r>
          </a:p>
          <a:p>
            <a:pPr lvl="1"/>
            <a:r>
              <a:rPr lang="zh-CN" altLang="en-US" dirty="0" smtClean="0"/>
              <a:t>若无法停止</a:t>
            </a:r>
            <a:r>
              <a:rPr lang="en-US" altLang="zh-CN" dirty="0" err="1" smtClean="0"/>
              <a:t>jboss</a:t>
            </a:r>
            <a:r>
              <a:rPr lang="zh-CN" altLang="en-US" dirty="0" smtClean="0"/>
              <a:t>服务，可直接</a:t>
            </a:r>
            <a:r>
              <a:rPr lang="en-US" altLang="zh-CN" dirty="0" smtClean="0"/>
              <a:t>kill</a:t>
            </a:r>
            <a:r>
              <a:rPr lang="zh-CN" altLang="en-US" dirty="0" smtClean="0"/>
              <a:t>相关进</a:t>
            </a:r>
            <a:r>
              <a:rPr lang="zh-CN" altLang="en-US" dirty="0" smtClean="0"/>
              <a:t>程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从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目录内将</a:t>
            </a:r>
            <a:r>
              <a:rPr lang="en-US" altLang="zh-CN" dirty="0" smtClean="0"/>
              <a:t>ear</a:t>
            </a:r>
            <a:r>
              <a:rPr lang="zh-CN" altLang="en-US" dirty="0" smtClean="0"/>
              <a:t>包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至服务器</a:t>
            </a:r>
            <a:r>
              <a:rPr lang="en-US" altLang="zh-CN" dirty="0" err="1" smtClean="0"/>
              <a:t>jboss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deploy</a:t>
            </a:r>
            <a:r>
              <a:rPr lang="zh-CN" altLang="en-US" dirty="0" smtClean="0"/>
              <a:t>目录下</a:t>
            </a:r>
            <a:r>
              <a:rPr lang="en-US" altLang="zh-CN" dirty="0" smtClean="0"/>
              <a:t>(cp xx.ear {</a:t>
            </a:r>
            <a:r>
              <a:rPr lang="en-US" altLang="zh-CN" dirty="0" err="1" smtClean="0"/>
              <a:t>jboss</a:t>
            </a:r>
            <a:r>
              <a:rPr lang="en-US" altLang="zh-CN" dirty="0" smtClean="0"/>
              <a:t>-deploy-dir)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</a:t>
            </a:r>
            <a:r>
              <a:rPr lang="en-US" altLang="zh-CN" dirty="0" smtClean="0"/>
              <a:t>shell command</a:t>
            </a:r>
            <a:r>
              <a:rPr lang="zh-CN" altLang="en-US" dirty="0" smtClean="0"/>
              <a:t>示例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05000"/>
            <a:ext cx="33718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86000"/>
            <a:ext cx="8229600" cy="78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200400"/>
            <a:ext cx="42957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服务器端</a:t>
            </a:r>
            <a:r>
              <a:rPr lang="en-US" altLang="zh-CN" dirty="0" smtClean="0"/>
              <a:t>deploy</a:t>
            </a:r>
            <a:r>
              <a:rPr lang="zh-CN" altLang="en-US" dirty="0" smtClean="0"/>
              <a:t>流程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</a:t>
            </a:r>
            <a:r>
              <a:rPr lang="zh-CN" altLang="en-US" dirty="0" smtClean="0"/>
              <a:t>重启启动</a:t>
            </a:r>
            <a:r>
              <a:rPr lang="en-US" altLang="zh-CN" dirty="0" err="1" smtClean="0"/>
              <a:t>jboss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</a:t>
            </a:r>
            <a:r>
              <a:rPr lang="en-US" altLang="zh-CN" dirty="0" smtClean="0"/>
              <a:t>run.sh</a:t>
            </a:r>
            <a:r>
              <a:rPr lang="zh-CN" altLang="en-US" dirty="0" smtClean="0"/>
              <a:t>脚本</a:t>
            </a:r>
            <a:r>
              <a:rPr lang="en-US" altLang="zh-CN" dirty="0" smtClean="0"/>
              <a:t>(soft/</a:t>
            </a:r>
            <a:r>
              <a:rPr lang="en-US" altLang="zh-CN" dirty="0" err="1" smtClean="0"/>
              <a:t>jboss</a:t>
            </a:r>
            <a:r>
              <a:rPr lang="en-US" altLang="zh-CN" dirty="0" smtClean="0"/>
              <a:t>/bin/)</a:t>
            </a:r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err="1" smtClean="0"/>
              <a:t>jboss</a:t>
            </a:r>
            <a:r>
              <a:rPr lang="zh-CN" altLang="en-US" dirty="0" smtClean="0"/>
              <a:t>已加入系统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，则可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service </a:t>
            </a:r>
            <a:r>
              <a:rPr lang="en-US" altLang="zh-CN" dirty="0" err="1" smtClean="0"/>
              <a:t>jboss</a:t>
            </a:r>
            <a:r>
              <a:rPr lang="en-US" altLang="zh-CN" dirty="0" smtClean="0"/>
              <a:t> start</a:t>
            </a:r>
          </a:p>
          <a:p>
            <a:pPr>
              <a:buNone/>
            </a:pPr>
            <a:r>
              <a:rPr lang="en-US" dirty="0" smtClean="0"/>
              <a:t>4</a:t>
            </a:r>
            <a:r>
              <a:rPr lang="en-US" dirty="0" smtClean="0"/>
              <a:t>.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server.log</a:t>
            </a:r>
            <a:r>
              <a:rPr lang="zh-CN" altLang="en-US" dirty="0" smtClean="0"/>
              <a:t>日志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tail -f ./soft/</a:t>
            </a:r>
            <a:r>
              <a:rPr lang="en-US" altLang="zh-CN" dirty="0" err="1" smtClean="0"/>
              <a:t>jboss</a:t>
            </a:r>
            <a:r>
              <a:rPr lang="en-US" altLang="zh-CN" dirty="0" smtClean="0"/>
              <a:t>/server/default/log/server.log -n 100</a:t>
            </a:r>
          </a:p>
          <a:p>
            <a:pPr>
              <a:buNone/>
            </a:pPr>
            <a:r>
              <a:rPr lang="en-US" altLang="zh-CN" dirty="0" smtClean="0"/>
              <a:t>  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</a:t>
            </a:r>
            <a:r>
              <a:rPr lang="en-US" altLang="zh-CN" dirty="0" smtClean="0"/>
              <a:t>shell command</a:t>
            </a:r>
            <a:r>
              <a:rPr lang="zh-CN" altLang="en-US" dirty="0" smtClean="0"/>
              <a:t>示例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828800"/>
            <a:ext cx="45624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</a:t>
            </a:r>
            <a:r>
              <a:rPr lang="en-US" altLang="zh-CN" dirty="0" smtClean="0"/>
              <a:t>deploy</a:t>
            </a:r>
            <a:r>
              <a:rPr lang="zh-CN" altLang="en-US" dirty="0" smtClean="0"/>
              <a:t>成功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RT/FM web</a:t>
            </a:r>
            <a:r>
              <a:rPr lang="zh-CN" altLang="en-US" dirty="0" smtClean="0"/>
              <a:t>页面入口</a:t>
            </a:r>
            <a:endParaRPr lang="en-US" altLang="zh-CN" dirty="0" smtClean="0"/>
          </a:p>
          <a:p>
            <a:r>
              <a:rPr lang="en-US" dirty="0" smtClean="0">
                <a:hlinkClick r:id="rId2"/>
              </a:rPr>
              <a:t>http://10.10.2.231:8080/srs/</a:t>
            </a:r>
            <a:r>
              <a:rPr lang="en-US" altLang="zh-CN" dirty="0" smtClean="0">
                <a:hlinkClick r:id="rId2"/>
              </a:rPr>
              <a:t>Dispatcher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wsqa.aramark.eu/srs/Dispatcher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https://wsuat.aramark.eu/srs/Dispatcher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</a:t>
            </a:r>
            <a:r>
              <a:rPr lang="en-US" altLang="zh-CN" dirty="0" smtClean="0"/>
              <a:t>RT/FM web</a:t>
            </a:r>
            <a:r>
              <a:rPr lang="zh-CN" altLang="en-US" dirty="0" smtClean="0"/>
              <a:t>页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587" y="1881981"/>
            <a:ext cx="73628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r>
              <a:rPr lang="en-US" altLang="zh-CN" dirty="0" smtClean="0"/>
              <a:t>Upgrade</a:t>
            </a:r>
            <a:r>
              <a:rPr lang="zh-CN" altLang="en-US" dirty="0" smtClean="0"/>
              <a:t>发布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须知：</a:t>
            </a:r>
            <a:endParaRPr lang="en-US" altLang="zh-CN" dirty="0" smtClean="0"/>
          </a:p>
          <a:p>
            <a:r>
              <a:rPr lang="en-US" altLang="zh-CN" dirty="0" smtClean="0"/>
              <a:t>1. Spk-dbutil.ear</a:t>
            </a:r>
            <a:r>
              <a:rPr lang="zh-CN" altLang="en-US" dirty="0" smtClean="0"/>
              <a:t>包如</a:t>
            </a:r>
            <a:r>
              <a:rPr lang="en-US" altLang="zh-CN" dirty="0" smtClean="0"/>
              <a:t>spk-srs.ear</a:t>
            </a:r>
            <a:r>
              <a:rPr lang="zh-CN" altLang="en-US" dirty="0" smtClean="0"/>
              <a:t>一样放置在</a:t>
            </a:r>
            <a:r>
              <a:rPr lang="en-US" altLang="zh-CN" dirty="0" err="1" smtClean="0"/>
              <a:t>jboss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deploy</a:t>
            </a:r>
            <a:r>
              <a:rPr lang="zh-CN" altLang="en-US" dirty="0" smtClean="0"/>
              <a:t>目录下，</a:t>
            </a:r>
            <a:r>
              <a:rPr lang="en-US" altLang="zh-CN" dirty="0" err="1" smtClean="0"/>
              <a:t>jboss</a:t>
            </a:r>
            <a:r>
              <a:rPr lang="zh-CN" altLang="en-US" dirty="0" smtClean="0"/>
              <a:t>服务已启动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dbutil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访问入口</a:t>
            </a:r>
            <a:endParaRPr lang="en-US" altLang="zh-CN" dirty="0" smtClean="0"/>
          </a:p>
          <a:p>
            <a:r>
              <a:rPr lang="en-US" dirty="0" smtClean="0">
                <a:hlinkClick r:id="rId2"/>
              </a:rPr>
              <a:t>http://10.10.2.231:8080/dbutil/Dispatcher</a:t>
            </a:r>
            <a:endParaRPr lang="en-US" dirty="0" smtClean="0"/>
          </a:p>
          <a:p>
            <a:r>
              <a:rPr lang="en-US" altLang="zh-CN" dirty="0" smtClean="0"/>
              <a:t>3. </a:t>
            </a:r>
            <a:r>
              <a:rPr lang="en-US" altLang="zh-CN" dirty="0" err="1" smtClean="0"/>
              <a:t>Dbutil</a:t>
            </a:r>
            <a:r>
              <a:rPr lang="en-US" altLang="zh-CN" dirty="0" smtClean="0"/>
              <a:t> 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页登录的</a:t>
            </a:r>
            <a:r>
              <a:rPr lang="en-US" altLang="zh-CN" dirty="0" smtClean="0"/>
              <a:t>username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password(</a:t>
            </a:r>
            <a:r>
              <a:rPr lang="en-US" altLang="zh-CN" dirty="0" err="1" smtClean="0"/>
              <a:t>dba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spokey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4. </a:t>
            </a:r>
            <a:r>
              <a:rPr lang="en-US" altLang="zh-CN" dirty="0" err="1" smtClean="0"/>
              <a:t>Datasource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)</a:t>
            </a:r>
            <a:r>
              <a:rPr lang="zh-CN" altLang="en-US" dirty="0" smtClean="0"/>
              <a:t>连接信息（</a:t>
            </a:r>
            <a:r>
              <a:rPr lang="en-US" altLang="zh-CN" dirty="0" err="1" smtClean="0"/>
              <a:t>Jboss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deploy</a:t>
            </a:r>
            <a:r>
              <a:rPr lang="zh-CN" altLang="en-US" dirty="0" smtClean="0"/>
              <a:t>目录下</a:t>
            </a:r>
            <a:r>
              <a:rPr lang="en-US" altLang="zh-CN" dirty="0" smtClean="0"/>
              <a:t>mysql-ds.xml</a:t>
            </a:r>
            <a:r>
              <a:rPr lang="zh-CN" altLang="en-US" dirty="0" smtClean="0"/>
              <a:t>文件内</a:t>
            </a:r>
            <a:r>
              <a:rPr lang="en-US" altLang="zh-CN" dirty="0" smtClean="0"/>
              <a:t>connection-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元素的</a:t>
            </a:r>
            <a:r>
              <a:rPr lang="zh-CN" altLang="en-US" dirty="0" smtClean="0"/>
              <a:t>值，</a:t>
            </a:r>
            <a:r>
              <a:rPr lang="en-US" altLang="zh-CN" dirty="0" smtClean="0"/>
              <a:t>username/password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en-US" altLang="zh-CN" dirty="0" smtClean="0"/>
              <a:t>Update 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时，注意查看</a:t>
            </a:r>
            <a:r>
              <a:rPr lang="en-US" altLang="zh-CN" dirty="0" smtClean="0"/>
              <a:t>server.log</a:t>
            </a:r>
            <a:r>
              <a:rPr lang="zh-CN" altLang="en-US" dirty="0" smtClean="0"/>
              <a:t>是否有无异常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Datasource</a:t>
            </a:r>
            <a:r>
              <a:rPr lang="zh-CN" altLang="en-US" dirty="0" smtClean="0"/>
              <a:t>链接信息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53372"/>
            <a:ext cx="8229600" cy="241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Dbutil</a:t>
            </a:r>
            <a:r>
              <a:rPr lang="en-US" dirty="0" smtClean="0"/>
              <a:t> web </a:t>
            </a:r>
            <a:r>
              <a:rPr lang="zh-CN" altLang="en-US" dirty="0" smtClean="0"/>
              <a:t>入口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67000"/>
            <a:ext cx="8229600" cy="222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先打包</a:t>
            </a:r>
            <a:r>
              <a:rPr lang="en-US" altLang="zh-CN" dirty="0" smtClean="0"/>
              <a:t>ear</a:t>
            </a:r>
          </a:p>
          <a:p>
            <a:r>
              <a:rPr lang="zh-CN" altLang="en-US" dirty="0" smtClean="0"/>
              <a:t>把包放到服务器上</a:t>
            </a:r>
            <a:endParaRPr lang="en-US" altLang="zh-CN" dirty="0" smtClean="0"/>
          </a:p>
          <a:p>
            <a:r>
              <a:rPr lang="zh-CN" altLang="en-US" dirty="0" smtClean="0"/>
              <a:t>停止</a:t>
            </a:r>
            <a:r>
              <a:rPr lang="en-US" altLang="zh-CN" dirty="0" err="1" smtClean="0"/>
              <a:t>jboss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zh-CN" altLang="en-US" dirty="0" smtClean="0"/>
              <a:t>将包拷贝至服务器</a:t>
            </a:r>
            <a:r>
              <a:rPr lang="en-US" altLang="zh-CN" dirty="0" err="1" smtClean="0"/>
              <a:t>jboss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deploy</a:t>
            </a:r>
            <a:r>
              <a:rPr lang="zh-CN" altLang="en-US" dirty="0" smtClean="0"/>
              <a:t>路径下</a:t>
            </a:r>
            <a:endParaRPr lang="en-US" altLang="zh-CN" dirty="0" smtClean="0"/>
          </a:p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jboss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zh-CN" altLang="en-US" dirty="0" smtClean="0"/>
              <a:t>验证</a:t>
            </a:r>
            <a:r>
              <a:rPr lang="en-US" altLang="zh-CN" dirty="0" smtClean="0"/>
              <a:t>deploy</a:t>
            </a:r>
            <a:r>
              <a:rPr lang="zh-CN" altLang="en-US" dirty="0" smtClean="0"/>
              <a:t>成果（访问</a:t>
            </a:r>
            <a:r>
              <a:rPr lang="en-US" altLang="zh-CN" dirty="0" smtClean="0"/>
              <a:t>web</a:t>
            </a:r>
            <a:r>
              <a:rPr lang="zh-CN" altLang="en-US" dirty="0" smtClean="0"/>
              <a:t>，查看</a:t>
            </a:r>
            <a:r>
              <a:rPr lang="en-US" altLang="zh-CN" dirty="0" smtClean="0"/>
              <a:t>server.log)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声明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配置环境引用的各种名称与变量需根据本地不同配置而变更</a:t>
            </a:r>
            <a:endParaRPr lang="en-US" altLang="zh-CN" dirty="0" smtClean="0"/>
          </a:p>
          <a:p>
            <a:r>
              <a:rPr lang="en-US" altLang="zh-CN" dirty="0" smtClean="0"/>
              <a:t>IDE</a:t>
            </a:r>
            <a:r>
              <a:rPr lang="zh-CN" altLang="en-US" dirty="0" smtClean="0"/>
              <a:t>安装路径</a:t>
            </a:r>
            <a:endParaRPr lang="en-US" altLang="zh-CN" dirty="0" smtClean="0"/>
          </a:p>
          <a:p>
            <a:r>
              <a:rPr lang="en-US" altLang="zh-CN" dirty="0" err="1" smtClean="0"/>
              <a:t>Jboss</a:t>
            </a:r>
            <a:r>
              <a:rPr lang="zh-CN" altLang="en-US" dirty="0" smtClean="0"/>
              <a:t>服务路径</a:t>
            </a:r>
            <a:endParaRPr lang="en-US" altLang="zh-CN" dirty="0" smtClean="0"/>
          </a:p>
          <a:p>
            <a:r>
              <a:rPr lang="en-US" altLang="zh-CN" dirty="0" err="1" smtClean="0"/>
              <a:t>Datasource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)</a:t>
            </a:r>
            <a:r>
              <a:rPr lang="zh-CN" altLang="en-US" dirty="0" smtClean="0"/>
              <a:t>连接路径</a:t>
            </a:r>
            <a:endParaRPr lang="en-US" altLang="zh-CN" dirty="0" smtClean="0"/>
          </a:p>
          <a:p>
            <a:r>
              <a:rPr lang="zh-CN" altLang="en-US" dirty="0" smtClean="0"/>
              <a:t>本地</a:t>
            </a:r>
            <a:r>
              <a:rPr lang="en-US" altLang="zh-CN" dirty="0" smtClean="0"/>
              <a:t>workspace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r>
              <a:rPr lang="en-US" altLang="zh-CN" dirty="0" smtClean="0"/>
              <a:t>Buildproperties.xml</a:t>
            </a:r>
            <a:r>
              <a:rPr lang="zh-CN" altLang="en-US" dirty="0" smtClean="0"/>
              <a:t>存放路径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</a:t>
            </a:r>
            <a:r>
              <a:rPr lang="en-US" altLang="zh-CN" dirty="0" err="1" smtClean="0"/>
              <a:t>qa</a:t>
            </a:r>
            <a:r>
              <a:rPr lang="zh-CN" altLang="en-US" dirty="0" smtClean="0"/>
              <a:t>环境发布示例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Abbrev: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打包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把包放置</a:t>
            </a:r>
            <a:r>
              <a:rPr lang="en-US" altLang="zh-CN" dirty="0" err="1" smtClean="0"/>
              <a:t>uat</a:t>
            </a:r>
            <a:r>
              <a:rPr lang="zh-CN" altLang="en-US" dirty="0" smtClean="0"/>
              <a:t>服务器文件系统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uat</a:t>
            </a:r>
            <a:r>
              <a:rPr lang="zh-CN" altLang="en-US" dirty="0" smtClean="0"/>
              <a:t>服务器拷贝包到</a:t>
            </a:r>
            <a:r>
              <a:rPr lang="en-US" altLang="zh-CN" dirty="0" err="1" smtClean="0"/>
              <a:t>qa</a:t>
            </a:r>
            <a:r>
              <a:rPr lang="zh-CN" altLang="en-US" dirty="0" smtClean="0"/>
              <a:t>服务器文件系统（由于</a:t>
            </a:r>
            <a:r>
              <a:rPr lang="en-US" altLang="zh-CN" dirty="0" err="1" smtClean="0"/>
              <a:t>qa</a:t>
            </a:r>
            <a:r>
              <a:rPr lang="zh-CN" altLang="en-US" dirty="0" smtClean="0"/>
              <a:t>服务器的</a:t>
            </a:r>
            <a:r>
              <a:rPr lang="en-US" altLang="zh-CN" dirty="0" smtClean="0"/>
              <a:t>public 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无法从公司网络访问）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scp</a:t>
            </a:r>
            <a:r>
              <a:rPr lang="zh-CN" altLang="en-US" dirty="0" smtClean="0"/>
              <a:t>命令用于在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系统之间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uat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服务器通过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命令远程到</a:t>
            </a:r>
            <a:r>
              <a:rPr lang="en-US" altLang="zh-CN" dirty="0" err="1" smtClean="0"/>
              <a:t>qa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将包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至</a:t>
            </a:r>
            <a:r>
              <a:rPr lang="en-US" altLang="zh-CN" dirty="0" err="1" smtClean="0"/>
              <a:t>qa</a:t>
            </a:r>
            <a:r>
              <a:rPr lang="zh-CN" altLang="en-US" dirty="0" smtClean="0"/>
              <a:t>服务器</a:t>
            </a:r>
            <a:r>
              <a:rPr lang="en-US" altLang="zh-CN" dirty="0" err="1" smtClean="0"/>
              <a:t>jboss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deploy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deploy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uat</a:t>
            </a:r>
            <a:r>
              <a:rPr lang="en-US" altLang="zh-CN" dirty="0" smtClean="0"/>
              <a:t>: </a:t>
            </a:r>
            <a:r>
              <a:rPr lang="en-US" altLang="zh-CN" u="sng" dirty="0" smtClean="0"/>
              <a:t>161.195.143.78</a:t>
            </a:r>
          </a:p>
          <a:p>
            <a:r>
              <a:rPr lang="en-US" altLang="zh-CN" dirty="0" err="1" smtClean="0"/>
              <a:t>qa</a:t>
            </a:r>
            <a:r>
              <a:rPr lang="en-US" altLang="zh-CN" dirty="0" smtClean="0"/>
              <a:t>: </a:t>
            </a:r>
            <a:r>
              <a:rPr lang="en-US" altLang="zh-CN" u="sng" dirty="0" smtClean="0"/>
              <a:t>172.25.18.33</a:t>
            </a:r>
          </a:p>
          <a:p>
            <a:r>
              <a:rPr lang="en-US" u="sng" dirty="0" smtClean="0"/>
              <a:t>Username: </a:t>
            </a:r>
            <a:r>
              <a:rPr lang="en-US" u="sng" dirty="0" err="1" smtClean="0"/>
              <a:t>adm-orchestrall</a:t>
            </a:r>
            <a:endParaRPr lang="en-US" u="sng" dirty="0" smtClean="0"/>
          </a:p>
          <a:p>
            <a:r>
              <a:rPr lang="en-US" u="sng" dirty="0" smtClean="0"/>
              <a:t>Password: 80qvnqz7</a:t>
            </a:r>
          </a:p>
          <a:p>
            <a:endParaRPr lang="en-US" u="sng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3.sudo </a:t>
            </a:r>
            <a:r>
              <a:rPr lang="en-US" dirty="0" err="1" smtClean="0"/>
              <a:t>scp</a:t>
            </a:r>
            <a:r>
              <a:rPr lang="en-US" dirty="0" smtClean="0"/>
              <a:t> ~/temp/spk-dbutil_5.8.0a01.ear  ~/temp/spk-srs_5.8.0a01.ear adm-orchestrall@BEMAC0RFMAPPQ1:/home/</a:t>
            </a:r>
            <a:r>
              <a:rPr lang="en-US" dirty="0" err="1" smtClean="0"/>
              <a:t>adm</a:t>
            </a:r>
            <a:r>
              <a:rPr lang="en-US" dirty="0" smtClean="0"/>
              <a:t>-</a:t>
            </a:r>
            <a:r>
              <a:rPr lang="en-US" dirty="0" err="1" smtClean="0"/>
              <a:t>orchestrall</a:t>
            </a:r>
            <a:r>
              <a:rPr lang="en-US" dirty="0" smtClean="0"/>
              <a:t>/temp</a:t>
            </a:r>
          </a:p>
          <a:p>
            <a:r>
              <a:rPr lang="en-US" altLang="zh-CN" dirty="0" err="1" smtClean="0"/>
              <a:t>Scp</a:t>
            </a:r>
            <a:r>
              <a:rPr lang="zh-CN" altLang="en-US" dirty="0" smtClean="0"/>
              <a:t>命令，详情百度</a:t>
            </a:r>
            <a:endParaRPr lang="en-US" altLang="zh-CN" dirty="0" smtClean="0"/>
          </a:p>
          <a:p>
            <a:r>
              <a:rPr lang="en-US" dirty="0" smtClean="0"/>
              <a:t>4.ssh adm-orchestrall@BEMAC0RFMAPPQ1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发布前准备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1.</a:t>
            </a:r>
            <a:r>
              <a:rPr lang="zh-CN" altLang="en-US" dirty="0" smtClean="0"/>
              <a:t>工具清单</a:t>
            </a:r>
            <a:endParaRPr lang="en-US" altLang="zh-CN" dirty="0" smtClean="0"/>
          </a:p>
          <a:p>
            <a:pPr marL="342900" lvl="1" indent="-34290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远程登录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工具（</a:t>
            </a:r>
            <a:r>
              <a:rPr lang="en-US" altLang="zh-CN" dirty="0" smtClean="0"/>
              <a:t>putty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secureCRT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winscp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2.</a:t>
            </a:r>
            <a:r>
              <a:rPr lang="zh-CN" altLang="en-US" dirty="0" smtClean="0"/>
              <a:t>服务器环境（用户名，密码，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lvl="1" indent="-342900">
              <a:buNone/>
            </a:pPr>
            <a:r>
              <a:rPr lang="en-US" altLang="zh-CN" dirty="0" smtClean="0"/>
              <a:t>		10.10.2.231</a:t>
            </a:r>
            <a:r>
              <a:rPr lang="zh-CN" altLang="en-US" dirty="0" smtClean="0"/>
              <a:t>（局域网</a:t>
            </a:r>
            <a:r>
              <a:rPr lang="en-US" altLang="zh-CN" dirty="0" err="1" smtClean="0"/>
              <a:t>qa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lvl="1" indent="-342900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客户</a:t>
            </a:r>
            <a:r>
              <a:rPr lang="en-US" altLang="zh-CN" dirty="0" err="1" smtClean="0"/>
              <a:t>qa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marL="342900" lvl="1" indent="-342900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客户</a:t>
            </a:r>
            <a:r>
              <a:rPr lang="en-US" altLang="zh-CN" dirty="0" err="1" smtClean="0"/>
              <a:t>uat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marL="342900" lvl="1" indent="-342900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客户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marL="342900" lvl="1" indent="-342900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客户</a:t>
            </a:r>
            <a:r>
              <a:rPr lang="en-US" altLang="zh-CN" dirty="0" smtClean="0"/>
              <a:t>production</a:t>
            </a:r>
            <a:r>
              <a:rPr lang="zh-CN" altLang="en-US" dirty="0" smtClean="0"/>
              <a:t>环境</a:t>
            </a: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en-US" altLang="zh-CN" dirty="0" smtClean="0"/>
              <a:t>	3.</a:t>
            </a:r>
            <a:r>
              <a:rPr lang="zh-CN" altLang="en-US" dirty="0" smtClean="0"/>
              <a:t>文档以局域网</a:t>
            </a:r>
            <a:r>
              <a:rPr lang="en-US" altLang="zh-CN" dirty="0" smtClean="0"/>
              <a:t>231</a:t>
            </a:r>
            <a:r>
              <a:rPr lang="zh-CN" altLang="en-US" dirty="0" smtClean="0"/>
              <a:t>服务器和客户</a:t>
            </a:r>
            <a:r>
              <a:rPr lang="en-US" altLang="zh-CN" dirty="0" err="1" smtClean="0"/>
              <a:t>qa</a:t>
            </a:r>
            <a:r>
              <a:rPr lang="zh-CN" altLang="en-US" dirty="0" smtClean="0"/>
              <a:t>服务器环境发布为示例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局域网</a:t>
            </a:r>
            <a:r>
              <a:rPr lang="en-US" altLang="zh-CN" dirty="0" smtClean="0"/>
              <a:t>231</a:t>
            </a:r>
            <a:r>
              <a:rPr lang="zh-CN" altLang="en-US" dirty="0" smtClean="0"/>
              <a:t>服务器（本地</a:t>
            </a:r>
            <a:r>
              <a:rPr lang="en-US" altLang="zh-CN" dirty="0" err="1" smtClean="0"/>
              <a:t>qa</a:t>
            </a:r>
            <a:r>
              <a:rPr lang="zh-CN" altLang="en-US" dirty="0" smtClean="0"/>
              <a:t>）发布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IDE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r>
              <a:rPr lang="zh-CN" altLang="en-US" dirty="0" smtClean="0"/>
              <a:t>运行</a:t>
            </a:r>
            <a:r>
              <a:rPr lang="en-US" altLang="zh-CN" dirty="0" err="1" smtClean="0"/>
              <a:t>srs</a:t>
            </a:r>
            <a:r>
              <a:rPr lang="zh-CN" altLang="en-US" dirty="0" smtClean="0"/>
              <a:t>项目下</a:t>
            </a:r>
            <a:r>
              <a:rPr lang="en-US" altLang="zh-CN" dirty="0" smtClean="0"/>
              <a:t>ProjectBuild.xml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，成功生成</a:t>
            </a:r>
            <a:r>
              <a:rPr lang="en-US" altLang="zh-CN" dirty="0" smtClean="0"/>
              <a:t>spk-srs.ear</a:t>
            </a:r>
            <a:r>
              <a:rPr lang="zh-CN" altLang="en-US" dirty="0" smtClean="0"/>
              <a:t>工程包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运行</a:t>
            </a:r>
            <a:r>
              <a:rPr lang="en-US" altLang="zh-CN" dirty="0" err="1" smtClean="0"/>
              <a:t>dbutil</a:t>
            </a:r>
            <a:r>
              <a:rPr lang="zh-CN" altLang="en-US" dirty="0" smtClean="0"/>
              <a:t>项目下</a:t>
            </a:r>
            <a:r>
              <a:rPr lang="en-US" altLang="zh-CN" dirty="0" smtClean="0"/>
              <a:t>build.xml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，成功生成</a:t>
            </a:r>
            <a:r>
              <a:rPr lang="en-US" altLang="zh-CN" dirty="0" smtClean="0"/>
              <a:t>spk-dbutil.ear</a:t>
            </a:r>
            <a:r>
              <a:rPr lang="zh-CN" altLang="en-US" dirty="0" smtClean="0"/>
              <a:t>工程包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Srs</a:t>
            </a:r>
            <a:r>
              <a:rPr lang="en-US" dirty="0" smtClean="0"/>
              <a:t> build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0634"/>
            <a:ext cx="8229600" cy="4285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Dbutil</a:t>
            </a:r>
            <a:r>
              <a:rPr lang="en-US" dirty="0" smtClean="0"/>
              <a:t> build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80138"/>
            <a:ext cx="8229600" cy="416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ear</a:t>
            </a:r>
            <a:r>
              <a:rPr lang="zh-CN" altLang="en-US" dirty="0" smtClean="0"/>
              <a:t>包本地存储路径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buildproperties.xml</a:t>
            </a:r>
            <a:r>
              <a:rPr lang="zh-CN" altLang="en-US" dirty="0" smtClean="0"/>
              <a:t>文件内配置好本地</a:t>
            </a:r>
            <a:r>
              <a:rPr lang="en-US" altLang="zh-CN" dirty="0" err="1" smtClean="0"/>
              <a:t>jboss</a:t>
            </a:r>
            <a:r>
              <a:rPr lang="en-US" altLang="zh-CN" dirty="0" smtClean="0"/>
              <a:t> deploy</a:t>
            </a:r>
            <a:r>
              <a:rPr lang="zh-CN" altLang="en-US" dirty="0" smtClean="0"/>
              <a:t>的路径，例如：</a:t>
            </a:r>
            <a:r>
              <a:rPr lang="en-US" dirty="0" err="1" smtClean="0"/>
              <a:t>dir.deploy</a:t>
            </a:r>
            <a:r>
              <a:rPr lang="en-US" dirty="0" smtClean="0"/>
              <a:t>=D:/ProgramJavaRef/jboss/jboss-4.0.4.GATest04/server/default/deploy</a:t>
            </a:r>
          </a:p>
          <a:p>
            <a:r>
              <a:rPr lang="en-US" altLang="zh-CN" dirty="0" smtClean="0"/>
              <a:t>Build</a:t>
            </a:r>
            <a:r>
              <a:rPr lang="zh-CN" altLang="en-US" dirty="0" smtClean="0"/>
              <a:t>完成后，</a:t>
            </a:r>
            <a:r>
              <a:rPr lang="en-US" altLang="zh-CN" dirty="0" smtClean="0"/>
              <a:t>spk-srs.ear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spk-dbutil.ear</a:t>
            </a:r>
            <a:r>
              <a:rPr lang="zh-CN" altLang="en-US" dirty="0" smtClean="0"/>
              <a:t>的包将存放在此路径下</a:t>
            </a:r>
            <a:endParaRPr lang="en-US" altLang="zh-CN" dirty="0" smtClean="0"/>
          </a:p>
          <a:p>
            <a:r>
              <a:rPr lang="en-US" altLang="zh-CN" dirty="0" smtClean="0"/>
              <a:t>Copy</a:t>
            </a:r>
            <a:r>
              <a:rPr lang="zh-CN" altLang="en-US" dirty="0" smtClean="0"/>
              <a:t>两个包至要发布的服务器文件系统上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Copy ear</a:t>
            </a:r>
            <a:r>
              <a:rPr lang="zh-CN" altLang="en-US" dirty="0" smtClean="0"/>
              <a:t>包至服务器文件系统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winscp</a:t>
            </a:r>
            <a:r>
              <a:rPr lang="en-US" altLang="zh-CN" dirty="0" smtClean="0"/>
              <a:t> </a:t>
            </a:r>
            <a:r>
              <a:rPr lang="zh-CN" altLang="en-US" dirty="0" smtClean="0"/>
              <a:t>拷贝</a:t>
            </a:r>
            <a:endParaRPr lang="en-US" altLang="zh-CN" dirty="0" smtClean="0"/>
          </a:p>
          <a:p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sftp</a:t>
            </a:r>
            <a:r>
              <a:rPr lang="zh-CN" altLang="en-US" dirty="0" smtClean="0"/>
              <a:t>拷贝</a:t>
            </a:r>
            <a:endParaRPr lang="en-US" altLang="zh-CN" dirty="0" smtClean="0"/>
          </a:p>
          <a:p>
            <a:r>
              <a:rPr lang="zh-CN" altLang="en-US" dirty="0" smtClean="0"/>
              <a:t>假设将压缩包拷贝至服务器的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r>
              <a:rPr lang="zh-CN" altLang="en-US" dirty="0" smtClean="0"/>
              <a:t>详细请自行百度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Sftp</a:t>
            </a:r>
            <a:r>
              <a:rPr lang="zh-CN" altLang="en-US" dirty="0" smtClean="0"/>
              <a:t>配置示例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114800"/>
            <a:ext cx="52959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352800"/>
            <a:ext cx="49053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图片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295400"/>
            <a:ext cx="52768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图片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5105400"/>
            <a:ext cx="5181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642</Words>
  <Application>Microsoft Office PowerPoint</Application>
  <PresentationFormat>On-screen Show (4:3)</PresentationFormat>
  <Paragraphs>100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RT/FM 发布流程 author: Sarah Ren</vt:lpstr>
      <vt:lpstr>声明</vt:lpstr>
      <vt:lpstr>发布前准备</vt:lpstr>
      <vt:lpstr>局域网231服务器（本地qa）发布</vt:lpstr>
      <vt:lpstr>Srs build</vt:lpstr>
      <vt:lpstr>Dbutil build</vt:lpstr>
      <vt:lpstr>配置ear包本地存储路径</vt:lpstr>
      <vt:lpstr>Copy ear包至服务器文件系统</vt:lpstr>
      <vt:lpstr>Sftp配置示例</vt:lpstr>
      <vt:lpstr>服务器端deploy流程</vt:lpstr>
      <vt:lpstr>相关shell command示例</vt:lpstr>
      <vt:lpstr>服务器端deploy流程</vt:lpstr>
      <vt:lpstr>相关shell command示例</vt:lpstr>
      <vt:lpstr>验证web端deploy成功</vt:lpstr>
      <vt:lpstr>访问RT/FM web页</vt:lpstr>
      <vt:lpstr>数据库Upgrade发布</vt:lpstr>
      <vt:lpstr>Datasource链接信息</vt:lpstr>
      <vt:lpstr>Dbutil web 入口</vt:lpstr>
      <vt:lpstr>summary</vt:lpstr>
      <vt:lpstr>客户qa环境发布示例</vt:lpstr>
      <vt:lpstr>步骤2</vt:lpstr>
      <vt:lpstr>步骤3，4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RT/FM 发布流程</dc:title>
  <dc:creator>sarah.ren</dc:creator>
  <cp:lastModifiedBy>sarah.ren</cp:lastModifiedBy>
  <cp:revision>13</cp:revision>
  <dcterms:created xsi:type="dcterms:W3CDTF">2006-08-16T00:00:00Z</dcterms:created>
  <dcterms:modified xsi:type="dcterms:W3CDTF">2015-11-24T02:44:07Z</dcterms:modified>
</cp:coreProperties>
</file>