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.161:8080/srs/Dispatcher" TargetMode="External"/><Relationship Id="rId2" Type="http://schemas.openxmlformats.org/officeDocument/2006/relationships/hyperlink" Target="http://10.10.1.161:8080/dbutil/Dispatch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RT/FM</a:t>
            </a:r>
            <a:r>
              <a:rPr lang="zh-CN" altLang="en-US" dirty="0" smtClean="0"/>
              <a:t>国际化流程</a:t>
            </a:r>
            <a:r>
              <a:rPr lang="en-US" altLang="zh-CN" dirty="0" smtClean="0"/>
              <a:t>(I18N)</a:t>
            </a:r>
            <a:br>
              <a:rPr lang="en-US" altLang="zh-CN" dirty="0" smtClean="0"/>
            </a:br>
            <a:r>
              <a:rPr lang="en-US" altLang="zh-CN" dirty="0" smtClean="0"/>
              <a:t>author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Richard </a:t>
            </a:r>
            <a:r>
              <a:rPr lang="en-US" altLang="zh-CN" dirty="0" err="1" smtClean="0"/>
              <a:t>Ji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适用范围：</a:t>
            </a:r>
            <a:r>
              <a:rPr lang="en-US" altLang="zh-CN" dirty="0" smtClean="0"/>
              <a:t>RT/FM</a:t>
            </a:r>
            <a:r>
              <a:rPr lang="zh-CN" altLang="en-US" dirty="0" smtClean="0"/>
              <a:t>项目组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举例说明六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146" name="Picture 2" descr="C:\Users\richard.ji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9988" y="2317750"/>
            <a:ext cx="1724025" cy="2220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举例说明七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SecureCRT</a:t>
            </a:r>
            <a:r>
              <a:rPr lang="en-US" altLang="zh-CN" dirty="0" smtClean="0"/>
              <a:t> </a:t>
            </a:r>
            <a:r>
              <a:rPr lang="zh-CN" altLang="en-US" dirty="0" smtClean="0"/>
              <a:t>右侧会出现远程连接服务器</a:t>
            </a:r>
            <a:endParaRPr lang="en-US" dirty="0"/>
          </a:p>
        </p:txBody>
      </p:sp>
      <p:pic>
        <p:nvPicPr>
          <p:cNvPr id="7170" name="Picture 2" descr="C:\Users\richard.ji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7699375" cy="2792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举例说明八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右侧</a:t>
            </a:r>
            <a:r>
              <a:rPr lang="en-US" altLang="zh-CN" dirty="0" smtClean="0"/>
              <a:t>server head</a:t>
            </a:r>
            <a:r>
              <a:rPr lang="zh-CN" altLang="en-US" dirty="0" smtClean="0"/>
              <a:t>上右键，然后点击</a:t>
            </a:r>
            <a:r>
              <a:rPr lang="en-US" altLang="zh-CN" dirty="0" smtClean="0"/>
              <a:t>connection SFTP Session</a:t>
            </a:r>
          </a:p>
          <a:p>
            <a:endParaRPr lang="en-US" dirty="0"/>
          </a:p>
        </p:txBody>
      </p:sp>
      <p:pic>
        <p:nvPicPr>
          <p:cNvPr id="6" name="Picture 2" descr="C:\Users\richard.ji\Desktop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48000"/>
            <a:ext cx="3735310" cy="1248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举例说明九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上载需要更新</a:t>
            </a:r>
            <a:r>
              <a:rPr lang="en-US" altLang="zh-CN" dirty="0" smtClean="0"/>
              <a:t>ear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Command</a:t>
            </a:r>
            <a:r>
              <a:rPr lang="zh-CN" altLang="en-US" dirty="0" smtClean="0"/>
              <a:t>命令 </a:t>
            </a:r>
            <a:r>
              <a:rPr lang="en-US" altLang="zh-CN" dirty="0" smtClean="0"/>
              <a:t>put spk-dbutil_6.1.0a14.ear</a:t>
            </a:r>
          </a:p>
          <a:p>
            <a:r>
              <a:rPr lang="zh-CN" altLang="en-US" dirty="0" smtClean="0"/>
              <a:t>登录</a:t>
            </a:r>
            <a:r>
              <a:rPr lang="en-US" altLang="zh-CN" dirty="0" smtClean="0">
                <a:hlinkClick r:id="rId2"/>
              </a:rPr>
              <a:t>http://10.10.1.161:8080/dbutil/Dispatcher</a:t>
            </a:r>
            <a:endParaRPr lang="en-US" altLang="zh-CN" dirty="0" smtClean="0"/>
          </a:p>
          <a:p>
            <a:r>
              <a:rPr lang="zh-CN" altLang="en-US" dirty="0" smtClean="0"/>
              <a:t>更改相关信息和版本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是否成功更新信息</a:t>
            </a:r>
            <a:endParaRPr lang="en-US" altLang="zh-CN" dirty="0" smtClean="0"/>
          </a:p>
          <a:p>
            <a:r>
              <a:rPr lang="zh-CN" altLang="en-US" dirty="0" smtClean="0"/>
              <a:t>登录</a:t>
            </a:r>
            <a:r>
              <a:rPr lang="en-US" altLang="zh-CN" dirty="0" smtClean="0">
                <a:hlinkClick r:id="rId3"/>
              </a:rPr>
              <a:t>http://10.10.1.161:8080/srs/Dispatcher</a:t>
            </a:r>
            <a:endParaRPr lang="en-US" altLang="zh-CN" dirty="0" smtClean="0"/>
          </a:p>
          <a:p>
            <a:r>
              <a:rPr lang="zh-CN" altLang="en-US" dirty="0" smtClean="0"/>
              <a:t>查看国际化是否成功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哪些需要国际化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label</a:t>
            </a:r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message</a:t>
            </a:r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reference</a:t>
            </a:r>
          </a:p>
          <a:p>
            <a:r>
              <a:rPr lang="zh-CN" altLang="en-US" dirty="0" smtClean="0"/>
              <a:t>其它</a:t>
            </a:r>
            <a:r>
              <a:rPr lang="en-US" altLang="zh-CN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常用相关国际化表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t_resource_label</a:t>
            </a:r>
            <a:endParaRPr lang="en-US" altLang="zh-CN" dirty="0" smtClean="0"/>
          </a:p>
          <a:p>
            <a:r>
              <a:rPr lang="en-US" dirty="0" err="1" smtClean="0"/>
              <a:t>t_referencedata_item</a:t>
            </a:r>
            <a:endParaRPr lang="en-US" dirty="0" smtClean="0"/>
          </a:p>
          <a:p>
            <a:r>
              <a:rPr lang="en-US" dirty="0" err="1" smtClean="0"/>
              <a:t>t_referencedata</a:t>
            </a:r>
            <a:endParaRPr lang="en-US" dirty="0" smtClean="0"/>
          </a:p>
          <a:p>
            <a:r>
              <a:rPr lang="zh-CN" altLang="en-US" dirty="0" smtClean="0"/>
              <a:t>其它语言、时区等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相关国际化类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com.spokesoft.http.servlet.label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LabelConstant.class</a:t>
            </a:r>
            <a:endParaRPr lang="en-US" altLang="zh-CN" dirty="0" smtClean="0"/>
          </a:p>
          <a:p>
            <a:r>
              <a:rPr lang="en-US" dirty="0" err="1" smtClean="0"/>
              <a:t>com.spokesoft.http.servlet.label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MessageConstant.class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举例说明一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7" name="Picture 3" descr="C:\Users\richard.ji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7004050" cy="3411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举例说明二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1" name="Picture 3" descr="C:\Users\richard.ji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6575425" cy="281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举例说明三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098" name="Picture 2" descr="C:\Users\richard.ji\Desktop\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294" y="1600200"/>
            <a:ext cx="185341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举例说明四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5122" name="Picture 2" descr="C:\Users\richard.ji\Desktop\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936" y="2233748"/>
            <a:ext cx="5822128" cy="3258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国际化步骤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举例说明五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dbutil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</a:p>
          <a:p>
            <a:r>
              <a:rPr lang="en-US" altLang="zh-CN" dirty="0" err="1" smtClean="0"/>
              <a:t>Jboss</a:t>
            </a:r>
            <a:r>
              <a:rPr lang="en-US" altLang="zh-CN" dirty="0" smtClean="0"/>
              <a:t> server </a:t>
            </a:r>
            <a:r>
              <a:rPr lang="zh-CN" altLang="en-US" dirty="0" smtClean="0"/>
              <a:t>下找到</a:t>
            </a:r>
            <a:r>
              <a:rPr lang="en-US" altLang="zh-CN" dirty="0" smtClean="0"/>
              <a:t> spk-dbutil.ear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Copy spk-dbutil.ear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E:\temp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Open </a:t>
            </a:r>
            <a:r>
              <a:rPr lang="en-US" altLang="zh-CN" dirty="0" err="1" smtClean="0"/>
              <a:t>SecureCRT</a:t>
            </a:r>
            <a:endParaRPr lang="en-US" altLang="zh-CN" dirty="0" smtClean="0"/>
          </a:p>
          <a:p>
            <a:r>
              <a:rPr lang="en-US" altLang="zh-CN" dirty="0" smtClean="0"/>
              <a:t>Double click 10.10.1.161 server(</a:t>
            </a:r>
            <a:r>
              <a:rPr lang="zh-CN" altLang="en-US" dirty="0" smtClean="0"/>
              <a:t>下图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175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RT/FM国际化流程(I18N) author：Richard Ji </vt:lpstr>
      <vt:lpstr>哪些需要国际化</vt:lpstr>
      <vt:lpstr>常用相关国际化表</vt:lpstr>
      <vt:lpstr>相关国际化类</vt:lpstr>
      <vt:lpstr>国际化步骤(举例说明一)</vt:lpstr>
      <vt:lpstr>国际化步骤(举例说明二)</vt:lpstr>
      <vt:lpstr>国际化步骤(举例说明三)</vt:lpstr>
      <vt:lpstr>国际化步骤(举例说明四)</vt:lpstr>
      <vt:lpstr>国际化步骤(举例说明五)</vt:lpstr>
      <vt:lpstr>国际化步骤(举例说明六)</vt:lpstr>
      <vt:lpstr>国际化步骤(举例说明七)</vt:lpstr>
      <vt:lpstr>国际化步骤(举例说明八)</vt:lpstr>
      <vt:lpstr>国际化步骤(举例说明九)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RT/FM国际化流程 author：Richard </dc:title>
  <dc:creator>Richard.ji</dc:creator>
  <cp:lastModifiedBy>richard.ji</cp:lastModifiedBy>
  <cp:revision>17</cp:revision>
  <dcterms:created xsi:type="dcterms:W3CDTF">2006-08-16T00:00:00Z</dcterms:created>
  <dcterms:modified xsi:type="dcterms:W3CDTF">2016-09-01T01:37:01Z</dcterms:modified>
</cp:coreProperties>
</file>