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9" r:id="rId7"/>
    <p:sldId id="270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0" autoAdjust="0"/>
  </p:normalViewPr>
  <p:slideViewPr>
    <p:cSldViewPr>
      <p:cViewPr varScale="1">
        <p:scale>
          <a:sx n="91" d="100"/>
          <a:sy n="91" d="100"/>
        </p:scale>
        <p:origin x="-97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RT/FM </a:t>
            </a:r>
            <a:r>
              <a:rPr lang="zh-CN" altLang="en-US" dirty="0" smtClean="0"/>
              <a:t>版本控制流程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author: Sarah </a:t>
            </a:r>
            <a:r>
              <a:rPr lang="en-US" altLang="zh-CN" dirty="0" err="1" smtClean="0"/>
              <a:t>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版本控制</a:t>
            </a:r>
            <a:r>
              <a:rPr lang="en-US" altLang="zh-CN" dirty="0" smtClean="0"/>
              <a:t>tool: </a:t>
            </a:r>
            <a:r>
              <a:rPr lang="en-US" altLang="zh-CN" dirty="0" err="1" smtClean="0"/>
              <a:t>cvs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声明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配置环境引用的各种名称与变量需根据本地不同配置而变更</a:t>
            </a:r>
            <a:endParaRPr lang="en-US" altLang="zh-CN" dirty="0" smtClean="0"/>
          </a:p>
          <a:p>
            <a:r>
              <a:rPr lang="en-US" altLang="zh-CN" dirty="0" smtClean="0"/>
              <a:t>IDE</a:t>
            </a:r>
            <a:r>
              <a:rPr lang="zh-CN" altLang="en-US" dirty="0" smtClean="0"/>
              <a:t>安装路径</a:t>
            </a:r>
            <a:endParaRPr lang="en-US" altLang="zh-CN" dirty="0" smtClean="0"/>
          </a:p>
          <a:p>
            <a:r>
              <a:rPr lang="en-US" altLang="zh-CN" dirty="0" err="1" smtClean="0"/>
              <a:t>Cvs</a:t>
            </a:r>
            <a:r>
              <a:rPr lang="zh-CN" altLang="en-US" dirty="0" smtClean="0"/>
              <a:t>服务器</a:t>
            </a:r>
            <a:r>
              <a:rPr lang="en-US" altLang="zh-CN" dirty="0" smtClean="0"/>
              <a:t>host, username/password etc.</a:t>
            </a:r>
          </a:p>
          <a:p>
            <a:r>
              <a:rPr lang="zh-CN" altLang="en-US" dirty="0" smtClean="0"/>
              <a:t>本地</a:t>
            </a:r>
            <a:r>
              <a:rPr lang="en-US" altLang="zh-CN" dirty="0" smtClean="0"/>
              <a:t>workspace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zh-CN" altLang="en-US" dirty="0" smtClean="0"/>
              <a:t>引用：</a:t>
            </a:r>
            <a:r>
              <a:rPr lang="en-US" altLang="zh-CN" dirty="0" smtClean="0"/>
              <a:t> RTFM_DEV_Environment_Guide.docx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Cvs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为什么要管理代码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什么是版本控制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版本控制工具</a:t>
            </a:r>
            <a:r>
              <a:rPr lang="en-US" altLang="zh-CN" dirty="0" err="1" smtClean="0"/>
              <a:t>cvs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版本控制流程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其他版本控制工具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svn</a:t>
            </a:r>
            <a:endParaRPr lang="en-US" altLang="zh-CN" dirty="0" smtClean="0"/>
          </a:p>
          <a:p>
            <a:pPr lvl="1">
              <a:buNone/>
            </a:pPr>
            <a:r>
              <a:rPr lang="zh-CN" altLang="en-US" dirty="0" smtClean="0"/>
              <a:t>请百度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内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cvs</a:t>
            </a:r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切换到</a:t>
            </a:r>
            <a:r>
              <a:rPr lang="en-US" altLang="zh-CN" dirty="0" err="1" smtClean="0"/>
              <a:t>cvs</a:t>
            </a:r>
            <a:r>
              <a:rPr lang="en-US" altLang="zh-CN" dirty="0" smtClean="0"/>
              <a:t> Repository Exploring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perspective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新增</a:t>
            </a:r>
            <a:r>
              <a:rPr lang="en-US" altLang="zh-CN" dirty="0" err="1" smtClean="0"/>
              <a:t>cvs</a:t>
            </a:r>
            <a:r>
              <a:rPr lang="en-US" altLang="zh-CN" dirty="0" smtClean="0"/>
              <a:t> repository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填写</a:t>
            </a:r>
            <a:r>
              <a:rPr lang="en-US" altLang="zh-CN" dirty="0" err="1" smtClean="0"/>
              <a:t>cvs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配置信息（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path, username/password, connection type)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dirty="0" smtClean="0"/>
              <a:t>到相应目录下选择工程右键</a:t>
            </a:r>
            <a:r>
              <a:rPr lang="en-US" altLang="zh-CN" dirty="0" smtClean="0"/>
              <a:t>Check out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</a:t>
            </a:r>
            <a:r>
              <a:rPr lang="en-US" dirty="0" err="1" smtClean="0"/>
              <a:t>cvs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9212" y="1600200"/>
            <a:ext cx="40655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2775" y="1600200"/>
            <a:ext cx="29984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out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67719"/>
            <a:ext cx="4572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要点（请百度）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1.</a:t>
            </a:r>
            <a:r>
              <a:rPr lang="zh-CN" altLang="en-US" dirty="0" smtClean="0"/>
              <a:t>什么是远程</a:t>
            </a:r>
            <a:r>
              <a:rPr lang="en-US" altLang="zh-CN" dirty="0" smtClean="0"/>
              <a:t>repository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如何切换到其他分支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新建分支（无要求）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如何</a:t>
            </a:r>
            <a:r>
              <a:rPr lang="en-US" altLang="zh-CN" dirty="0" smtClean="0"/>
              <a:t>tag</a:t>
            </a:r>
            <a:r>
              <a:rPr lang="zh-CN" altLang="en-US" dirty="0" smtClean="0"/>
              <a:t> （无要求）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en-US" altLang="zh-CN" dirty="0" smtClean="0"/>
              <a:t>.ignore </a:t>
            </a:r>
            <a:r>
              <a:rPr lang="en-US" altLang="zh-CN" dirty="0" smtClean="0"/>
              <a:t>file</a:t>
            </a:r>
          </a:p>
          <a:p>
            <a:r>
              <a:rPr lang="en-US" altLang="zh-CN" dirty="0" smtClean="0"/>
              <a:t>7</a:t>
            </a:r>
            <a:r>
              <a:rPr lang="en-US" altLang="zh-CN" dirty="0" smtClean="0"/>
              <a:t>.synch </a:t>
            </a:r>
            <a:r>
              <a:rPr lang="zh-CN" altLang="en-US" dirty="0" smtClean="0"/>
              <a:t>工程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en-US" altLang="zh-CN" dirty="0" smtClean="0"/>
              <a:t>.commit </a:t>
            </a:r>
            <a:r>
              <a:rPr lang="zh-CN" altLang="en-US" dirty="0" smtClean="0"/>
              <a:t>代码，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远程代码到本地</a:t>
            </a:r>
            <a:r>
              <a:rPr lang="en-US" altLang="zh-CN" dirty="0" smtClean="0"/>
              <a:t>workspace</a:t>
            </a:r>
          </a:p>
          <a:p>
            <a:r>
              <a:rPr lang="en-US" altLang="zh-CN" dirty="0" smtClean="0"/>
              <a:t>9</a:t>
            </a:r>
            <a:r>
              <a:rPr lang="en-US" altLang="zh-CN" dirty="0" smtClean="0"/>
              <a:t>.resolve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r>
              <a:rPr lang="en-US" altLang="zh-CN" dirty="0" smtClean="0"/>
              <a:t>10</a:t>
            </a:r>
            <a:r>
              <a:rPr lang="en-US" altLang="zh-CN" dirty="0" smtClean="0"/>
              <a:t>.merge</a:t>
            </a:r>
            <a:r>
              <a:rPr lang="zh-CN" altLang="en-US" dirty="0" smtClean="0"/>
              <a:t>不同分支代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r>
              <a:rPr lang="en-US" altLang="zh-CN" dirty="0" smtClean="0"/>
              <a:t>11.change to different branch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要点（请百度）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Ingoing mode</a:t>
            </a:r>
          </a:p>
          <a:p>
            <a:r>
              <a:rPr lang="en-US" altLang="zh-CN" dirty="0" smtClean="0"/>
              <a:t>Outgoing mode</a:t>
            </a:r>
          </a:p>
          <a:p>
            <a:r>
              <a:rPr lang="en-US" altLang="zh-CN" dirty="0" smtClean="0"/>
              <a:t>Compare editor</a:t>
            </a:r>
          </a:p>
          <a:p>
            <a:r>
              <a:rPr lang="en-US" altLang="zh-CN" dirty="0" smtClean="0"/>
              <a:t>View commit history</a:t>
            </a:r>
          </a:p>
          <a:p>
            <a:r>
              <a:rPr lang="en-US" dirty="0" smtClean="0"/>
              <a:t>View Local history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285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RT/FM 版本控制流程  author: Sarah Ren</vt:lpstr>
      <vt:lpstr>声明</vt:lpstr>
      <vt:lpstr>Cvs介绍</vt:lpstr>
      <vt:lpstr>Eclipse内 cvs配置</vt:lpstr>
      <vt:lpstr>Add new cvs repository</vt:lpstr>
      <vt:lpstr>Project dir</vt:lpstr>
      <vt:lpstr>Check out</vt:lpstr>
      <vt:lpstr>要点（请百度）</vt:lpstr>
      <vt:lpstr>要点（请百度）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RT/FM 发布流程</dc:title>
  <dc:creator>sarah.ren</dc:creator>
  <cp:lastModifiedBy>sarah.ren</cp:lastModifiedBy>
  <cp:revision>17</cp:revision>
  <dcterms:created xsi:type="dcterms:W3CDTF">2006-08-16T00:00:00Z</dcterms:created>
  <dcterms:modified xsi:type="dcterms:W3CDTF">2015-11-24T02:47:17Z</dcterms:modified>
</cp:coreProperties>
</file>