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0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5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TaskMan</a:t>
            </a:r>
            <a:r>
              <a:rPr lang="zh-CN" altLang="en-US" dirty="0" smtClean="0"/>
              <a:t>开发环境配</a:t>
            </a:r>
            <a:r>
              <a:rPr lang="zh-CN" altLang="en-US" dirty="0" smtClean="0"/>
              <a:t>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author: Sarah </a:t>
            </a:r>
            <a:r>
              <a:rPr lang="en-US" altLang="zh-CN" dirty="0" err="1" smtClean="0"/>
              <a:t>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开发环境配置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服务端连接配置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新增</a:t>
            </a:r>
            <a:r>
              <a:rPr lang="en-US" altLang="zh-CN" dirty="0" err="1" smtClean="0"/>
              <a:t>avd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719" y="1600200"/>
            <a:ext cx="44285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 </a:t>
            </a:r>
            <a:r>
              <a:rPr lang="en-US" altLang="zh-CN" dirty="0" err="1" smtClean="0"/>
              <a:t>srsa</a:t>
            </a:r>
            <a:r>
              <a:rPr lang="en-US" altLang="zh-CN" dirty="0" smtClean="0"/>
              <a:t>-shared </a:t>
            </a:r>
            <a:r>
              <a:rPr lang="en-US" altLang="zh-CN" dirty="0" err="1" smtClean="0"/>
              <a:t>buildpath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56864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3962400"/>
            <a:ext cx="91154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 </a:t>
            </a:r>
            <a:r>
              <a:rPr lang="en-US" altLang="zh-CN" dirty="0" err="1" smtClean="0"/>
              <a:t>srsa</a:t>
            </a:r>
            <a:r>
              <a:rPr lang="en-US" altLang="zh-CN" dirty="0" smtClean="0"/>
              <a:t>-shared </a:t>
            </a:r>
            <a:r>
              <a:rPr lang="en-US" altLang="zh-CN" dirty="0" err="1" smtClean="0"/>
              <a:t>buildpath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26765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300" y="1676400"/>
            <a:ext cx="56007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 </a:t>
            </a:r>
            <a:r>
              <a:rPr lang="en-US" altLang="zh-CN" dirty="0" err="1" smtClean="0"/>
              <a:t>srsa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buildpath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54934"/>
            <a:ext cx="6943725" cy="292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 </a:t>
            </a:r>
            <a:r>
              <a:rPr lang="en-US" altLang="zh-CN" dirty="0" err="1" smtClean="0"/>
              <a:t>srsa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buildpath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39243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219200"/>
            <a:ext cx="44481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5 </a:t>
            </a:r>
            <a:r>
              <a:rPr lang="en-US" altLang="zh-CN" dirty="0" err="1" smtClean="0"/>
              <a:t>srsa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buildpath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925" y="2903235"/>
            <a:ext cx="3486150" cy="19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6 android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location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36834"/>
            <a:ext cx="8229600" cy="225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zh-CN" altLang="en-US" dirty="0" smtClean="0"/>
              <a:t>服</a:t>
            </a:r>
            <a:r>
              <a:rPr lang="zh-CN" altLang="en-US" dirty="0" smtClean="0"/>
              <a:t>务</a:t>
            </a:r>
            <a:r>
              <a:rPr lang="zh-CN" altLang="en-US" dirty="0" smtClean="0"/>
              <a:t>端</a:t>
            </a:r>
            <a:r>
              <a:rPr lang="zh-CN" altLang="en-US" dirty="0" smtClean="0"/>
              <a:t>通信</a:t>
            </a:r>
            <a:r>
              <a:rPr lang="zh-CN" altLang="en-US" dirty="0" smtClean="0"/>
              <a:t>配</a:t>
            </a:r>
            <a:r>
              <a:rPr lang="zh-CN" altLang="en-US" dirty="0" smtClean="0"/>
              <a:t>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srsa</a:t>
            </a:r>
            <a:r>
              <a:rPr lang="zh-CN" altLang="en-US" dirty="0" smtClean="0"/>
              <a:t>项目下</a:t>
            </a:r>
            <a:r>
              <a:rPr lang="en-US" altLang="zh-CN" dirty="0" smtClean="0"/>
              <a:t>Constants.java</a:t>
            </a:r>
            <a:r>
              <a:rPr lang="zh-CN" altLang="en-US" dirty="0" smtClean="0"/>
              <a:t>内</a:t>
            </a:r>
            <a:r>
              <a:rPr lang="en-US" altLang="zh-CN" dirty="0" smtClean="0"/>
              <a:t>BASE_URL</a:t>
            </a:r>
            <a:r>
              <a:rPr lang="zh-CN" altLang="en-US" dirty="0" smtClean="0"/>
              <a:t>指向的链接（</a:t>
            </a:r>
            <a:r>
              <a:rPr lang="en-US" altLang="zh-CN" dirty="0" err="1" smtClean="0"/>
              <a:t>taskman</a:t>
            </a:r>
            <a:r>
              <a:rPr lang="zh-CN" altLang="en-US" dirty="0" smtClean="0"/>
              <a:t>连接的服务端的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修改</a:t>
            </a:r>
            <a:r>
              <a:rPr lang="en-US" i="1" dirty="0" smtClean="0"/>
              <a:t>TEMPORARY_ORG_CONST</a:t>
            </a:r>
            <a:r>
              <a:rPr lang="zh-CN" altLang="en-US" i="1" dirty="0" smtClean="0"/>
              <a:t>指向登录的机构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/fm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actors</a:t>
            </a:r>
            <a:r>
              <a:rPr lang="zh-CN" altLang="en-US" dirty="0" smtClean="0"/>
              <a:t>表内搜索可用登录手机客户端的账户，过滤</a:t>
            </a:r>
            <a:r>
              <a:rPr lang="en-US" altLang="zh-CN" dirty="0" smtClean="0"/>
              <a:t>org=‘</a:t>
            </a:r>
            <a:r>
              <a:rPr lang="en-US" altLang="zh-CN" dirty="0" err="1" smtClean="0"/>
              <a:t>xxx</a:t>
            </a:r>
            <a:r>
              <a:rPr lang="en-US" altLang="zh-CN" dirty="0" err="1" smtClean="0"/>
              <a:t>’</a:t>
            </a:r>
            <a:r>
              <a:rPr lang="en-US" altLang="zh-CN" dirty="0" err="1" smtClean="0"/>
              <a:t>,active</a:t>
            </a:r>
            <a:r>
              <a:rPr lang="en-US" altLang="zh-CN" dirty="0" smtClean="0"/>
              <a:t>=1,deviceid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</a:t>
            </a:r>
            <a:r>
              <a:rPr lang="en-US" altLang="zh-CN" dirty="0" smtClean="0"/>
              <a:t>‘’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is_resolver</a:t>
            </a:r>
            <a:r>
              <a:rPr lang="en-US" altLang="zh-CN" dirty="0" smtClean="0"/>
              <a:t>=1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1. connection</a:t>
            </a:r>
            <a:r>
              <a:rPr lang="zh-CN" altLang="en-US" dirty="0" smtClean="0"/>
              <a:t>信息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14800"/>
            <a:ext cx="61245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57400"/>
            <a:ext cx="5867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2.</a:t>
            </a:r>
            <a:r>
              <a:rPr lang="zh-CN" altLang="en-US" dirty="0" smtClean="0"/>
              <a:t>搜索可用账户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" y="2672556"/>
            <a:ext cx="77057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配置环境引用的各种名称与变量需根据本地不同配置而变更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安装路径</a:t>
            </a:r>
            <a:endParaRPr lang="en-US" altLang="zh-CN" dirty="0" smtClean="0"/>
          </a:p>
          <a:p>
            <a:r>
              <a:rPr lang="en-US" altLang="zh-CN" dirty="0" err="1" smtClean="0"/>
              <a:t>sdk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 smtClean="0"/>
              <a:t>\\</a:t>
            </a:r>
            <a:r>
              <a:rPr lang="en-US" altLang="zh-CN" dirty="0" smtClean="0"/>
              <a:t>10.10.1.5\temp\RTFM\TaskManSetUp</a:t>
            </a:r>
            <a:r>
              <a:rPr lang="en-US" altLang="zh-CN" dirty="0" smtClean="0"/>
              <a:t>.pdf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Taskman</a:t>
            </a:r>
            <a:r>
              <a:rPr lang="en-US" altLang="zh-CN" dirty="0" smtClean="0"/>
              <a:t> 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Srsa</a:t>
            </a:r>
            <a:r>
              <a:rPr lang="en-US" altLang="zh-CN" dirty="0" smtClean="0"/>
              <a:t>&gt;run as android application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到手机或</a:t>
            </a:r>
            <a:r>
              <a:rPr lang="en-US" altLang="zh-CN" dirty="0" smtClean="0"/>
              <a:t>emulator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点击</a:t>
            </a:r>
            <a:r>
              <a:rPr lang="en-US" altLang="zh-CN" dirty="0" err="1" smtClean="0"/>
              <a:t>taskman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登录</a:t>
            </a:r>
            <a:r>
              <a:rPr lang="zh-CN" altLang="en-US" dirty="0" smtClean="0"/>
              <a:t>窗</a:t>
            </a:r>
            <a:r>
              <a:rPr lang="zh-CN" altLang="en-US" dirty="0" smtClean="0"/>
              <a:t>口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信息内</a:t>
            </a:r>
            <a:r>
              <a:rPr lang="en-US" altLang="zh-CN" dirty="0" smtClean="0"/>
              <a:t>org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connectionURL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是否正确（重要）</a:t>
            </a:r>
            <a:endParaRPr lang="en-US" altLang="zh-CN" dirty="0" smtClean="0"/>
          </a:p>
          <a:p>
            <a:r>
              <a:rPr lang="en-US" altLang="zh-CN" dirty="0" smtClean="0"/>
              <a:t>login</a:t>
            </a:r>
            <a:r>
              <a:rPr lang="zh-CN" altLang="en-US" dirty="0" smtClean="0"/>
              <a:t>登</a:t>
            </a:r>
            <a:r>
              <a:rPr lang="zh-CN" altLang="en-US" dirty="0" smtClean="0"/>
              <a:t>录成功验证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Version.java 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i="1" dirty="0" smtClean="0"/>
              <a:t>RTFM_VERSION = "5.8.0";</a:t>
            </a:r>
            <a:endParaRPr lang="en-US" dirty="0" smtClean="0"/>
          </a:p>
          <a:p>
            <a:r>
              <a:rPr lang="en-US" dirty="0" err="1" smtClean="0"/>
              <a:t>Srsw</a:t>
            </a:r>
            <a:r>
              <a:rPr lang="en-US" dirty="0" smtClean="0"/>
              <a:t>/</a:t>
            </a:r>
            <a:r>
              <a:rPr lang="en-US" dirty="0" err="1" smtClean="0"/>
              <a:t>srs</a:t>
            </a:r>
            <a:r>
              <a:rPr lang="en-US" dirty="0" smtClean="0"/>
              <a:t>/com/</a:t>
            </a:r>
            <a:r>
              <a:rPr lang="en-US" dirty="0" err="1" smtClean="0"/>
              <a:t>spokesoft</a:t>
            </a:r>
            <a:r>
              <a:rPr lang="en-US" dirty="0" smtClean="0"/>
              <a:t>/</a:t>
            </a:r>
            <a:r>
              <a:rPr lang="en-US" dirty="0" err="1" smtClean="0"/>
              <a:t>amg</a:t>
            </a:r>
            <a:r>
              <a:rPr lang="en-US" dirty="0" smtClean="0"/>
              <a:t>/Constants.java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 APPLICATION_VERSION_NUMBER = 8;</a:t>
            </a:r>
            <a:endParaRPr lang="en-US" dirty="0" smtClean="0"/>
          </a:p>
          <a:p>
            <a:r>
              <a:rPr lang="en-US" dirty="0" smtClean="0"/>
              <a:t>AndroidManifest.xml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android:versionCode</a:t>
            </a:r>
            <a:r>
              <a:rPr lang="en-US" dirty="0" smtClean="0"/>
              <a:t>=</a:t>
            </a:r>
            <a:r>
              <a:rPr lang="en-US" i="1" dirty="0" smtClean="0"/>
              <a:t>"8“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android:versionName</a:t>
            </a:r>
            <a:r>
              <a:rPr lang="en-US" dirty="0" smtClean="0"/>
              <a:t>=</a:t>
            </a:r>
            <a:r>
              <a:rPr lang="en-US" i="1" dirty="0" smtClean="0"/>
              <a:t>"5.8.0" </a:t>
            </a:r>
            <a:endParaRPr lang="en-US" i="1" dirty="0" smtClean="0"/>
          </a:p>
          <a:p>
            <a:pPr>
              <a:buNone/>
            </a:pPr>
            <a:r>
              <a:rPr lang="en-US" altLang="zh-CN" i="1" dirty="0" smtClean="0"/>
              <a:t>Version</a:t>
            </a:r>
            <a:r>
              <a:rPr lang="zh-CN" altLang="en-US" i="1" dirty="0" smtClean="0"/>
              <a:t>必须保持一致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Taskman</a:t>
            </a:r>
            <a:r>
              <a:rPr lang="en-US" altLang="zh-CN" dirty="0" smtClean="0"/>
              <a:t> Login</a:t>
            </a:r>
            <a:r>
              <a:rPr lang="zh-CN" altLang="en-US" dirty="0" smtClean="0"/>
              <a:t>后</a:t>
            </a:r>
            <a:r>
              <a:rPr lang="zh-CN" altLang="en-US" dirty="0" smtClean="0"/>
              <a:t>抛</a:t>
            </a:r>
            <a:r>
              <a:rPr lang="zh-CN" altLang="en-US" dirty="0" smtClean="0"/>
              <a:t>出</a:t>
            </a:r>
            <a:r>
              <a:rPr lang="en-US" altLang="zh-CN" dirty="0" smtClean="0"/>
              <a:t>login error</a:t>
            </a:r>
          </a:p>
          <a:p>
            <a:r>
              <a:rPr lang="zh-CN" altLang="en-US" dirty="0" smtClean="0"/>
              <a:t>原</a:t>
            </a:r>
            <a:r>
              <a:rPr lang="zh-CN" altLang="en-US" dirty="0" smtClean="0"/>
              <a:t>因：</a:t>
            </a:r>
            <a:endParaRPr lang="en-US" altLang="zh-CN" dirty="0" smtClean="0"/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zh-CN" altLang="en-US" dirty="0" smtClean="0"/>
              <a:t>设备</a:t>
            </a:r>
            <a:r>
              <a:rPr lang="zh-CN" altLang="en-US" dirty="0" smtClean="0"/>
              <a:t>网</a:t>
            </a:r>
            <a:r>
              <a:rPr lang="zh-CN" altLang="en-US" dirty="0" smtClean="0"/>
              <a:t>络是</a:t>
            </a:r>
            <a:r>
              <a:rPr lang="zh-CN" altLang="en-US" dirty="0" smtClean="0"/>
              <a:t>否连通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..)</a:t>
            </a:r>
            <a:endParaRPr lang="en-US" altLang="zh-CN" dirty="0" smtClean="0"/>
          </a:p>
          <a:p>
            <a:pPr lvl="1"/>
            <a:r>
              <a:rPr lang="en-US" dirty="0" smtClean="0"/>
              <a:t>2</a:t>
            </a:r>
            <a:r>
              <a:rPr lang="en-US" dirty="0" smtClean="0"/>
              <a:t>.</a:t>
            </a:r>
            <a:r>
              <a:rPr lang="zh-CN" altLang="en-US" dirty="0" smtClean="0"/>
              <a:t>用于登录的账</a:t>
            </a:r>
            <a:r>
              <a:rPr lang="zh-CN" altLang="en-US" dirty="0" smtClean="0"/>
              <a:t>户是否可用</a:t>
            </a:r>
            <a:endParaRPr lang="en-US" altLang="zh-CN" dirty="0" smtClean="0"/>
          </a:p>
          <a:p>
            <a:pPr lvl="1"/>
            <a:r>
              <a:rPr lang="en-US" dirty="0" smtClean="0"/>
              <a:t>3.</a:t>
            </a:r>
            <a:r>
              <a:rPr lang="zh-CN" altLang="en-US" dirty="0" smtClean="0"/>
              <a:t>服务端是否正常启动状态（访问下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页面看看）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out of date</a:t>
            </a:r>
          </a:p>
          <a:p>
            <a:pPr lvl="1"/>
            <a:r>
              <a:rPr lang="zh-CN" altLang="en-US" dirty="0" smtClean="0"/>
              <a:t>所有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是否配置一致，参考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页列出的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相关改动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Logcat</a:t>
            </a:r>
            <a:r>
              <a:rPr lang="zh-CN" altLang="en-US" sz="3200" dirty="0" smtClean="0"/>
              <a:t>内打印</a:t>
            </a:r>
            <a:r>
              <a:rPr lang="en-US" altLang="zh-CN" sz="3200" dirty="0" smtClean="0"/>
              <a:t>class not found</a:t>
            </a:r>
          </a:p>
          <a:p>
            <a:pPr marL="1200150" lvl="3" indent="-342900"/>
            <a:r>
              <a:rPr lang="en-US" altLang="zh-CN" dirty="0" smtClean="0"/>
              <a:t>Jar</a:t>
            </a:r>
            <a:r>
              <a:rPr lang="zh-CN" altLang="en-US" dirty="0" smtClean="0"/>
              <a:t>包依赖是否</a:t>
            </a:r>
            <a:r>
              <a:rPr lang="zh-CN" altLang="en-US" i="1" dirty="0" smtClean="0"/>
              <a:t>解决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buildpath</a:t>
            </a:r>
            <a:endParaRPr lang="en-US" altLang="zh-CN" i="1" dirty="0" smtClean="0"/>
          </a:p>
          <a:p>
            <a:pPr marL="1200150" lvl="3" indent="-342900"/>
            <a:r>
              <a:rPr lang="en-US" altLang="zh-CN" i="1" dirty="0" err="1" smtClean="0"/>
              <a:t>Srsa</a:t>
            </a:r>
            <a:r>
              <a:rPr lang="en-US" altLang="zh-CN" i="1" dirty="0" smtClean="0"/>
              <a:t>-shared</a:t>
            </a:r>
            <a:r>
              <a:rPr lang="zh-CN" altLang="en-US" i="1" dirty="0" smtClean="0"/>
              <a:t>是否最</a:t>
            </a:r>
            <a:r>
              <a:rPr lang="zh-CN" altLang="en-US" i="1" dirty="0" smtClean="0"/>
              <a:t>新</a:t>
            </a:r>
            <a:endParaRPr lang="en-US" altLang="zh-CN" i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i="1" dirty="0" smtClean="0"/>
              <a:t>Launch </a:t>
            </a:r>
            <a:r>
              <a:rPr lang="en-US" altLang="zh-CN" sz="3200" i="1" dirty="0" err="1" smtClean="0"/>
              <a:t>taskman</a:t>
            </a:r>
            <a:r>
              <a:rPr lang="zh-CN" altLang="en-US" sz="3200" i="1" dirty="0" smtClean="0"/>
              <a:t>抛出</a:t>
            </a:r>
            <a:r>
              <a:rPr lang="en-US" altLang="zh-CN" sz="3200" i="1" dirty="0" smtClean="0"/>
              <a:t>mu</a:t>
            </a:r>
            <a:r>
              <a:rPr lang="en-US" altLang="zh-CN" sz="3200" dirty="0" smtClean="0"/>
              <a:t>ltiple </a:t>
            </a:r>
            <a:r>
              <a:rPr lang="en-US" altLang="zh-CN" sz="3200" dirty="0" err="1" smtClean="0"/>
              <a:t>dex</a:t>
            </a:r>
            <a:r>
              <a:rPr lang="en-US" altLang="zh-CN" sz="3200" dirty="0" smtClean="0"/>
              <a:t>..</a:t>
            </a:r>
          </a:p>
          <a:p>
            <a:pPr marL="342900" lvl="1" indent="-342900">
              <a:buNone/>
            </a:pPr>
            <a:r>
              <a:rPr lang="en-US" altLang="zh-CN" sz="3200" dirty="0" smtClean="0"/>
              <a:t>		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包冲突，不要添加多个依赖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buildpath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1. eclipse </a:t>
            </a:r>
            <a:r>
              <a:rPr lang="en-US" altLang="zh-CN" dirty="0" err="1" smtClean="0"/>
              <a:t>adt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2. android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下载，环境变量配置（</a:t>
            </a:r>
            <a:r>
              <a:rPr lang="en-US" altLang="zh-CN" dirty="0" smtClean="0"/>
              <a:t>SDK_HOME)</a:t>
            </a:r>
          </a:p>
          <a:p>
            <a:pPr marL="342900" lvl="1" indent="-34290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环境变量配置成功后，在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内运行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version</a:t>
            </a:r>
            <a:r>
              <a:rPr lang="zh-CN" altLang="en-US" dirty="0" smtClean="0"/>
              <a:t>，查看命令是否有效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manager</a:t>
            </a:r>
            <a:r>
              <a:rPr lang="zh-CN" altLang="en-US" dirty="0" smtClean="0"/>
              <a:t>下载需要的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API,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build tools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4.avd manager</a:t>
            </a:r>
            <a:r>
              <a:rPr lang="zh-CN" altLang="en-US" dirty="0" smtClean="0"/>
              <a:t>配置，新增</a:t>
            </a:r>
            <a:r>
              <a:rPr lang="en-US" altLang="zh-CN" dirty="0" err="1" smtClean="0"/>
              <a:t>avd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5.checkout </a:t>
            </a:r>
            <a:r>
              <a:rPr lang="en-US" altLang="zh-CN" dirty="0" err="1" smtClean="0"/>
              <a:t>srsa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srsa</a:t>
            </a:r>
            <a:r>
              <a:rPr lang="en-US" altLang="zh-CN" dirty="0" smtClean="0"/>
              <a:t>-shared</a:t>
            </a:r>
            <a:r>
              <a:rPr lang="zh-CN" altLang="en-US" dirty="0" smtClean="0"/>
              <a:t>项目，配置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6.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eclipse preferences&gt;android,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location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Srsa</a:t>
            </a:r>
            <a:r>
              <a:rPr lang="en-US" dirty="0" smtClean="0"/>
              <a:t>-shared</a:t>
            </a:r>
            <a:r>
              <a:rPr lang="zh-CN" altLang="en-US" dirty="0" smtClean="0"/>
              <a:t>代码有变更的话，</a:t>
            </a:r>
            <a:r>
              <a:rPr lang="en-US" altLang="zh-CN" dirty="0" smtClean="0"/>
              <a:t>export shared</a:t>
            </a:r>
            <a:r>
              <a:rPr lang="zh-CN" altLang="en-US" dirty="0" smtClean="0"/>
              <a:t>项目的最新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srs</a:t>
            </a:r>
            <a:r>
              <a:rPr lang="zh-CN" altLang="en-US" dirty="0" smtClean="0"/>
              <a:t>项目的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包依赖，替换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内的</a:t>
            </a:r>
            <a:r>
              <a:rPr lang="en-US" altLang="zh-CN" dirty="0" smtClean="0"/>
              <a:t>srsa-shared.jar</a:t>
            </a:r>
            <a:r>
              <a:rPr lang="zh-CN" altLang="en-US" dirty="0" smtClean="0"/>
              <a:t>为最新导出的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用最新的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包覆盖到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savant_repository</a:t>
            </a:r>
            <a:r>
              <a:rPr lang="en-US" altLang="zh-CN" dirty="0" smtClean="0"/>
              <a:t>\spokesoft.com\</a:t>
            </a:r>
            <a:r>
              <a:rPr lang="en-US" altLang="zh-CN" dirty="0" err="1" smtClean="0"/>
              <a:t>srs</a:t>
            </a:r>
            <a:r>
              <a:rPr lang="en-US" altLang="zh-CN" dirty="0" smtClean="0"/>
              <a:t>\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步骤</a:t>
            </a:r>
            <a:r>
              <a:rPr lang="en-US" dirty="0" smtClean="0"/>
              <a:t>1 </a:t>
            </a:r>
            <a:r>
              <a:rPr lang="en-US" dirty="0" err="1" smtClean="0"/>
              <a:t>adt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zh-CN" altLang="en-US" dirty="0" smtClean="0"/>
              <a:t>下载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69" y="1600200"/>
            <a:ext cx="30242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sdk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4831"/>
            <a:ext cx="8229600" cy="355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home</a:t>
            </a:r>
            <a:r>
              <a:rPr lang="zh-CN" altLang="en-US" dirty="0" smtClean="0"/>
              <a:t>环境变量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42336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14600"/>
            <a:ext cx="3543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 manager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API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5410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5605461" cy="397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en-US" altLang="zh-CN" dirty="0" err="1" smtClean="0"/>
              <a:t>avd</a:t>
            </a:r>
            <a:r>
              <a:rPr lang="en-US" altLang="zh-CN" dirty="0" smtClean="0"/>
              <a:t> manager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883" y="1600200"/>
            <a:ext cx="61122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461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TaskMan开发环境配置 author: Sarah Ren</vt:lpstr>
      <vt:lpstr>声明</vt:lpstr>
      <vt:lpstr>开发环境配置</vt:lpstr>
      <vt:lpstr>attention</vt:lpstr>
      <vt:lpstr>步骤1 adt plugin 下载</vt:lpstr>
      <vt:lpstr>步骤2 下载sdk</vt:lpstr>
      <vt:lpstr>步骤2 sdk home环境变量</vt:lpstr>
      <vt:lpstr>步骤3 sdk manager下载API</vt:lpstr>
      <vt:lpstr>步骤4 avd manager</vt:lpstr>
      <vt:lpstr>步骤4 新增avd</vt:lpstr>
      <vt:lpstr>步骤5 srsa-shared buildpath</vt:lpstr>
      <vt:lpstr>步骤5 srsa-shared buildpath</vt:lpstr>
      <vt:lpstr>步骤5 srsa buildpath</vt:lpstr>
      <vt:lpstr>步骤5 srsa buildpath</vt:lpstr>
      <vt:lpstr>步骤5 srsa buildpath</vt:lpstr>
      <vt:lpstr>步骤6 android sdk location</vt:lpstr>
      <vt:lpstr>与服务端通信配置</vt:lpstr>
      <vt:lpstr>步骤1. connection信息</vt:lpstr>
      <vt:lpstr>步骤2.搜索可用账户</vt:lpstr>
      <vt:lpstr>Taskman 验证login</vt:lpstr>
      <vt:lpstr>Version </vt:lpstr>
      <vt:lpstr>Trouble shooting</vt:lpstr>
      <vt:lpstr>Trouble shooting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RT/FM 发布流程</dc:title>
  <dc:creator>sarah.ren</dc:creator>
  <cp:lastModifiedBy>sarah.ren</cp:lastModifiedBy>
  <cp:revision>25</cp:revision>
  <dcterms:created xsi:type="dcterms:W3CDTF">2006-08-16T00:00:00Z</dcterms:created>
  <dcterms:modified xsi:type="dcterms:W3CDTF">2015-11-24T02:56:15Z</dcterms:modified>
</cp:coreProperties>
</file>