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13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8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3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0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8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10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15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9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8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0EDE4-9935-46C5-99EA-69D48646B8E7}" type="datetimeFigureOut">
              <a:rPr lang="zh-CN" altLang="en-US" smtClean="0"/>
              <a:t>2015-08-14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2649-0595-4B9A-94E7-B29A2B70F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艾隆1280X1024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4083"/>
            <a:ext cx="12192000" cy="72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677334" y="772254"/>
            <a:ext cx="6956554" cy="66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生产</a:t>
            </a:r>
            <a:r>
              <a:rPr lang="zh-CN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中心运作管理流程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677333" y="1436915"/>
            <a:ext cx="11296953" cy="5421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latin typeface="+mn-ea"/>
              </a:rPr>
              <a:t>生产</a:t>
            </a:r>
            <a:r>
              <a:rPr lang="zh-CN" altLang="en-US" sz="2800" dirty="0" smtClean="0">
                <a:latin typeface="+mn-ea"/>
              </a:rPr>
              <a:t>计划管理流程图</a:t>
            </a:r>
            <a:endParaRPr lang="en-US" altLang="zh-CN" sz="2800" dirty="0" smtClean="0">
              <a:latin typeface="+mn-ea"/>
            </a:endParaRPr>
          </a:p>
          <a:p>
            <a:r>
              <a:rPr lang="en-US" altLang="zh-CN" dirty="0" smtClean="0"/>
              <a:t>  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24905" y="1930399"/>
            <a:ext cx="1538514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新产品试产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684985" y="3142339"/>
            <a:ext cx="1538514" cy="602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生产计划表编制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745065" y="1930399"/>
            <a:ext cx="1538514" cy="46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生产任务单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684985" y="4143814"/>
            <a:ext cx="1538514" cy="5588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采购计划    流程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684985" y="5167087"/>
            <a:ext cx="1538514" cy="544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生产计划   实施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805347" y="4078500"/>
            <a:ext cx="2047932" cy="689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原材料库存报表核对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805348" y="3129650"/>
            <a:ext cx="2047932" cy="620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成品库存报表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1514322" y="2743200"/>
            <a:ext cx="3879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2"/>
          </p:cNvCxnSpPr>
          <p:nvPr/>
        </p:nvCxnSpPr>
        <p:spPr>
          <a:xfrm flipV="1">
            <a:off x="1514322" y="2394856"/>
            <a:ext cx="0" cy="391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9" idx="2"/>
          </p:cNvCxnSpPr>
          <p:nvPr/>
        </p:nvCxnSpPr>
        <p:spPr>
          <a:xfrm flipV="1">
            <a:off x="5394162" y="2394856"/>
            <a:ext cx="0" cy="34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0"/>
          </p:cNvCxnSpPr>
          <p:nvPr/>
        </p:nvCxnSpPr>
        <p:spPr>
          <a:xfrm>
            <a:off x="3454242" y="2743200"/>
            <a:ext cx="0" cy="39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0" idx="2"/>
          </p:cNvCxnSpPr>
          <p:nvPr/>
        </p:nvCxnSpPr>
        <p:spPr>
          <a:xfrm>
            <a:off x="3454242" y="3744676"/>
            <a:ext cx="0" cy="40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</p:cNvCxnSpPr>
          <p:nvPr/>
        </p:nvCxnSpPr>
        <p:spPr>
          <a:xfrm>
            <a:off x="3454242" y="4702624"/>
            <a:ext cx="0" cy="46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0" idx="3"/>
          </p:cNvCxnSpPr>
          <p:nvPr/>
        </p:nvCxnSpPr>
        <p:spPr>
          <a:xfrm flipH="1">
            <a:off x="4223499" y="3439888"/>
            <a:ext cx="581849" cy="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2"/>
            <a:endCxn id="12" idx="3"/>
          </p:cNvCxnSpPr>
          <p:nvPr/>
        </p:nvCxnSpPr>
        <p:spPr>
          <a:xfrm flipH="1">
            <a:off x="4223499" y="4423219"/>
            <a:ext cx="581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2684985" y="6161314"/>
            <a:ext cx="1538514" cy="55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       束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454242" y="5653309"/>
            <a:ext cx="0" cy="508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33888" y="3226695"/>
            <a:ext cx="35597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目的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：通过生产计划的合理化制定达到有序备料并计划生产的实施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效果。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流程说明：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、本流程主要通过产品需求信息的收集，结合产品已有库存与生产能力制定生产计划。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、依据生产计划，参照物料已有库存及采购在途量及生产现场在制品数量，即时制定采购计划。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、生产计划与采购计划切实配合实施。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67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艾隆1280X1024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556"/>
            <a:ext cx="12192000" cy="72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77334" y="145381"/>
            <a:ext cx="8031237" cy="6531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生产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领料流程图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8267" y="800668"/>
            <a:ext cx="1611085" cy="50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生产任务单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81504" y="791459"/>
            <a:ext cx="1611085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生产计划表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81504" y="1668887"/>
            <a:ext cx="1611085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开具领料单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2581504" y="2590479"/>
            <a:ext cx="1611085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生产领料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2581504" y="3470719"/>
            <a:ext cx="1611085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投产自检</a:t>
            </a:r>
            <a:endParaRPr lang="zh-CN" altLang="en-US" dirty="0"/>
          </a:p>
        </p:txBody>
      </p:sp>
      <p:sp>
        <p:nvSpPr>
          <p:cNvPr id="11" name="流程图: 决策 10"/>
          <p:cNvSpPr/>
          <p:nvPr/>
        </p:nvSpPr>
        <p:spPr>
          <a:xfrm>
            <a:off x="2467806" y="4351564"/>
            <a:ext cx="1838477" cy="7257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是否 合格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7" idx="2"/>
          </p:cNvCxnSpPr>
          <p:nvPr/>
        </p:nvCxnSpPr>
        <p:spPr>
          <a:xfrm flipH="1">
            <a:off x="3387045" y="1324106"/>
            <a:ext cx="2" cy="34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387045" y="2387516"/>
            <a:ext cx="1061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449009" y="2138240"/>
            <a:ext cx="1582057" cy="4985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仓库提前配料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endCxn id="9" idx="0"/>
          </p:cNvCxnSpPr>
          <p:nvPr/>
        </p:nvCxnSpPr>
        <p:spPr>
          <a:xfrm>
            <a:off x="3387045" y="2201534"/>
            <a:ext cx="2" cy="388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</p:cNvCxnSpPr>
          <p:nvPr/>
        </p:nvCxnSpPr>
        <p:spPr>
          <a:xfrm flipV="1">
            <a:off x="4306283" y="4711607"/>
            <a:ext cx="56364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4869925" y="4444678"/>
            <a:ext cx="928914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责任方判断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402390" y="43416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否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2581501" y="5809944"/>
            <a:ext cx="1611085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正式投产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1" idx="2"/>
          </p:cNvCxnSpPr>
          <p:nvPr/>
        </p:nvCxnSpPr>
        <p:spPr>
          <a:xfrm>
            <a:off x="3387045" y="5077278"/>
            <a:ext cx="0" cy="69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/>
          <p:cNvSpPr txBox="1">
            <a:spLocks/>
          </p:cNvSpPr>
          <p:nvPr/>
        </p:nvSpPr>
        <p:spPr>
          <a:xfrm>
            <a:off x="677332" y="420915"/>
            <a:ext cx="8596668" cy="6204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4869923" y="4444678"/>
            <a:ext cx="928914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责任方判断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6286171" y="3737042"/>
            <a:ext cx="1245390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供方责任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6316515" y="5103615"/>
            <a:ext cx="1306286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贮存过期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5900438" y="4003366"/>
            <a:ext cx="14514" cy="1388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23" idx="1"/>
          </p:cNvCxnSpPr>
          <p:nvPr/>
        </p:nvCxnSpPr>
        <p:spPr>
          <a:xfrm>
            <a:off x="5900438" y="4003366"/>
            <a:ext cx="38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24" idx="1"/>
          </p:cNvCxnSpPr>
          <p:nvPr/>
        </p:nvCxnSpPr>
        <p:spPr>
          <a:xfrm flipV="1">
            <a:off x="5910706" y="5369939"/>
            <a:ext cx="405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98837" y="4711001"/>
            <a:ext cx="116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2"/>
            <a:endCxn id="10" idx="0"/>
          </p:cNvCxnSpPr>
          <p:nvPr/>
        </p:nvCxnSpPr>
        <p:spPr>
          <a:xfrm>
            <a:off x="3387047" y="3123126"/>
            <a:ext cx="0" cy="34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0" idx="2"/>
          </p:cNvCxnSpPr>
          <p:nvPr/>
        </p:nvCxnSpPr>
        <p:spPr>
          <a:xfrm flipH="1">
            <a:off x="3387045" y="4003366"/>
            <a:ext cx="2" cy="26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6" idx="3"/>
          </p:cNvCxnSpPr>
          <p:nvPr/>
        </p:nvCxnSpPr>
        <p:spPr>
          <a:xfrm flipV="1">
            <a:off x="1749352" y="1036592"/>
            <a:ext cx="832150" cy="1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416942" y="51527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7902780" y="3727016"/>
            <a:ext cx="1371219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退料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更换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7531561" y="3993340"/>
            <a:ext cx="38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2801" y="5392249"/>
            <a:ext cx="405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8028610" y="5103615"/>
            <a:ext cx="1245390" cy="532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报废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9419771" y="1694386"/>
            <a:ext cx="2772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◆</a:t>
            </a:r>
            <a:r>
              <a:rPr lang="zh-CN" altLang="en-US" dirty="0" smtClean="0"/>
              <a:t>流程说明：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、生产部门开具生产领料单；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、仓管与生管执行配料领料程序。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、针对物料在生产过程自检不合格类做退换处理。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42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艾隆1280X1024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1556"/>
            <a:ext cx="12192000" cy="721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77334" y="0"/>
            <a:ext cx="8596668" cy="551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生产</a:t>
            </a:r>
            <a:r>
              <a:rPr lang="zh-CN" altLang="en-US" sz="280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过程管理流程图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277257" y="885371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 始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277257" y="1669142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生产领料流程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277256" y="2452913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生产人员调度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277256" y="3236684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按工序工艺   生产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277255" y="4020455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生产过程记录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277255" y="4804226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成品检验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1277255" y="5878282"/>
            <a:ext cx="1683657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打包</a:t>
            </a:r>
            <a:r>
              <a:rPr lang="zh-CN" altLang="en-US" dirty="0"/>
              <a:t>入库</a:t>
            </a:r>
            <a:r>
              <a:rPr lang="en-US" altLang="zh-CN" dirty="0" smtClean="0"/>
              <a:t>/</a:t>
            </a:r>
          </a:p>
          <a:p>
            <a:pPr algn="ctr"/>
            <a:r>
              <a:rPr lang="zh-CN" altLang="en-US" dirty="0" smtClean="0"/>
              <a:t>发货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676638" y="3229427"/>
            <a:ext cx="2143590" cy="493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下发技术指导文件</a:t>
            </a:r>
            <a:endParaRPr lang="zh-CN" altLang="en-US" dirty="0"/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04801" y="1342571"/>
            <a:ext cx="11553370" cy="619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6081486" y="2496455"/>
            <a:ext cx="1944914" cy="449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受控图纸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107781" y="3214912"/>
            <a:ext cx="1918619" cy="449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作业指导书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081485" y="3889825"/>
            <a:ext cx="1944915" cy="4499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物料</a:t>
            </a:r>
            <a:r>
              <a:rPr lang="en-US" altLang="zh-CN" dirty="0" smtClean="0"/>
              <a:t>BOM</a:t>
            </a:r>
            <a:endParaRPr lang="zh-CN" altLang="en-US" dirty="0"/>
          </a:p>
        </p:txBody>
      </p:sp>
      <p:sp>
        <p:nvSpPr>
          <p:cNvPr id="18" name="流程图: 决策 17"/>
          <p:cNvSpPr/>
          <p:nvPr/>
        </p:nvSpPr>
        <p:spPr>
          <a:xfrm>
            <a:off x="3471176" y="3911598"/>
            <a:ext cx="2554514" cy="711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生产中品质控制</a:t>
            </a:r>
            <a:endParaRPr lang="zh-CN" altLang="en-US" dirty="0"/>
          </a:p>
        </p:txBody>
      </p:sp>
      <p:sp>
        <p:nvSpPr>
          <p:cNvPr id="19" name="流程图: 决策 18"/>
          <p:cNvSpPr/>
          <p:nvPr/>
        </p:nvSpPr>
        <p:spPr>
          <a:xfrm>
            <a:off x="3471176" y="4709882"/>
            <a:ext cx="2554514" cy="68942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入库品质控制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>
            <a:off x="2119086" y="1378857"/>
            <a:ext cx="0" cy="2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119086" y="2939142"/>
            <a:ext cx="0" cy="2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119086" y="2162628"/>
            <a:ext cx="0" cy="2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119086" y="3744683"/>
            <a:ext cx="0" cy="2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119086" y="4513941"/>
            <a:ext cx="0" cy="29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/>
        </p:nvCxnSpPr>
        <p:spPr>
          <a:xfrm flipH="1">
            <a:off x="2119084" y="5268682"/>
            <a:ext cx="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1"/>
          </p:cNvCxnSpPr>
          <p:nvPr/>
        </p:nvCxnSpPr>
        <p:spPr>
          <a:xfrm flipH="1">
            <a:off x="2960914" y="3476170"/>
            <a:ext cx="715724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3"/>
            <a:endCxn id="15" idx="2"/>
          </p:cNvCxnSpPr>
          <p:nvPr/>
        </p:nvCxnSpPr>
        <p:spPr>
          <a:xfrm flipV="1">
            <a:off x="5820228" y="2721427"/>
            <a:ext cx="261258" cy="7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3" idx="3"/>
          </p:cNvCxnSpPr>
          <p:nvPr/>
        </p:nvCxnSpPr>
        <p:spPr>
          <a:xfrm>
            <a:off x="5820228" y="3476170"/>
            <a:ext cx="512522" cy="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17" idx="2"/>
          </p:cNvCxnSpPr>
          <p:nvPr/>
        </p:nvCxnSpPr>
        <p:spPr>
          <a:xfrm>
            <a:off x="5820228" y="3476170"/>
            <a:ext cx="261257" cy="63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1"/>
            <a:endCxn id="10" idx="3"/>
          </p:cNvCxnSpPr>
          <p:nvPr/>
        </p:nvCxnSpPr>
        <p:spPr>
          <a:xfrm flipH="1">
            <a:off x="2960912" y="4267198"/>
            <a:ext cx="51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2960912" y="5087256"/>
            <a:ext cx="510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119083" y="5384796"/>
            <a:ext cx="98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合格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856343" y="5569462"/>
            <a:ext cx="1262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H="1" flipV="1">
            <a:off x="885371" y="3483428"/>
            <a:ext cx="26765" cy="208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9" idx="1"/>
          </p:cNvCxnSpPr>
          <p:nvPr/>
        </p:nvCxnSpPr>
        <p:spPr>
          <a:xfrm>
            <a:off x="856342" y="3483427"/>
            <a:ext cx="420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074049" y="5256176"/>
            <a:ext cx="98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不合格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49" y="1037012"/>
            <a:ext cx="10266554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245</Words>
  <Application>Microsoft Office PowerPoint</Application>
  <PresentationFormat>宽屏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宋体</vt:lpstr>
      <vt:lpstr>Arial</vt:lpstr>
      <vt:lpstr>Calibri</vt:lpstr>
      <vt:lpstr>Calibri Light</vt:lpstr>
      <vt:lpstr>Wingdings 3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李彬</dc:creator>
  <cp:lastModifiedBy>邱建辉</cp:lastModifiedBy>
  <cp:revision>147</cp:revision>
  <dcterms:created xsi:type="dcterms:W3CDTF">2014-09-29T00:10:18Z</dcterms:created>
  <dcterms:modified xsi:type="dcterms:W3CDTF">2015-08-14T01:10:15Z</dcterms:modified>
</cp:coreProperties>
</file>