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5" r:id="rId3"/>
    <p:sldId id="290" r:id="rId4"/>
    <p:sldId id="286" r:id="rId5"/>
    <p:sldId id="289" r:id="rId6"/>
    <p:sldId id="291" r:id="rId7"/>
    <p:sldId id="292" r:id="rId8"/>
    <p:sldId id="287" r:id="rId9"/>
    <p:sldId id="288" r:id="rId10"/>
    <p:sldId id="28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9DB87-C4B0-4502-8AC7-04F97454CD5C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4D8F6-1C57-4D5D-8355-00C91E28D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87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DDBC4-9752-40AA-BC60-2DF2C4D11E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34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137" y="55500"/>
            <a:ext cx="1457325" cy="11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4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3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6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137" y="55500"/>
            <a:ext cx="1457325" cy="11499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9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7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0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6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14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27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137" y="55500"/>
            <a:ext cx="1457325" cy="114992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7E59-8F88-4E28-BC23-503E22833FD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5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:\blue whale\诺德\200861233052412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2843644"/>
            <a:ext cx="4662441" cy="34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057" y="679731"/>
            <a:ext cx="9525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>
                    <a:lumMod val="75000"/>
                  </a:schemeClr>
                </a:solidFill>
              </a:rPr>
              <a:t>恩斯克华纳</a:t>
            </a:r>
            <a:r>
              <a:rPr lang="en-US" altLang="zh-CN" sz="4800" dirty="0" smtClean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sz="4800" dirty="0" smtClean="0">
                <a:solidFill>
                  <a:schemeClr val="accent1">
                    <a:lumMod val="75000"/>
                  </a:schemeClr>
                </a:solidFill>
              </a:rPr>
              <a:t>测量统计及分析软件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05433" y="6340474"/>
            <a:ext cx="24176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Deland Information Proprietary Information </a:t>
            </a:r>
            <a:br>
              <a:rPr lang="en-US" altLang="zh-CN" sz="900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</a:br>
            <a:r>
              <a:rPr lang="en-US" altLang="zh-CN" sz="900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Subject to restrictions on the cover or first page</a:t>
            </a:r>
          </a:p>
        </p:txBody>
      </p:sp>
    </p:spTree>
    <p:extLst>
      <p:ext uri="{BB962C8B-B14F-4D97-AF65-F5344CB8AC3E}">
        <p14:creationId xmlns:p14="http://schemas.microsoft.com/office/powerpoint/2010/main" val="183631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56" y="966670"/>
            <a:ext cx="7405285" cy="492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94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数据采集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646" y="1238480"/>
            <a:ext cx="6564778" cy="4351338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838200" y="1292352"/>
            <a:ext cx="3831336" cy="3845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基础数据：</a:t>
            </a:r>
            <a:endParaRPr lang="en-US" altLang="zh-CN" sz="2000" dirty="0" smtClean="0"/>
          </a:p>
          <a:p>
            <a:pPr marL="742950" indent="-742950">
              <a:buAutoNum type="arabicPeriod"/>
            </a:pPr>
            <a:r>
              <a:rPr lang="zh-CN" altLang="en-US" sz="2000" dirty="0" smtClean="0"/>
              <a:t>图纸</a:t>
            </a:r>
            <a:endParaRPr lang="en-US" altLang="zh-CN" sz="2000" dirty="0" smtClean="0"/>
          </a:p>
          <a:p>
            <a:pPr marL="742950" indent="-742950">
              <a:buAutoNum type="arabicPeriod"/>
            </a:pPr>
            <a:r>
              <a:rPr lang="zh-CN" altLang="en-US" sz="2000" dirty="0" smtClean="0"/>
              <a:t>测量顺序</a:t>
            </a:r>
            <a:endParaRPr lang="en-US" altLang="zh-CN" sz="2000" dirty="0" smtClean="0"/>
          </a:p>
          <a:p>
            <a:pPr marL="742950" indent="-742950">
              <a:buAutoNum type="arabicPeriod"/>
            </a:pPr>
            <a:r>
              <a:rPr lang="zh-CN" altLang="en-US" sz="2000" dirty="0" smtClean="0"/>
              <a:t>测量范围值</a:t>
            </a:r>
            <a:endParaRPr lang="en-US" altLang="zh-CN" sz="2000" dirty="0" smtClean="0"/>
          </a:p>
          <a:p>
            <a:r>
              <a:rPr lang="zh-CN" altLang="en-US" sz="2000" dirty="0" smtClean="0"/>
              <a:t>测量：</a:t>
            </a:r>
            <a:endParaRPr lang="en-US" altLang="zh-CN" sz="2000" dirty="0" smtClean="0"/>
          </a:p>
          <a:p>
            <a:pPr marL="742950" indent="-742950">
              <a:buAutoNum type="arabicPeriod"/>
            </a:pPr>
            <a:r>
              <a:rPr lang="zh-CN" altLang="en-US" sz="2000" dirty="0"/>
              <a:t>自动接收测量数据</a:t>
            </a:r>
            <a:endParaRPr lang="en-US" altLang="zh-CN" sz="2000" dirty="0"/>
          </a:p>
          <a:p>
            <a:pPr marL="742950" indent="-742950">
              <a:buAutoNum type="arabicPeriod"/>
            </a:pPr>
            <a:r>
              <a:rPr lang="zh-CN" altLang="en-US" sz="2000" dirty="0"/>
              <a:t>测量超差颜色提示</a:t>
            </a:r>
            <a:endParaRPr lang="en-US" altLang="zh-CN" sz="2000" dirty="0"/>
          </a:p>
          <a:p>
            <a:pPr marL="742950" indent="-742950">
              <a:buAutoNum type="arabicPeriod"/>
            </a:pPr>
            <a:r>
              <a:rPr lang="zh-CN" altLang="en-US" sz="2000" dirty="0"/>
              <a:t>支持重新</a:t>
            </a:r>
            <a:r>
              <a:rPr lang="zh-CN" altLang="en-US" sz="2000" dirty="0" smtClean="0"/>
              <a:t>测量</a:t>
            </a:r>
            <a:endParaRPr lang="en-US" altLang="zh-CN" sz="2000" dirty="0" smtClean="0"/>
          </a:p>
          <a:p>
            <a:pPr marL="742950" indent="-742950">
              <a:buAutoNum type="arabicPeriod"/>
            </a:pPr>
            <a:endParaRPr lang="en-US" altLang="zh-CN" sz="2000" dirty="0"/>
          </a:p>
          <a:p>
            <a:pPr marL="742950" indent="-742950">
              <a:buAutoNum type="arabicPeriod"/>
            </a:pPr>
            <a:endParaRPr lang="en-US" altLang="zh-CN" sz="2000" dirty="0" smtClean="0"/>
          </a:p>
          <a:p>
            <a:r>
              <a:rPr lang="zh-CN" altLang="en-US" sz="2000" dirty="0" smtClean="0"/>
              <a:t>建议：测量工作台有电脑专门用于测量结果记录，在大屏幕不需要显示当前测量明细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414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测量数据转换成点检表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60" y="1377695"/>
            <a:ext cx="7927600" cy="518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1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图表分析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折线图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322173"/>
            <a:ext cx="10332308" cy="1383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zh-CN" altLang="en-US" sz="2000" dirty="0" smtClean="0"/>
              <a:t>设定取值规则，同一张图表可以显示多种类型的测量结果用颜色区分</a:t>
            </a:r>
            <a:endParaRPr lang="en-US" altLang="zh-CN" sz="2000" dirty="0" smtClean="0"/>
          </a:p>
          <a:p>
            <a:pPr marL="514350" indent="-514350">
              <a:buAutoNum type="arabicPeriod"/>
            </a:pPr>
            <a:r>
              <a:rPr lang="zh-CN" altLang="en-US" sz="2000" dirty="0" smtClean="0"/>
              <a:t>动态加载实时测量（</a:t>
            </a:r>
            <a:r>
              <a:rPr lang="zh-CN" altLang="en-US" sz="2000" dirty="0"/>
              <a:t>根据统计规则计算平均值</a:t>
            </a:r>
            <a:r>
              <a:rPr lang="zh-CN" altLang="en-US" sz="2000" dirty="0" smtClean="0"/>
              <a:t>）数据形成折线图</a:t>
            </a:r>
            <a:endParaRPr lang="en-US" altLang="zh-CN" sz="2000" dirty="0" smtClean="0"/>
          </a:p>
          <a:p>
            <a:pPr marL="514350" indent="-514350">
              <a:buAutoNum type="arabicPeriod"/>
            </a:pPr>
            <a:r>
              <a:rPr lang="zh-CN" altLang="en-US" sz="2000" dirty="0" smtClean="0"/>
              <a:t>可以同一产线多个测量点合并显示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79" y="2879124"/>
            <a:ext cx="7381875" cy="35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0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图表分析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饼图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322173"/>
            <a:ext cx="10332308" cy="1383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zh-CN" altLang="en-US" sz="2800" dirty="0" smtClean="0"/>
              <a:t>根据统计规则计算测量合格占比后形成</a:t>
            </a:r>
            <a:r>
              <a:rPr lang="zh-CN" altLang="en-US" sz="2800" dirty="0"/>
              <a:t>饼</a:t>
            </a:r>
            <a:r>
              <a:rPr lang="zh-CN" altLang="en-US" sz="2800" dirty="0" smtClean="0"/>
              <a:t>图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32" y="2706131"/>
            <a:ext cx="5029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9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2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看板显示 一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322173"/>
            <a:ext cx="10332308" cy="1383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/>
          </a:p>
        </p:txBody>
      </p:sp>
      <p:pic>
        <p:nvPicPr>
          <p:cNvPr id="5" name="内容占位符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1607" y="1322173"/>
            <a:ext cx="5197673" cy="5214551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71" y="4113458"/>
            <a:ext cx="5274310" cy="2536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99" y="1392762"/>
            <a:ext cx="3812636" cy="2626737"/>
          </a:xfrm>
          <a:prstGeom prst="rect">
            <a:avLst/>
          </a:prstGeom>
        </p:spPr>
      </p:pic>
      <p:cxnSp>
        <p:nvCxnSpPr>
          <p:cNvPr id="9" name="直接连接符 8"/>
          <p:cNvCxnSpPr>
            <a:stCxn id="6" idx="0"/>
          </p:cNvCxnSpPr>
          <p:nvPr/>
        </p:nvCxnSpPr>
        <p:spPr>
          <a:xfrm>
            <a:off x="6004354" y="1322173"/>
            <a:ext cx="0" cy="532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04354" y="3985910"/>
            <a:ext cx="5709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6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2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看板显示 二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65760" y="1767839"/>
            <a:ext cx="10804748" cy="938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342425"/>
            <a:ext cx="2014316" cy="1376394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V="1">
            <a:off x="262127" y="2711748"/>
            <a:ext cx="11280665" cy="2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44" y="1356849"/>
            <a:ext cx="7431024" cy="1339571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219456" y="930095"/>
            <a:ext cx="932688" cy="315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区域一</a:t>
            </a:r>
            <a:endParaRPr lang="zh-CN" altLang="en-US" sz="20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101625"/>
            <a:ext cx="2014316" cy="1376394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 flipV="1">
            <a:off x="262127" y="4477272"/>
            <a:ext cx="11280665" cy="2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44" y="3101625"/>
            <a:ext cx="7431024" cy="1339571"/>
          </a:xfrm>
          <a:prstGeom prst="rect">
            <a:avLst/>
          </a:prstGeom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219456" y="2791223"/>
            <a:ext cx="932688" cy="315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区域二</a:t>
            </a:r>
            <a:endParaRPr lang="zh-CN" altLang="en-US" sz="20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4988182"/>
            <a:ext cx="2014316" cy="137639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44" y="4988182"/>
            <a:ext cx="7431024" cy="1339571"/>
          </a:xfrm>
          <a:prstGeom prst="rect">
            <a:avLst/>
          </a:prstGeom>
        </p:spPr>
      </p:pic>
      <p:sp>
        <p:nvSpPr>
          <p:cNvPr id="27" name="标题 1"/>
          <p:cNvSpPr txBox="1">
            <a:spLocks/>
          </p:cNvSpPr>
          <p:nvPr/>
        </p:nvSpPr>
        <p:spPr>
          <a:xfrm>
            <a:off x="134112" y="4605036"/>
            <a:ext cx="932688" cy="315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区域三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781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en-US" altLang="zh-CN" dirty="0" smtClean="0"/>
              <a:t>Windows 2008</a:t>
            </a:r>
            <a:r>
              <a:rPr lang="zh-CN" altLang="en-US" dirty="0" smtClean="0"/>
              <a:t>或以上版本（安装</a:t>
            </a:r>
            <a:r>
              <a:rPr lang="en-US" altLang="zh-CN" dirty="0" smtClean="0"/>
              <a:t>IIS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SQL 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2008 </a:t>
            </a:r>
            <a:r>
              <a:rPr lang="zh-CN" altLang="en-US" dirty="0" smtClean="0"/>
              <a:t>或以上版本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测量工作台电脑</a:t>
            </a:r>
            <a:endParaRPr lang="en-US" altLang="zh-CN" dirty="0" smtClean="0"/>
          </a:p>
          <a:p>
            <a:r>
              <a:rPr lang="en-US" altLang="zh-CN" dirty="0" smtClean="0"/>
              <a:t>Windows 7 </a:t>
            </a:r>
            <a:r>
              <a:rPr lang="zh-CN" altLang="en-US" dirty="0" smtClean="0"/>
              <a:t>或以上版本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看板展示</a:t>
            </a:r>
            <a:endParaRPr lang="en-US" altLang="zh-CN" dirty="0" smtClean="0"/>
          </a:p>
          <a:p>
            <a:r>
              <a:rPr lang="en-US" altLang="zh-CN" dirty="0"/>
              <a:t>Windows 7 </a:t>
            </a:r>
            <a:r>
              <a:rPr lang="zh-CN" altLang="en-US" dirty="0"/>
              <a:t>或以上版本</a:t>
            </a:r>
            <a:endParaRPr lang="en-US" altLang="zh-CN" dirty="0"/>
          </a:p>
          <a:p>
            <a:r>
              <a:rPr lang="zh-CN" altLang="en-US" dirty="0"/>
              <a:t>大屏幕电视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617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夏普</a:t>
            </a:r>
            <a:r>
              <a:rPr lang="en-US" altLang="zh-CN" dirty="0" smtClean="0"/>
              <a:t>/</a:t>
            </a:r>
            <a:r>
              <a:rPr lang="zh-CN" altLang="en-US" dirty="0" smtClean="0"/>
              <a:t>飞利浦 电视机 </a:t>
            </a:r>
            <a:r>
              <a:rPr lang="en-US" altLang="zh-CN" dirty="0" smtClean="0"/>
              <a:t>50</a:t>
            </a:r>
            <a:r>
              <a:rPr lang="zh-CN" altLang="en-US" dirty="0" smtClean="0"/>
              <a:t>寸 </a:t>
            </a:r>
            <a:r>
              <a:rPr lang="en-US" altLang="zh-CN" dirty="0" smtClean="0"/>
              <a:t>	RMB</a:t>
            </a:r>
            <a:r>
              <a:rPr lang="zh-CN" altLang="en-US" dirty="0" smtClean="0"/>
              <a:t>约 </a:t>
            </a:r>
            <a:r>
              <a:rPr lang="en-US" altLang="zh-CN" dirty="0" smtClean="0"/>
              <a:t>2200~3500</a:t>
            </a:r>
          </a:p>
          <a:p>
            <a:endParaRPr lang="en-US" altLang="zh-CN" dirty="0"/>
          </a:p>
          <a:p>
            <a:r>
              <a:rPr lang="en-US" altLang="zh-CN" dirty="0" smtClean="0"/>
              <a:t>DELL </a:t>
            </a:r>
            <a:r>
              <a:rPr lang="zh-CN" altLang="en-US" dirty="0" smtClean="0"/>
              <a:t>迷你主机 </a:t>
            </a:r>
            <a:r>
              <a:rPr lang="en-US" altLang="zh-CN" dirty="0" smtClean="0"/>
              <a:t>3050MFF         RMB</a:t>
            </a:r>
            <a:r>
              <a:rPr lang="zh-CN" altLang="en-US" dirty="0" smtClean="0"/>
              <a:t>约 </a:t>
            </a:r>
            <a:r>
              <a:rPr lang="en-US" altLang="zh-CN" dirty="0" smtClean="0"/>
              <a:t>3500~4000</a:t>
            </a:r>
          </a:p>
          <a:p>
            <a:endParaRPr lang="en-US" altLang="zh-CN" dirty="0"/>
          </a:p>
          <a:p>
            <a:r>
              <a:rPr lang="zh-CN" altLang="en-US" dirty="0"/>
              <a:t>罗技无线键</a:t>
            </a:r>
            <a:r>
              <a:rPr lang="zh-CN" altLang="en-US" dirty="0" smtClean="0"/>
              <a:t>鼠</a:t>
            </a:r>
            <a:r>
              <a:rPr lang="en-US" altLang="zh-CN" dirty="0" smtClean="0"/>
              <a:t>			RMB</a:t>
            </a:r>
            <a:r>
              <a:rPr lang="zh-CN" altLang="en-US" dirty="0"/>
              <a:t>约 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62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185</Words>
  <Application>Microsoft Office PowerPoint</Application>
  <PresentationFormat>宽屏</PresentationFormat>
  <Paragraphs>44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数据采集</vt:lpstr>
      <vt:lpstr>测量数据转换成点检表</vt:lpstr>
      <vt:lpstr>图表分析-折线图</vt:lpstr>
      <vt:lpstr>图表分析-饼图</vt:lpstr>
      <vt:lpstr>看板显示 一</vt:lpstr>
      <vt:lpstr>看板显示 二</vt:lpstr>
      <vt:lpstr>环境要求</vt:lpstr>
      <vt:lpstr>推荐配置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sean tung</dc:creator>
  <cp:lastModifiedBy>唐 辉</cp:lastModifiedBy>
  <cp:revision>76</cp:revision>
  <dcterms:created xsi:type="dcterms:W3CDTF">2017-09-19T14:39:12Z</dcterms:created>
  <dcterms:modified xsi:type="dcterms:W3CDTF">2018-07-24T11:46:06Z</dcterms:modified>
</cp:coreProperties>
</file>