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5"/>
  </p:notesMasterIdLst>
  <p:handoutMasterIdLst>
    <p:handoutMasterId r:id="rId6"/>
  </p:handoutMasterIdLst>
  <p:sldIdLst>
    <p:sldId id="1225" r:id="rId2"/>
    <p:sldId id="1228" r:id="rId3"/>
    <p:sldId id="1229" r:id="rId4"/>
  </p:sldIdLst>
  <p:sldSz cx="12195175" cy="6859588"/>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Zhen Wei 张振威" initials="ZZW张" lastIdx="1" clrIdx="0">
    <p:extLst>
      <p:ext uri="{19B8F6BF-5375-455C-9EA6-DF929625EA0E}">
        <p15:presenceInfo xmlns:p15="http://schemas.microsoft.com/office/powerpoint/2012/main" userId="S-1-5-21-1311696522-139957240-2956784700-101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CCCC"/>
    <a:srgbClr val="FFEFC9"/>
    <a:srgbClr val="808080"/>
    <a:srgbClr val="A50021"/>
    <a:srgbClr val="FF9900"/>
    <a:srgbClr val="FFFF00"/>
    <a:srgbClr val="92D050"/>
    <a:srgbClr val="FFCC66"/>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5" autoAdjust="0"/>
    <p:restoredTop sz="87316" autoAdjust="0"/>
  </p:normalViewPr>
  <p:slideViewPr>
    <p:cSldViewPr snapToGrid="0" showGuides="1">
      <p:cViewPr varScale="1">
        <p:scale>
          <a:sx n="79" d="100"/>
          <a:sy n="79" d="100"/>
        </p:scale>
        <p:origin x="43" y="77"/>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4362"/>
    </p:cViewPr>
  </p:sorterViewPr>
  <p:notesViewPr>
    <p:cSldViewPr snapToGrid="0" showGuides="1">
      <p:cViewPr>
        <p:scale>
          <a:sx n="75" d="100"/>
          <a:sy n="75" d="100"/>
        </p:scale>
        <p:origin x="2340" y="5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9000" y="612947"/>
            <a:ext cx="5760000" cy="324096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211842"/>
            <a:ext cx="5760000" cy="434935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47688" y="612775"/>
            <a:ext cx="5762625" cy="32416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590621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pic>
        <p:nvPicPr>
          <p:cNvPr id="9" name="Picture 193"/>
          <p:cNvPicPr>
            <a:picLocks noChangeAspect="1"/>
          </p:cNvPicPr>
          <p:nvPr userDrawn="1"/>
        </p:nvPicPr>
        <p:blipFill rotWithShape="1">
          <a:blip r:embed="rId2" cstate="print"/>
          <a:srcRect l="2094" t="1" r="2415" b="321"/>
          <a:stretch/>
        </p:blipFill>
        <p:spPr bwMode="auto">
          <a:xfrm>
            <a:off x="-23289" y="1"/>
            <a:ext cx="12195175" cy="6859588"/>
          </a:xfrm>
          <a:prstGeom prst="rect">
            <a:avLst/>
          </a:prstGeom>
          <a:noFill/>
          <a:ln w="9525">
            <a:noFill/>
            <a:miter lim="800000"/>
            <a:headEnd/>
            <a:tailEnd/>
          </a:ln>
        </p:spPr>
      </p:pic>
      <p:sp>
        <p:nvSpPr>
          <p:cNvPr id="4" name="Rectangle 8"/>
          <p:cNvSpPr>
            <a:spLocks noChangeArrowheads="1"/>
          </p:cNvSpPr>
          <p:nvPr/>
        </p:nvSpPr>
        <p:spPr bwMode="gray">
          <a:xfrm>
            <a:off x="190499" y="1"/>
            <a:ext cx="11798301" cy="2143621"/>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21" tIns="72017" rIns="90021" bIns="72017" anchor="ctr"/>
          <a:lstStyle/>
          <a:p>
            <a:pPr algn="ctr" defTabSz="914583" fontAlgn="base">
              <a:spcBef>
                <a:spcPct val="50000"/>
              </a:spcBef>
              <a:spcAft>
                <a:spcPct val="0"/>
              </a:spcAft>
              <a:buClr>
                <a:srgbClr val="F0AB00"/>
              </a:buClr>
              <a:buSzPct val="80000"/>
            </a:pPr>
            <a:endParaRPr lang="en-US" sz="1800">
              <a:solidFill>
                <a:srgbClr val="000000"/>
              </a:solidFill>
              <a:latin typeface="Arial" pitchFamily="34" charset="0"/>
              <a:ea typeface="Arial Unicode MS" pitchFamily="34" charset="-122"/>
              <a:cs typeface="Arial Unicode MS" pitchFamily="34" charset="-122"/>
            </a:endParaRPr>
          </a:p>
        </p:txBody>
      </p:sp>
      <p:pic>
        <p:nvPicPr>
          <p:cNvPr id="5" name="Picture 10" descr="SAP_grad_R_pref.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2144" y="5867222"/>
            <a:ext cx="1223752" cy="60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1"/>
          <p:cNvSpPr>
            <a:spLocks noChangeArrowheads="1"/>
          </p:cNvSpPr>
          <p:nvPr/>
        </p:nvSpPr>
        <p:spPr bwMode="gray">
          <a:xfrm>
            <a:off x="431913" y="1"/>
            <a:ext cx="11331350" cy="161962"/>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21" tIns="72017" rIns="90021" bIns="72017" anchor="ctr"/>
          <a:lstStyle/>
          <a:p>
            <a:pPr algn="ctr" defTabSz="914583" fontAlgn="base">
              <a:spcBef>
                <a:spcPct val="50000"/>
              </a:spcBef>
              <a:spcAft>
                <a:spcPct val="0"/>
              </a:spcAft>
              <a:buClr>
                <a:srgbClr val="F0AB00"/>
              </a:buClr>
              <a:buSzPct val="80000"/>
            </a:pPr>
            <a:endParaRPr lang="en-US" sz="1600">
              <a:solidFill>
                <a:srgbClr val="000000"/>
              </a:solidFill>
              <a:latin typeface="Arial" pitchFamily="34" charset="0"/>
              <a:ea typeface="Arial Unicode MS" pitchFamily="34" charset="-122"/>
              <a:cs typeface="Arial Unicode MS" pitchFamily="34" charset="-122"/>
            </a:endParaRPr>
          </a:p>
        </p:txBody>
      </p:sp>
      <p:sp>
        <p:nvSpPr>
          <p:cNvPr id="2" name="Title 1"/>
          <p:cNvSpPr>
            <a:spLocks noGrp="1"/>
          </p:cNvSpPr>
          <p:nvPr>
            <p:ph type="title"/>
          </p:nvPr>
        </p:nvSpPr>
        <p:spPr>
          <a:xfrm>
            <a:off x="552144" y="324075"/>
            <a:ext cx="11042875" cy="738171"/>
          </a:xfrm>
        </p:spPr>
        <p:txBody>
          <a:bodyPr anchor="t">
            <a:noAutofit/>
          </a:bodyPr>
          <a:lstStyle>
            <a:lvl1pPr>
              <a:defRPr sz="4801">
                <a:solidFill>
                  <a:schemeClr val="tx1"/>
                </a:solidFill>
              </a:defRPr>
            </a:lvl1pPr>
          </a:lstStyle>
          <a:p>
            <a:r>
              <a:rPr lang="en-US" altLang="zh-CN" dirty="0"/>
              <a:t>Click to edit Master title style</a:t>
            </a:r>
            <a:endParaRPr lang="en-US" dirty="0"/>
          </a:p>
        </p:txBody>
      </p:sp>
      <p:sp>
        <p:nvSpPr>
          <p:cNvPr id="6" name="Subtitle 2"/>
          <p:cNvSpPr>
            <a:spLocks noGrp="1"/>
          </p:cNvSpPr>
          <p:nvPr>
            <p:ph type="subTitle" idx="1"/>
          </p:nvPr>
        </p:nvSpPr>
        <p:spPr bwMode="gray">
          <a:xfrm>
            <a:off x="552144" y="1500218"/>
            <a:ext cx="9122375" cy="492557"/>
          </a:xfrm>
        </p:spPr>
        <p:txBody>
          <a:bodyPr>
            <a:noAutofit/>
          </a:bodyPr>
          <a:lstStyle>
            <a:lvl1pPr marL="0" marR="0" indent="0" algn="l" defTabSz="914583"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91" indent="0" algn="ctr">
              <a:buNone/>
              <a:defRPr>
                <a:solidFill>
                  <a:schemeClr val="tx1">
                    <a:tint val="75000"/>
                  </a:schemeClr>
                </a:solidFill>
              </a:defRPr>
            </a:lvl2pPr>
            <a:lvl3pPr marL="914583" indent="0" algn="ctr">
              <a:buNone/>
              <a:defRPr>
                <a:solidFill>
                  <a:schemeClr val="tx1">
                    <a:tint val="75000"/>
                  </a:schemeClr>
                </a:solidFill>
              </a:defRPr>
            </a:lvl3pPr>
            <a:lvl4pPr marL="1371874" indent="0" algn="ctr">
              <a:buNone/>
              <a:defRPr>
                <a:solidFill>
                  <a:schemeClr val="tx1">
                    <a:tint val="75000"/>
                  </a:schemeClr>
                </a:solidFill>
              </a:defRPr>
            </a:lvl4pPr>
            <a:lvl5pPr marL="1829166" indent="0" algn="ctr">
              <a:buNone/>
              <a:defRPr>
                <a:solidFill>
                  <a:schemeClr val="tx1">
                    <a:tint val="75000"/>
                  </a:schemeClr>
                </a:solidFill>
              </a:defRPr>
            </a:lvl5pPr>
            <a:lvl6pPr marL="2286457" indent="0" algn="ctr">
              <a:buNone/>
              <a:defRPr>
                <a:solidFill>
                  <a:schemeClr val="tx1">
                    <a:tint val="75000"/>
                  </a:schemeClr>
                </a:solidFill>
              </a:defRPr>
            </a:lvl6pPr>
            <a:lvl7pPr marL="2743749" indent="0" algn="ctr">
              <a:buNone/>
              <a:defRPr>
                <a:solidFill>
                  <a:schemeClr val="tx1">
                    <a:tint val="75000"/>
                  </a:schemeClr>
                </a:solidFill>
              </a:defRPr>
            </a:lvl7pPr>
            <a:lvl8pPr marL="3201040" indent="0" algn="ctr">
              <a:buNone/>
              <a:defRPr>
                <a:solidFill>
                  <a:schemeClr val="tx1">
                    <a:tint val="75000"/>
                  </a:schemeClr>
                </a:solidFill>
              </a:defRPr>
            </a:lvl8pPr>
            <a:lvl9pPr marL="3658332" indent="0" algn="ctr">
              <a:buNone/>
              <a:defRPr>
                <a:solidFill>
                  <a:schemeClr val="tx1">
                    <a:tint val="75000"/>
                  </a:schemeClr>
                </a:solidFill>
              </a:defRPr>
            </a:lvl9pPr>
          </a:lstStyle>
          <a:p>
            <a:r>
              <a:rPr lang="en-US" altLang="zh-CN" dirty="0"/>
              <a:t>Click to edit Master subtitle style</a:t>
            </a:r>
            <a:endParaRPr lang="en-US" dirty="0"/>
          </a:p>
        </p:txBody>
      </p:sp>
      <p:pic>
        <p:nvPicPr>
          <p:cNvPr id="8" name="Picture 7"/>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360875" y="5990590"/>
            <a:ext cx="1234144" cy="651510"/>
          </a:xfrm>
          <a:prstGeom prst="rect">
            <a:avLst/>
          </a:prstGeom>
          <a:noFill/>
          <a:ln>
            <a:noFill/>
          </a:ln>
        </p:spPr>
      </p:pic>
    </p:spTree>
    <p:extLst>
      <p:ext uri="{BB962C8B-B14F-4D97-AF65-F5344CB8AC3E}">
        <p14:creationId xmlns:p14="http://schemas.microsoft.com/office/powerpoint/2010/main" val="3607568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0"/>
              <a:t>Click to edit Master title style</a:t>
            </a:r>
            <a:endParaRPr lang="en-US" dirty="0"/>
          </a:p>
        </p:txBody>
      </p:sp>
      <p:sp>
        <p:nvSpPr>
          <p:cNvPr id="4" name="Text Placeholder 3"/>
          <p:cNvSpPr>
            <a:spLocks noGrp="1"/>
          </p:cNvSpPr>
          <p:nvPr>
            <p:ph type="body" sz="quarter" idx="10"/>
          </p:nvPr>
        </p:nvSpPr>
        <p:spPr>
          <a:xfrm>
            <a:off x="432113" y="1691078"/>
            <a:ext cx="11329234" cy="4392043"/>
          </a:xfrm>
        </p:spPr>
        <p:txBody>
          <a:bodyPr/>
          <a:lstStyle>
            <a:lvl1pPr>
              <a:defRPr/>
            </a:lvl1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US" dirty="0"/>
          </a:p>
        </p:txBody>
      </p:sp>
    </p:spTree>
    <p:extLst>
      <p:ext uri="{BB962C8B-B14F-4D97-AF65-F5344CB8AC3E}">
        <p14:creationId xmlns:p14="http://schemas.microsoft.com/office/powerpoint/2010/main" val="2089622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0"/>
              <a:t>Click to edit Master title style</a:t>
            </a:r>
            <a:endParaRPr lang="en-US" dirty="0"/>
          </a:p>
        </p:txBody>
      </p:sp>
      <p:sp>
        <p:nvSpPr>
          <p:cNvPr id="4" name="Text Placeholder 3"/>
          <p:cNvSpPr>
            <a:spLocks noGrp="1"/>
          </p:cNvSpPr>
          <p:nvPr>
            <p:ph type="body" sz="quarter" idx="10"/>
          </p:nvPr>
        </p:nvSpPr>
        <p:spPr>
          <a:xfrm>
            <a:off x="432113" y="1692391"/>
            <a:ext cx="5555046" cy="4393017"/>
          </a:xfrm>
        </p:spPr>
        <p:txBody>
          <a:bodyPr/>
          <a:lstStyle>
            <a:lvl1pPr>
              <a:defRPr/>
            </a:lvl1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US" dirty="0"/>
          </a:p>
        </p:txBody>
      </p:sp>
      <p:sp>
        <p:nvSpPr>
          <p:cNvPr id="5" name="Text Placeholder 3"/>
          <p:cNvSpPr>
            <a:spLocks noGrp="1"/>
          </p:cNvSpPr>
          <p:nvPr>
            <p:ph type="body" sz="quarter" idx="11"/>
          </p:nvPr>
        </p:nvSpPr>
        <p:spPr>
          <a:xfrm>
            <a:off x="6208016" y="1692391"/>
            <a:ext cx="5555046" cy="4393017"/>
          </a:xfrm>
        </p:spPr>
        <p:txBody>
          <a:bodyPr/>
          <a:lstStyle>
            <a:lvl1pPr>
              <a:defRPr/>
            </a:lvl1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US" dirty="0"/>
          </a:p>
        </p:txBody>
      </p:sp>
    </p:spTree>
    <p:extLst>
      <p:ext uri="{BB962C8B-B14F-4D97-AF65-F5344CB8AC3E}">
        <p14:creationId xmlns:p14="http://schemas.microsoft.com/office/powerpoint/2010/main" val="1364889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p:nvPr>
        </p:nvSpPr>
        <p:spPr>
          <a:xfrm>
            <a:off x="432113" y="324075"/>
            <a:ext cx="11330950" cy="756175"/>
          </a:xfrm>
        </p:spPr>
        <p:txBody>
          <a:bodyPr/>
          <a:lstStyle/>
          <a:p>
            <a:r>
              <a:rPr lang="en-US" altLang="zh-CN" noProof="0"/>
              <a:t>Click to edit Master title style</a:t>
            </a:r>
            <a:endParaRPr lang="en-US" dirty="0"/>
          </a:p>
        </p:txBody>
      </p:sp>
      <p:sp>
        <p:nvSpPr>
          <p:cNvPr id="4" name="Text Placeholder 3"/>
          <p:cNvSpPr>
            <a:spLocks noGrp="1"/>
          </p:cNvSpPr>
          <p:nvPr>
            <p:ph type="body" sz="quarter" idx="10"/>
          </p:nvPr>
        </p:nvSpPr>
        <p:spPr>
          <a:xfrm>
            <a:off x="432113" y="1692391"/>
            <a:ext cx="3629745" cy="4393017"/>
          </a:xfrm>
        </p:spPr>
        <p:txBody>
          <a:bodyPr/>
          <a:lstStyle>
            <a:lvl1pPr>
              <a:defRPr/>
            </a:lvl1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US" dirty="0"/>
          </a:p>
        </p:txBody>
      </p:sp>
      <p:sp>
        <p:nvSpPr>
          <p:cNvPr id="5" name="Text Placeholder 3"/>
          <p:cNvSpPr>
            <a:spLocks noGrp="1"/>
          </p:cNvSpPr>
          <p:nvPr>
            <p:ph type="body" sz="quarter" idx="11"/>
          </p:nvPr>
        </p:nvSpPr>
        <p:spPr>
          <a:xfrm>
            <a:off x="8133318" y="1692391"/>
            <a:ext cx="3629745" cy="4393017"/>
          </a:xfrm>
        </p:spPr>
        <p:txBody>
          <a:bodyPr/>
          <a:lstStyle>
            <a:lvl1pPr>
              <a:defRPr/>
            </a:lvl1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US" dirty="0"/>
          </a:p>
        </p:txBody>
      </p:sp>
      <p:sp>
        <p:nvSpPr>
          <p:cNvPr id="7" name="Text Placeholder 3"/>
          <p:cNvSpPr>
            <a:spLocks noGrp="1"/>
          </p:cNvSpPr>
          <p:nvPr>
            <p:ph type="body" sz="quarter" idx="12"/>
          </p:nvPr>
        </p:nvSpPr>
        <p:spPr>
          <a:xfrm>
            <a:off x="4295418" y="1692391"/>
            <a:ext cx="3629745" cy="4393017"/>
          </a:xfrm>
        </p:spPr>
        <p:txBody>
          <a:bodyPr/>
          <a:lstStyle>
            <a:lvl1pPr>
              <a:defRPr/>
            </a:lvl1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US" dirty="0"/>
          </a:p>
        </p:txBody>
      </p:sp>
    </p:spTree>
    <p:extLst>
      <p:ext uri="{BB962C8B-B14F-4D97-AF65-F5344CB8AC3E}">
        <p14:creationId xmlns:p14="http://schemas.microsoft.com/office/powerpoint/2010/main" val="1013978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altLang="zh-CN" noProof="0"/>
              <a:t>Click to edit Master title style</a:t>
            </a:r>
            <a:endParaRPr lang="de-DE" dirty="0"/>
          </a:p>
        </p:txBody>
      </p:sp>
      <p:sp>
        <p:nvSpPr>
          <p:cNvPr id="5" name="Picture Placeholder 4"/>
          <p:cNvSpPr>
            <a:spLocks noGrp="1"/>
          </p:cNvSpPr>
          <p:nvPr>
            <p:ph type="pic" sz="quarter" idx="10"/>
          </p:nvPr>
        </p:nvSpPr>
        <p:spPr bwMode="gray">
          <a:xfrm>
            <a:off x="7662795" y="1691079"/>
            <a:ext cx="4105069" cy="4392042"/>
          </a:xfrm>
          <a:solidFill>
            <a:schemeClr val="bg1">
              <a:lumMod val="95000"/>
            </a:schemeClr>
          </a:solidFill>
        </p:spPr>
        <p:txBody>
          <a:bodyPr tIns="1296000" rtlCol="0">
            <a:noAutofit/>
          </a:bodyPr>
          <a:lstStyle>
            <a:lvl1pPr algn="ctr">
              <a:defRPr b="0"/>
            </a:lvl1pPr>
          </a:lstStyle>
          <a:p>
            <a:pPr lvl="0"/>
            <a:r>
              <a:rPr lang="en-US" altLang="zh-CN" noProof="0"/>
              <a:t>Click icon to add picture</a:t>
            </a:r>
            <a:endParaRPr lang="de-DE" noProof="0" dirty="0"/>
          </a:p>
        </p:txBody>
      </p:sp>
      <p:sp>
        <p:nvSpPr>
          <p:cNvPr id="7" name="Text Placeholder 6"/>
          <p:cNvSpPr>
            <a:spLocks noGrp="1"/>
          </p:cNvSpPr>
          <p:nvPr>
            <p:ph type="body" sz="quarter" idx="11"/>
          </p:nvPr>
        </p:nvSpPr>
        <p:spPr bwMode="gray">
          <a:xfrm>
            <a:off x="432112" y="1691079"/>
            <a:ext cx="6985819" cy="4392042"/>
          </a:xfrm>
        </p:spPr>
        <p:txBody>
          <a:bodyPr/>
          <a:lstStyle>
            <a:lvl1pPr>
              <a:defRPr/>
            </a:lvl1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de-DE" dirty="0"/>
          </a:p>
        </p:txBody>
      </p:sp>
    </p:spTree>
    <p:extLst>
      <p:ext uri="{BB962C8B-B14F-4D97-AF65-F5344CB8AC3E}">
        <p14:creationId xmlns:p14="http://schemas.microsoft.com/office/powerpoint/2010/main" val="3144350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altLang="zh-CN" noProof="0"/>
              <a:t>Click to edit Master title style</a:t>
            </a:r>
            <a:endParaRPr lang="de-DE" dirty="0"/>
          </a:p>
        </p:txBody>
      </p:sp>
      <p:sp>
        <p:nvSpPr>
          <p:cNvPr id="5" name="Picture Placeholder 4"/>
          <p:cNvSpPr>
            <a:spLocks noGrp="1"/>
          </p:cNvSpPr>
          <p:nvPr>
            <p:ph type="pic" sz="quarter" idx="10"/>
          </p:nvPr>
        </p:nvSpPr>
        <p:spPr bwMode="gray">
          <a:xfrm>
            <a:off x="6208016" y="1692392"/>
            <a:ext cx="5555046" cy="4393017"/>
          </a:xfrm>
          <a:solidFill>
            <a:schemeClr val="bg1">
              <a:lumMod val="95000"/>
            </a:schemeClr>
          </a:solidFill>
        </p:spPr>
        <p:txBody>
          <a:bodyPr tIns="1296000" rtlCol="0">
            <a:noAutofit/>
          </a:bodyPr>
          <a:lstStyle>
            <a:lvl1pPr marL="0" indent="0" algn="ctr" defTabSz="914583"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altLang="zh-CN" noProof="0"/>
              <a:t>Click icon to add picture</a:t>
            </a:r>
            <a:endParaRPr lang="de-DE" noProof="0" dirty="0"/>
          </a:p>
        </p:txBody>
      </p:sp>
      <p:sp>
        <p:nvSpPr>
          <p:cNvPr id="7" name="Text Placeholder 6"/>
          <p:cNvSpPr>
            <a:spLocks noGrp="1"/>
          </p:cNvSpPr>
          <p:nvPr>
            <p:ph type="body" sz="quarter" idx="11"/>
          </p:nvPr>
        </p:nvSpPr>
        <p:spPr bwMode="gray">
          <a:xfrm>
            <a:off x="432113" y="1692392"/>
            <a:ext cx="5555046" cy="4393017"/>
          </a:xfrm>
        </p:spPr>
        <p:txBody>
          <a:bodyPr/>
          <a:lstStyle>
            <a:lvl1pPr>
              <a:defRPr/>
            </a:lvl1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de-DE" dirty="0"/>
          </a:p>
        </p:txBody>
      </p:sp>
    </p:spTree>
    <p:extLst>
      <p:ext uri="{BB962C8B-B14F-4D97-AF65-F5344CB8AC3E}">
        <p14:creationId xmlns:p14="http://schemas.microsoft.com/office/powerpoint/2010/main" val="4264400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altLang="zh-CN" noProof="0"/>
              <a:t>Click to edit Master title style</a:t>
            </a:r>
            <a:endParaRPr lang="de-DE" dirty="0"/>
          </a:p>
        </p:txBody>
      </p:sp>
      <p:sp>
        <p:nvSpPr>
          <p:cNvPr id="5" name="Picture Placeholder 4"/>
          <p:cNvSpPr>
            <a:spLocks noGrp="1"/>
          </p:cNvSpPr>
          <p:nvPr>
            <p:ph type="pic" sz="quarter" idx="10"/>
          </p:nvPr>
        </p:nvSpPr>
        <p:spPr bwMode="gray">
          <a:xfrm>
            <a:off x="4768313" y="1692392"/>
            <a:ext cx="6985819" cy="4393017"/>
          </a:xfrm>
          <a:solidFill>
            <a:schemeClr val="bg1">
              <a:lumMod val="95000"/>
            </a:schemeClr>
          </a:solidFill>
        </p:spPr>
        <p:txBody>
          <a:bodyPr tIns="1296000" rtlCol="0">
            <a:noAutofit/>
          </a:bodyPr>
          <a:lstStyle>
            <a:lvl1pPr marL="0" indent="0" algn="ctr" defTabSz="914583"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altLang="zh-CN" noProof="0"/>
              <a:t>Click icon to add picture</a:t>
            </a:r>
            <a:endParaRPr lang="de-DE" noProof="0" dirty="0"/>
          </a:p>
        </p:txBody>
      </p:sp>
      <p:sp>
        <p:nvSpPr>
          <p:cNvPr id="7" name="Text Placeholder 6"/>
          <p:cNvSpPr>
            <a:spLocks noGrp="1"/>
          </p:cNvSpPr>
          <p:nvPr>
            <p:ph type="body" sz="quarter" idx="11"/>
          </p:nvPr>
        </p:nvSpPr>
        <p:spPr bwMode="gray">
          <a:xfrm>
            <a:off x="432112" y="1692392"/>
            <a:ext cx="4105069" cy="4393017"/>
          </a:xfrm>
        </p:spPr>
        <p:txBody>
          <a:bodyPr/>
          <a:lstStyle>
            <a:lvl1pPr>
              <a:defRPr/>
            </a:lvl1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de-DE" dirty="0"/>
          </a:p>
        </p:txBody>
      </p:sp>
    </p:spTree>
    <p:extLst>
      <p:ext uri="{BB962C8B-B14F-4D97-AF65-F5344CB8AC3E}">
        <p14:creationId xmlns:p14="http://schemas.microsoft.com/office/powerpoint/2010/main" val="4230581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0"/>
              <a:t>Click to edit Master title style</a:t>
            </a:r>
            <a:endParaRPr lang="en-US" dirty="0"/>
          </a:p>
        </p:txBody>
      </p:sp>
      <p:sp>
        <p:nvSpPr>
          <p:cNvPr id="4" name="Text Placeholder 3"/>
          <p:cNvSpPr>
            <a:spLocks noGrp="1"/>
          </p:cNvSpPr>
          <p:nvPr>
            <p:ph type="body" sz="quarter" idx="10"/>
          </p:nvPr>
        </p:nvSpPr>
        <p:spPr>
          <a:xfrm>
            <a:off x="432113" y="1691080"/>
            <a:ext cx="5555046" cy="1721198"/>
          </a:xfrm>
        </p:spPr>
        <p:txBody>
          <a:bodyPr/>
          <a:lstStyle>
            <a:lvl1pPr>
              <a:defRPr/>
            </a:lvl1pPr>
          </a:lstStyle>
          <a:p>
            <a:pPr lvl="0"/>
            <a:r>
              <a:rPr lang="en-US" altLang="zh-CN" noProof="0"/>
              <a:t>Click to edit Master text styles</a:t>
            </a:r>
          </a:p>
          <a:p>
            <a:pPr lvl="1"/>
            <a:r>
              <a:rPr lang="en-US" altLang="zh-CN" noProof="0"/>
              <a:t>Second level</a:t>
            </a:r>
          </a:p>
        </p:txBody>
      </p:sp>
      <p:sp>
        <p:nvSpPr>
          <p:cNvPr id="13" name="Text Placeholder 3"/>
          <p:cNvSpPr>
            <a:spLocks noGrp="1"/>
          </p:cNvSpPr>
          <p:nvPr>
            <p:ph type="body" sz="quarter" idx="14"/>
          </p:nvPr>
        </p:nvSpPr>
        <p:spPr>
          <a:xfrm>
            <a:off x="6208016" y="1691080"/>
            <a:ext cx="5555046" cy="1721198"/>
          </a:xfrm>
        </p:spPr>
        <p:txBody>
          <a:bodyPr/>
          <a:lstStyle>
            <a:lvl1pPr>
              <a:defRPr/>
            </a:lvl1pPr>
          </a:lstStyle>
          <a:p>
            <a:pPr lvl="0"/>
            <a:r>
              <a:rPr lang="en-US" altLang="zh-CN" noProof="0"/>
              <a:t>Click to edit Master text styles</a:t>
            </a:r>
          </a:p>
          <a:p>
            <a:pPr lvl="1"/>
            <a:r>
              <a:rPr lang="en-US" altLang="zh-CN" noProof="0"/>
              <a:t>Second level</a:t>
            </a:r>
          </a:p>
        </p:txBody>
      </p:sp>
      <p:sp>
        <p:nvSpPr>
          <p:cNvPr id="9" name="Picture Placeholder 4"/>
          <p:cNvSpPr>
            <a:spLocks noGrp="1"/>
          </p:cNvSpPr>
          <p:nvPr>
            <p:ph type="pic" sz="quarter" idx="15"/>
          </p:nvPr>
        </p:nvSpPr>
        <p:spPr bwMode="gray">
          <a:xfrm>
            <a:off x="432113" y="3574318"/>
            <a:ext cx="5555046" cy="2508804"/>
          </a:xfrm>
          <a:solidFill>
            <a:schemeClr val="bg1">
              <a:lumMod val="95000"/>
            </a:schemeClr>
          </a:solidFill>
        </p:spPr>
        <p:txBody>
          <a:bodyPr tIns="504000" rtlCol="0">
            <a:noAutofit/>
          </a:bodyPr>
          <a:lstStyle>
            <a:lvl1pPr algn="ctr">
              <a:defRPr b="0"/>
            </a:lvl1pPr>
          </a:lstStyle>
          <a:p>
            <a:pPr lvl="0"/>
            <a:r>
              <a:rPr lang="en-US" altLang="zh-CN" noProof="0"/>
              <a:t>Click icon to add picture</a:t>
            </a:r>
            <a:endParaRPr lang="de-DE" noProof="0" dirty="0"/>
          </a:p>
        </p:txBody>
      </p:sp>
      <p:sp>
        <p:nvSpPr>
          <p:cNvPr id="11" name="Picture Placeholder 4"/>
          <p:cNvSpPr>
            <a:spLocks noGrp="1"/>
          </p:cNvSpPr>
          <p:nvPr>
            <p:ph type="pic" sz="quarter" idx="16"/>
          </p:nvPr>
        </p:nvSpPr>
        <p:spPr bwMode="gray">
          <a:xfrm>
            <a:off x="6208016" y="3574318"/>
            <a:ext cx="5555046" cy="2508804"/>
          </a:xfrm>
          <a:solidFill>
            <a:schemeClr val="bg1">
              <a:lumMod val="95000"/>
            </a:schemeClr>
          </a:solidFill>
        </p:spPr>
        <p:txBody>
          <a:bodyPr tIns="504000" rtlCol="0">
            <a:noAutofit/>
          </a:bodyPr>
          <a:lstStyle>
            <a:lvl1pPr algn="ctr">
              <a:defRPr b="0"/>
            </a:lvl1pPr>
          </a:lstStyle>
          <a:p>
            <a:pPr lvl="0"/>
            <a:r>
              <a:rPr lang="en-US" altLang="zh-CN" noProof="0"/>
              <a:t>Click icon to add picture</a:t>
            </a:r>
            <a:endParaRPr lang="de-DE" noProof="0" dirty="0"/>
          </a:p>
        </p:txBody>
      </p:sp>
    </p:spTree>
    <p:extLst>
      <p:ext uri="{BB962C8B-B14F-4D97-AF65-F5344CB8AC3E}">
        <p14:creationId xmlns:p14="http://schemas.microsoft.com/office/powerpoint/2010/main" val="435501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436146" y="1691080"/>
            <a:ext cx="11327116" cy="4396805"/>
          </a:xfrm>
        </p:spPr>
        <p:txBody>
          <a:bodyPr/>
          <a:lstStyle>
            <a:lvl1pPr>
              <a:defRPr/>
            </a:lvl1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US" noProof="0" dirty="0"/>
          </a:p>
        </p:txBody>
      </p:sp>
      <p:sp>
        <p:nvSpPr>
          <p:cNvPr id="2" name="Title 1"/>
          <p:cNvSpPr>
            <a:spLocks noGrp="1"/>
          </p:cNvSpPr>
          <p:nvPr>
            <p:ph type="title"/>
          </p:nvPr>
        </p:nvSpPr>
        <p:spPr/>
        <p:txBody>
          <a:bodyPr/>
          <a:lstStyle/>
          <a:p>
            <a:r>
              <a:rPr lang="en-US" altLang="zh-CN" noProof="0"/>
              <a:t>Click to edit Master title style</a:t>
            </a:r>
            <a:endParaRPr lang="en-US" dirty="0"/>
          </a:p>
        </p:txBody>
      </p:sp>
    </p:spTree>
    <p:extLst>
      <p:ext uri="{BB962C8B-B14F-4D97-AF65-F5344CB8AC3E}">
        <p14:creationId xmlns:p14="http://schemas.microsoft.com/office/powerpoint/2010/main" val="37962426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dirty="0"/>
          </a:p>
        </p:txBody>
      </p:sp>
      <p:sp>
        <p:nvSpPr>
          <p:cNvPr id="5" name="Text Placeholder 4"/>
          <p:cNvSpPr>
            <a:spLocks noGrp="1"/>
          </p:cNvSpPr>
          <p:nvPr>
            <p:ph type="body" sz="quarter" idx="10"/>
          </p:nvPr>
        </p:nvSpPr>
        <p:spPr>
          <a:xfrm>
            <a:off x="432113" y="1692392"/>
            <a:ext cx="11329234" cy="2816808"/>
          </a:xfrm>
        </p:spPr>
        <p:txBody>
          <a:bodyPr>
            <a:noAutofit/>
          </a:bodyPr>
          <a:lstStyle>
            <a:lvl1pPr>
              <a:spcBef>
                <a:spcPts val="1800"/>
              </a:spcBef>
              <a:defRPr/>
            </a:lvl1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2343509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005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4" name="Rectangle 8"/>
          <p:cNvSpPr>
            <a:spLocks noChangeArrowheads="1"/>
          </p:cNvSpPr>
          <p:nvPr/>
        </p:nvSpPr>
        <p:spPr bwMode="gray">
          <a:xfrm>
            <a:off x="431913" y="1"/>
            <a:ext cx="11331350" cy="2143621"/>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21" tIns="72017" rIns="90021" bIns="72017" anchor="ctr"/>
          <a:lstStyle/>
          <a:p>
            <a:pPr algn="ctr" defTabSz="914583" fontAlgn="base">
              <a:spcBef>
                <a:spcPct val="50000"/>
              </a:spcBef>
              <a:spcAft>
                <a:spcPct val="0"/>
              </a:spcAft>
              <a:buClr>
                <a:srgbClr val="F0AB00"/>
              </a:buClr>
              <a:buSzPct val="80000"/>
            </a:pPr>
            <a:endParaRPr lang="en-US" sz="1800">
              <a:solidFill>
                <a:srgbClr val="000000"/>
              </a:solidFill>
              <a:latin typeface="Arial" pitchFamily="34" charset="0"/>
              <a:ea typeface="Arial Unicode MS" pitchFamily="34" charset="-122"/>
              <a:cs typeface="Arial Unicode MS" pitchFamily="34" charset="-122"/>
            </a:endParaRPr>
          </a:p>
        </p:txBody>
      </p:sp>
      <p:pic>
        <p:nvPicPr>
          <p:cNvPr id="5"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8265" y="6083122"/>
            <a:ext cx="1223752" cy="454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1"/>
          <p:cNvSpPr>
            <a:spLocks noChangeArrowheads="1"/>
          </p:cNvSpPr>
          <p:nvPr/>
        </p:nvSpPr>
        <p:spPr bwMode="gray">
          <a:xfrm>
            <a:off x="431913" y="1"/>
            <a:ext cx="11331350" cy="161962"/>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21" tIns="72017" rIns="90021" bIns="72017" anchor="ctr"/>
          <a:lstStyle/>
          <a:p>
            <a:pPr algn="ctr" defTabSz="914583" fontAlgn="base">
              <a:spcBef>
                <a:spcPct val="50000"/>
              </a:spcBef>
              <a:spcAft>
                <a:spcPct val="0"/>
              </a:spcAft>
              <a:buClr>
                <a:srgbClr val="F0AB00"/>
              </a:buClr>
              <a:buSzPct val="80000"/>
            </a:pPr>
            <a:endParaRPr lang="en-US" sz="1600">
              <a:solidFill>
                <a:srgbClr val="000000"/>
              </a:solidFill>
              <a:latin typeface="Arial" pitchFamily="34" charset="0"/>
              <a:ea typeface="Arial Unicode MS" pitchFamily="34" charset="-122"/>
              <a:cs typeface="Arial Unicode MS" pitchFamily="34" charset="-122"/>
            </a:endParaRPr>
          </a:p>
        </p:txBody>
      </p:sp>
      <p:sp>
        <p:nvSpPr>
          <p:cNvPr id="6" name="Subtitle 2"/>
          <p:cNvSpPr>
            <a:spLocks noGrp="1"/>
          </p:cNvSpPr>
          <p:nvPr>
            <p:ph type="subTitle" idx="1"/>
          </p:nvPr>
        </p:nvSpPr>
        <p:spPr bwMode="gray">
          <a:xfrm>
            <a:off x="552144" y="1500218"/>
            <a:ext cx="9122375" cy="492557"/>
          </a:xfrm>
        </p:spPr>
        <p:txBody>
          <a:bodyPr>
            <a:noAutofit/>
          </a:bodyPr>
          <a:lstStyle>
            <a:lvl1pPr marL="0" marR="0" indent="0" algn="l" defTabSz="914583"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91" indent="0" algn="ctr">
              <a:buNone/>
              <a:defRPr>
                <a:solidFill>
                  <a:schemeClr val="tx1">
                    <a:tint val="75000"/>
                  </a:schemeClr>
                </a:solidFill>
              </a:defRPr>
            </a:lvl2pPr>
            <a:lvl3pPr marL="914583" indent="0" algn="ctr">
              <a:buNone/>
              <a:defRPr>
                <a:solidFill>
                  <a:schemeClr val="tx1">
                    <a:tint val="75000"/>
                  </a:schemeClr>
                </a:solidFill>
              </a:defRPr>
            </a:lvl3pPr>
            <a:lvl4pPr marL="1371874" indent="0" algn="ctr">
              <a:buNone/>
              <a:defRPr>
                <a:solidFill>
                  <a:schemeClr val="tx1">
                    <a:tint val="75000"/>
                  </a:schemeClr>
                </a:solidFill>
              </a:defRPr>
            </a:lvl4pPr>
            <a:lvl5pPr marL="1829166" indent="0" algn="ctr">
              <a:buNone/>
              <a:defRPr>
                <a:solidFill>
                  <a:schemeClr val="tx1">
                    <a:tint val="75000"/>
                  </a:schemeClr>
                </a:solidFill>
              </a:defRPr>
            </a:lvl5pPr>
            <a:lvl6pPr marL="2286457" indent="0" algn="ctr">
              <a:buNone/>
              <a:defRPr>
                <a:solidFill>
                  <a:schemeClr val="tx1">
                    <a:tint val="75000"/>
                  </a:schemeClr>
                </a:solidFill>
              </a:defRPr>
            </a:lvl6pPr>
            <a:lvl7pPr marL="2743749" indent="0" algn="ctr">
              <a:buNone/>
              <a:defRPr>
                <a:solidFill>
                  <a:schemeClr val="tx1">
                    <a:tint val="75000"/>
                  </a:schemeClr>
                </a:solidFill>
              </a:defRPr>
            </a:lvl7pPr>
            <a:lvl8pPr marL="3201040" indent="0" algn="ctr">
              <a:buNone/>
              <a:defRPr>
                <a:solidFill>
                  <a:schemeClr val="tx1">
                    <a:tint val="75000"/>
                  </a:schemeClr>
                </a:solidFill>
              </a:defRPr>
            </a:lvl8pPr>
            <a:lvl9pPr marL="3658332" indent="0" algn="ctr">
              <a:buNone/>
              <a:defRPr>
                <a:solidFill>
                  <a:schemeClr val="tx1">
                    <a:tint val="75000"/>
                  </a:schemeClr>
                </a:solidFill>
              </a:defRPr>
            </a:lvl9pPr>
          </a:lstStyle>
          <a:p>
            <a:r>
              <a:rPr lang="en-US" altLang="zh-CN"/>
              <a:t>Click to edit Master subtitle style</a:t>
            </a:r>
            <a:endParaRPr lang="en-US" dirty="0"/>
          </a:p>
        </p:txBody>
      </p:sp>
      <p:sp>
        <p:nvSpPr>
          <p:cNvPr id="9" name="Title 1"/>
          <p:cNvSpPr>
            <a:spLocks noGrp="1"/>
          </p:cNvSpPr>
          <p:nvPr>
            <p:ph type="ctrTitle"/>
          </p:nvPr>
        </p:nvSpPr>
        <p:spPr bwMode="gray">
          <a:xfrm>
            <a:off x="552144" y="324075"/>
            <a:ext cx="11042875" cy="923544"/>
          </a:xfrm>
        </p:spPr>
        <p:txBody>
          <a:bodyPr anchor="t">
            <a:noAutofit/>
          </a:bodyPr>
          <a:lstStyle>
            <a:lvl1pPr>
              <a:defRPr sz="3001">
                <a:solidFill>
                  <a:sysClr val="windowText" lastClr="000000"/>
                </a:solidFill>
                <a:latin typeface="+mj-lt"/>
              </a:defRPr>
            </a:lvl1pPr>
          </a:lstStyle>
          <a:p>
            <a:r>
              <a:rPr lang="en-US" altLang="zh-CN"/>
              <a:t>Click to edit Master title style</a:t>
            </a:r>
            <a:endParaRPr lang="de-DE" dirty="0"/>
          </a:p>
        </p:txBody>
      </p:sp>
    </p:spTree>
    <p:extLst>
      <p:ext uri="{BB962C8B-B14F-4D97-AF65-F5344CB8AC3E}">
        <p14:creationId xmlns:p14="http://schemas.microsoft.com/office/powerpoint/2010/main" val="13778258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2" name="TextBox 8"/>
          <p:cNvSpPr txBox="1">
            <a:spLocks noChangeArrowheads="1"/>
          </p:cNvSpPr>
          <p:nvPr/>
        </p:nvSpPr>
        <p:spPr bwMode="gray">
          <a:xfrm>
            <a:off x="431913" y="323925"/>
            <a:ext cx="7084211" cy="7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buClr>
                <a:srgbClr val="FDB913"/>
              </a:buClr>
              <a:buSzPct val="100000"/>
              <a:buFont typeface="Wingdings" pitchFamily="2" charset="2"/>
              <a:buChar char=""/>
              <a:defRPr>
                <a:solidFill>
                  <a:schemeClr val="tx1"/>
                </a:solidFill>
                <a:latin typeface="Arial" pitchFamily="34" charset="0"/>
              </a:defRPr>
            </a:lvl2pPr>
            <a:lvl3pPr marL="1143000" indent="-228600">
              <a:buClr>
                <a:srgbClr val="666666"/>
              </a:buClr>
              <a:buSzPct val="80000"/>
              <a:buFont typeface="Wingdings" pitchFamily="2" charset="2"/>
              <a:buChar char="n"/>
              <a:defRPr sz="1400">
                <a:solidFill>
                  <a:schemeClr val="tx1"/>
                </a:solidFill>
                <a:latin typeface="Arial" pitchFamily="34" charset="0"/>
              </a:defRPr>
            </a:lvl3pPr>
            <a:lvl4pPr marL="1600200" indent="-228600">
              <a:buClr>
                <a:srgbClr val="666666"/>
              </a:buClr>
              <a:buSzPct val="80000"/>
              <a:buFont typeface="Arial" pitchFamily="34" charset="0"/>
              <a:buChar char=""/>
              <a:defRPr sz="1200">
                <a:solidFill>
                  <a:schemeClr val="tx1"/>
                </a:solidFill>
                <a:latin typeface="Arial" pitchFamily="34" charset="0"/>
              </a:defRPr>
            </a:lvl4pPr>
            <a:lvl5pPr marL="2057400" indent="-228600">
              <a:buClr>
                <a:srgbClr val="666666"/>
              </a:buClr>
              <a:buSzPct val="80000"/>
              <a:buFont typeface="Arial" pitchFamily="34" charset="0"/>
              <a:buChar char=""/>
              <a:defRPr sz="1000">
                <a:solidFill>
                  <a:schemeClr val="tx1"/>
                </a:solidFill>
                <a:latin typeface="Arial" pitchFamily="34" charset="0"/>
              </a:defRPr>
            </a:lvl5pPr>
            <a:lvl6pPr marL="25146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6pPr>
            <a:lvl7pPr marL="29718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7pPr>
            <a:lvl8pPr marL="34290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8pPr>
            <a:lvl9pPr marL="38862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9pPr>
          </a:lstStyle>
          <a:p>
            <a:pPr defTabSz="914583" fontAlgn="base">
              <a:spcBef>
                <a:spcPct val="0"/>
              </a:spcBef>
              <a:spcAft>
                <a:spcPct val="0"/>
              </a:spcAft>
            </a:pPr>
            <a:r>
              <a:rPr lang="en-GB" sz="2400" b="1" dirty="0">
                <a:solidFill>
                  <a:srgbClr val="666666"/>
                </a:solidFill>
                <a:cs typeface="Arial" pitchFamily="34" charset="0"/>
              </a:rPr>
              <a:t>© </a:t>
            </a:r>
            <a:r>
              <a:rPr sz="2400" b="1" dirty="0">
                <a:solidFill>
                  <a:srgbClr val="666666"/>
                </a:solidFill>
                <a:cs typeface="Arial" pitchFamily="34" charset="0"/>
              </a:rPr>
              <a:t>2014 SAP AG. All </a:t>
            </a:r>
            <a:r>
              <a:rPr sz="2400" b="1" dirty="0" err="1">
                <a:solidFill>
                  <a:srgbClr val="666666"/>
                </a:solidFill>
                <a:cs typeface="Arial" pitchFamily="34" charset="0"/>
              </a:rPr>
              <a:t>rights</a:t>
            </a:r>
            <a:r>
              <a:rPr sz="2400" b="1" dirty="0">
                <a:solidFill>
                  <a:srgbClr val="666666"/>
                </a:solidFill>
                <a:cs typeface="Arial" pitchFamily="34" charset="0"/>
              </a:rPr>
              <a:t> </a:t>
            </a:r>
            <a:r>
              <a:rPr sz="2400" b="1" dirty="0" err="1">
                <a:solidFill>
                  <a:srgbClr val="666666"/>
                </a:solidFill>
                <a:cs typeface="Arial" pitchFamily="34" charset="0"/>
              </a:rPr>
              <a:t>reserved</a:t>
            </a:r>
            <a:r>
              <a:rPr sz="2400" b="1" dirty="0">
                <a:solidFill>
                  <a:srgbClr val="666666"/>
                </a:solidFill>
                <a:cs typeface="Arial" pitchFamily="34" charset="0"/>
              </a:rPr>
              <a:t>.</a:t>
            </a:r>
          </a:p>
        </p:txBody>
      </p:sp>
      <p:sp>
        <p:nvSpPr>
          <p:cNvPr id="3" name="TextBox 10"/>
          <p:cNvSpPr txBox="1">
            <a:spLocks noChangeArrowheads="1"/>
          </p:cNvSpPr>
          <p:nvPr/>
        </p:nvSpPr>
        <p:spPr bwMode="gray">
          <a:xfrm>
            <a:off x="431912" y="1673612"/>
            <a:ext cx="5555580" cy="412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defRPr>
            </a:lvl1pPr>
            <a:lvl2pPr marL="742950" indent="-285750">
              <a:buClr>
                <a:srgbClr val="FDB913"/>
              </a:buClr>
              <a:buSzPct val="100000"/>
              <a:buFont typeface="Wingdings" pitchFamily="2" charset="2"/>
              <a:buChar char=""/>
              <a:defRPr>
                <a:solidFill>
                  <a:schemeClr val="tx1"/>
                </a:solidFill>
                <a:latin typeface="Arial" pitchFamily="34" charset="0"/>
              </a:defRPr>
            </a:lvl2pPr>
            <a:lvl3pPr marL="1143000" indent="-228600">
              <a:buClr>
                <a:srgbClr val="666666"/>
              </a:buClr>
              <a:buSzPct val="80000"/>
              <a:buFont typeface="Wingdings" pitchFamily="2" charset="2"/>
              <a:buChar char="n"/>
              <a:defRPr sz="1400">
                <a:solidFill>
                  <a:schemeClr val="tx1"/>
                </a:solidFill>
                <a:latin typeface="Arial" pitchFamily="34" charset="0"/>
              </a:defRPr>
            </a:lvl3pPr>
            <a:lvl4pPr marL="1600200" indent="-228600">
              <a:buClr>
                <a:srgbClr val="666666"/>
              </a:buClr>
              <a:buSzPct val="80000"/>
              <a:buFont typeface="Arial" pitchFamily="34" charset="0"/>
              <a:buChar char=""/>
              <a:defRPr sz="1200">
                <a:solidFill>
                  <a:schemeClr val="tx1"/>
                </a:solidFill>
                <a:latin typeface="Arial" pitchFamily="34" charset="0"/>
              </a:defRPr>
            </a:lvl4pPr>
            <a:lvl5pPr marL="2057400" indent="-228600">
              <a:buClr>
                <a:srgbClr val="666666"/>
              </a:buClr>
              <a:buSzPct val="80000"/>
              <a:buFont typeface="Arial" pitchFamily="34" charset="0"/>
              <a:buChar char=""/>
              <a:defRPr sz="1000">
                <a:solidFill>
                  <a:schemeClr val="tx1"/>
                </a:solidFill>
                <a:latin typeface="Arial" pitchFamily="34" charset="0"/>
              </a:defRPr>
            </a:lvl5pPr>
            <a:lvl6pPr marL="25146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6pPr>
            <a:lvl7pPr marL="29718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7pPr>
            <a:lvl8pPr marL="34290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8pPr>
            <a:lvl9pPr marL="38862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9pPr>
          </a:lstStyle>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No part of this publication may be reproduced or transmitted in any form or for any purpose without the express permission of SAP AG. The information contained herein may be changed without prior notice.</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Some software products marketed by SAP AG and its distributors contain proprietary software components of other software vendors.</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Microsoft, Windows, Excel, Outlook, PowerPoint, Silverlight, and Visual Studio are registered trademarks of Microsoft Corporation. </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IBM, DB2, DB2 Universal Database, System i, System i5, System p, System p5, System x, System z, System z10, z10, z/VM, z/OS, OS/390, zEnterprise, PowerVM, Power Architecture, Power Systems, POWER7, POWER6+, POWER6, POWER, PowerHA, pureScale, PowerPC, BladeCenter, System Storage, Storwize, XIV, GPFS, HACMP, RETAIN, DB2 Connect, RACF, Redbooks, OS/2, AIX, Intelligent Miner, WebSphere, Tivoli, Informix, and Smarter Planet are trademarks or registered trademarks of IBM Corporation.</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Linux is the registered trademark of Linus Torvalds in the United States and other countries.</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Adobe, the Adobe logo, Acrobat, PostScript, and Reader are trademarks or registered trademarks of Adobe Systems Incorporated in the United States and other countries.</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Oracle and Java are registered trademarks of Oracle and its affiliates.</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UNIX, X/Open, OSF/1, and Motif are registered trademarks of the Open Group.</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Citrix, ICA, Program Neighborhood, MetaFrame, WinFrame, VideoFrame, and MultiWin </a:t>
            </a:r>
            <a:br>
              <a:rPr lang="en-US" sz="800" noProof="1">
                <a:solidFill>
                  <a:srgbClr val="000000"/>
                </a:solidFill>
                <a:ea typeface="ＭＳ Ｐゴシック" pitchFamily="34" charset="-128"/>
                <a:cs typeface="Arial" pitchFamily="34" charset="0"/>
              </a:rPr>
            </a:br>
            <a:r>
              <a:rPr lang="en-US" sz="800" noProof="1">
                <a:solidFill>
                  <a:srgbClr val="000000"/>
                </a:solidFill>
                <a:ea typeface="ＭＳ Ｐゴシック" pitchFamily="34" charset="-128"/>
                <a:cs typeface="Arial" pitchFamily="34" charset="0"/>
              </a:rPr>
              <a:t>are trademarks or registered trademarks of Citrix Systems Inc.</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HTML, XML, XHTML, and W3C are trademarks or registered trademarks of W3C</a:t>
            </a:r>
            <a:r>
              <a:rPr lang="en-US" sz="800" baseline="30000" noProof="1">
                <a:solidFill>
                  <a:srgbClr val="000000"/>
                </a:solidFill>
                <a:ea typeface="ＭＳ Ｐゴシック" pitchFamily="34" charset="-128"/>
                <a:cs typeface="Arial" pitchFamily="34" charset="0"/>
              </a:rPr>
              <a:t>®</a:t>
            </a:r>
            <a:r>
              <a:rPr lang="en-US" sz="800" noProof="1">
                <a:solidFill>
                  <a:srgbClr val="000000"/>
                </a:solidFill>
                <a:ea typeface="ＭＳ Ｐゴシック" pitchFamily="34" charset="-128"/>
                <a:cs typeface="Arial" pitchFamily="34" charset="0"/>
              </a:rPr>
              <a:t>, </a:t>
            </a:r>
            <a:br>
              <a:rPr lang="en-US" sz="800" noProof="1">
                <a:solidFill>
                  <a:srgbClr val="000000"/>
                </a:solidFill>
                <a:ea typeface="ＭＳ Ｐゴシック" pitchFamily="34" charset="-128"/>
                <a:cs typeface="Arial" pitchFamily="34" charset="0"/>
              </a:rPr>
            </a:br>
            <a:r>
              <a:rPr lang="en-US" sz="800" noProof="1">
                <a:solidFill>
                  <a:srgbClr val="000000"/>
                </a:solidFill>
                <a:ea typeface="ＭＳ Ｐゴシック" pitchFamily="34" charset="-128"/>
                <a:cs typeface="Arial" pitchFamily="34" charset="0"/>
              </a:rPr>
              <a:t>World Wide Web Consortium, Massachusetts Institute of Technology. </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Apple, App Store, iBooks, iPad, iPhone, iPhoto, iPod, iTunes, Multi-Touch, Objective-C, Retina, Safari, Siri, and Xcode are trademarks or registered trademarks of Apple Inc.</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IOS is a registered trademark of Cisco Systems Inc.</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RIM, BlackBerry, BBM, BlackBerry Curve, BlackBerry Bold, BlackBerry Pearl, BlackBerry Torch, BlackBerry Storm, BlackBerry Storm2, BlackBerry PlayBook, and BlackBerry App World are trademarks or registered trademarks of Research in Motion Limited.</a:t>
            </a:r>
          </a:p>
        </p:txBody>
      </p:sp>
      <p:sp>
        <p:nvSpPr>
          <p:cNvPr id="4" name="TextBox 11"/>
          <p:cNvSpPr txBox="1">
            <a:spLocks noChangeArrowheads="1"/>
          </p:cNvSpPr>
          <p:nvPr/>
        </p:nvSpPr>
        <p:spPr bwMode="gray">
          <a:xfrm>
            <a:off x="6207683" y="1673613"/>
            <a:ext cx="5555580" cy="367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defRPr>
            </a:lvl1pPr>
            <a:lvl2pPr marL="742950" indent="-285750">
              <a:buClr>
                <a:srgbClr val="FDB913"/>
              </a:buClr>
              <a:buSzPct val="100000"/>
              <a:buFont typeface="Wingdings" pitchFamily="2" charset="2"/>
              <a:buChar char=""/>
              <a:defRPr>
                <a:solidFill>
                  <a:schemeClr val="tx1"/>
                </a:solidFill>
                <a:latin typeface="Arial" pitchFamily="34" charset="0"/>
              </a:defRPr>
            </a:lvl2pPr>
            <a:lvl3pPr marL="1143000" indent="-228600">
              <a:buClr>
                <a:srgbClr val="666666"/>
              </a:buClr>
              <a:buSzPct val="80000"/>
              <a:buFont typeface="Wingdings" pitchFamily="2" charset="2"/>
              <a:buChar char="n"/>
              <a:defRPr sz="1400">
                <a:solidFill>
                  <a:schemeClr val="tx1"/>
                </a:solidFill>
                <a:latin typeface="Arial" pitchFamily="34" charset="0"/>
              </a:defRPr>
            </a:lvl3pPr>
            <a:lvl4pPr marL="1600200" indent="-228600">
              <a:buClr>
                <a:srgbClr val="666666"/>
              </a:buClr>
              <a:buSzPct val="80000"/>
              <a:buFont typeface="Arial" pitchFamily="34" charset="0"/>
              <a:buChar char=""/>
              <a:defRPr sz="1200">
                <a:solidFill>
                  <a:schemeClr val="tx1"/>
                </a:solidFill>
                <a:latin typeface="Arial" pitchFamily="34" charset="0"/>
              </a:defRPr>
            </a:lvl4pPr>
            <a:lvl5pPr marL="2057400" indent="-228600">
              <a:buClr>
                <a:srgbClr val="666666"/>
              </a:buClr>
              <a:buSzPct val="80000"/>
              <a:buFont typeface="Arial" pitchFamily="34" charset="0"/>
              <a:buChar char=""/>
              <a:defRPr sz="1000">
                <a:solidFill>
                  <a:schemeClr val="tx1"/>
                </a:solidFill>
                <a:latin typeface="Arial" pitchFamily="34" charset="0"/>
              </a:defRPr>
            </a:lvl5pPr>
            <a:lvl6pPr marL="25146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6pPr>
            <a:lvl7pPr marL="29718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7pPr>
            <a:lvl8pPr marL="34290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8pPr>
            <a:lvl9pPr marL="38862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9pPr>
          </a:lstStyle>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Google App Engine, Google Apps, Google Checkout, Google Data API, Google Maps, Google Mobile Ads, Google Mobile Updater, Google Mobile, Google Store, Google Sync, Google Updater, Google Voice, Google Mail, Gmail, YouTube, Dalvik and Android are trademarks or registered trademarks of Google Inc.</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INTERMEC is a registered trademark of Intermec Technologies Corporation.</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Wi-Fi is a registered trademark of Wi-Fi Alliance.</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Bluetooth is a registered trademark of Bluetooth SIG Inc.</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Motorola is a registered trademark of Motorola Trademark Holdings LLC. </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Computop is a registered trademark of Computop Wirtschaftsinformatik GmbH.</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SAP, R/3, SAP NetWeaver, Duet, PartnerEdge, ByDesign, SAP BusinessObjects Explorer, StreamWork, SAP HANA, and other SAP products and services mentioned herein as well as their respective logos are trademarks or registered trademarks of SAP AG in Germany and other countries.</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SAP company.</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Sybase and Adaptive Server, iAnywhere, Sybase 365, SQL Anywhere, and other Sybase products and services mentioned herein as well as their respective logos are trademarks or registered trademarks of Sybase Inc. Sybase is an SAP company.</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Crossgate, m@gic EDDY, B2B 360°, and B2B 360° Services are registered trademarks of Crossgate AG in Germany and other countries. Crossgate is an SAP company.</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All other product and service names mentioned are the trademarks of their respective companies. Data contained in this document serves informational purposes only. National product specifications may vary.</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The information in this document is proprietary to SAP. No part of this document may be reproduced, copied, or transmitted in any form or for any purpose without the express prior written permission of SAP AG.</a:t>
            </a:r>
          </a:p>
        </p:txBody>
      </p:sp>
    </p:spTree>
    <p:extLst>
      <p:ext uri="{BB962C8B-B14F-4D97-AF65-F5344CB8AC3E}">
        <p14:creationId xmlns:p14="http://schemas.microsoft.com/office/powerpoint/2010/main" val="3402414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spTree>
      <p:nvGrpSpPr>
        <p:cNvPr id="1" name=""/>
        <p:cNvGrpSpPr/>
        <p:nvPr/>
      </p:nvGrpSpPr>
      <p:grpSpPr>
        <a:xfrm>
          <a:off x="0" y="0"/>
          <a:ext cx="0" cy="0"/>
          <a:chOff x="0" y="0"/>
          <a:chExt cx="0" cy="0"/>
        </a:xfrm>
      </p:grpSpPr>
      <p:sp>
        <p:nvSpPr>
          <p:cNvPr id="2" name="TextBox 8"/>
          <p:cNvSpPr txBox="1">
            <a:spLocks noChangeArrowheads="1"/>
          </p:cNvSpPr>
          <p:nvPr/>
        </p:nvSpPr>
        <p:spPr bwMode="gray">
          <a:xfrm>
            <a:off x="431912" y="323925"/>
            <a:ext cx="9815422" cy="7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buClr>
                <a:srgbClr val="FDB913"/>
              </a:buClr>
              <a:buSzPct val="100000"/>
              <a:buFont typeface="Wingdings" pitchFamily="2" charset="2"/>
              <a:buChar char=""/>
              <a:defRPr>
                <a:solidFill>
                  <a:schemeClr val="tx1"/>
                </a:solidFill>
                <a:latin typeface="Arial" pitchFamily="34" charset="0"/>
              </a:defRPr>
            </a:lvl2pPr>
            <a:lvl3pPr marL="1143000" indent="-228600">
              <a:buClr>
                <a:srgbClr val="666666"/>
              </a:buClr>
              <a:buSzPct val="80000"/>
              <a:buFont typeface="Wingdings" pitchFamily="2" charset="2"/>
              <a:buChar char="n"/>
              <a:defRPr sz="1400">
                <a:solidFill>
                  <a:schemeClr val="tx1"/>
                </a:solidFill>
                <a:latin typeface="Arial" pitchFamily="34" charset="0"/>
              </a:defRPr>
            </a:lvl3pPr>
            <a:lvl4pPr marL="1600200" indent="-228600">
              <a:buClr>
                <a:srgbClr val="666666"/>
              </a:buClr>
              <a:buSzPct val="80000"/>
              <a:buFont typeface="Arial" pitchFamily="34" charset="0"/>
              <a:buChar char=""/>
              <a:defRPr sz="1200">
                <a:solidFill>
                  <a:schemeClr val="tx1"/>
                </a:solidFill>
                <a:latin typeface="Arial" pitchFamily="34" charset="0"/>
              </a:defRPr>
            </a:lvl4pPr>
            <a:lvl5pPr marL="2057400" indent="-228600">
              <a:buClr>
                <a:srgbClr val="666666"/>
              </a:buClr>
              <a:buSzPct val="80000"/>
              <a:buFont typeface="Arial" pitchFamily="34" charset="0"/>
              <a:buChar char=""/>
              <a:defRPr sz="1000">
                <a:solidFill>
                  <a:schemeClr val="tx1"/>
                </a:solidFill>
                <a:latin typeface="Arial" pitchFamily="34" charset="0"/>
              </a:defRPr>
            </a:lvl5pPr>
            <a:lvl6pPr marL="25146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6pPr>
            <a:lvl7pPr marL="29718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7pPr>
            <a:lvl8pPr marL="34290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8pPr>
            <a:lvl9pPr marL="38862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9pPr>
          </a:lstStyle>
          <a:p>
            <a:pPr defTabSz="914583" fontAlgn="base">
              <a:spcBef>
                <a:spcPct val="0"/>
              </a:spcBef>
              <a:spcAft>
                <a:spcPct val="0"/>
              </a:spcAft>
            </a:pPr>
            <a:r>
              <a:rPr lang="en-GB" sz="2400" b="1">
                <a:solidFill>
                  <a:srgbClr val="666666"/>
                </a:solidFill>
                <a:cs typeface="Arial" pitchFamily="34" charset="0"/>
              </a:rPr>
              <a:t>© </a:t>
            </a:r>
            <a:r>
              <a:rPr sz="2400" b="1">
                <a:solidFill>
                  <a:srgbClr val="666666"/>
                </a:solidFill>
                <a:cs typeface="Arial" pitchFamily="34" charset="0"/>
              </a:rPr>
              <a:t>2012 SAP AG. Alle Rechte vorbehalten.</a:t>
            </a:r>
          </a:p>
        </p:txBody>
      </p:sp>
      <p:sp>
        <p:nvSpPr>
          <p:cNvPr id="3" name="TextBox 10"/>
          <p:cNvSpPr txBox="1">
            <a:spLocks noChangeArrowheads="1"/>
          </p:cNvSpPr>
          <p:nvPr/>
        </p:nvSpPr>
        <p:spPr bwMode="gray">
          <a:xfrm>
            <a:off x="431912" y="1692667"/>
            <a:ext cx="5555580"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defRPr>
            </a:lvl1pPr>
            <a:lvl2pPr marL="742950" indent="-285750">
              <a:buClr>
                <a:srgbClr val="FDB913"/>
              </a:buClr>
              <a:buSzPct val="100000"/>
              <a:buFont typeface="Wingdings" pitchFamily="2" charset="2"/>
              <a:buChar char=""/>
              <a:defRPr>
                <a:solidFill>
                  <a:schemeClr val="tx1"/>
                </a:solidFill>
                <a:latin typeface="Arial" pitchFamily="34" charset="0"/>
              </a:defRPr>
            </a:lvl2pPr>
            <a:lvl3pPr marL="1143000" indent="-228600">
              <a:buClr>
                <a:srgbClr val="666666"/>
              </a:buClr>
              <a:buSzPct val="80000"/>
              <a:buFont typeface="Wingdings" pitchFamily="2" charset="2"/>
              <a:buChar char="n"/>
              <a:defRPr sz="1400">
                <a:solidFill>
                  <a:schemeClr val="tx1"/>
                </a:solidFill>
                <a:latin typeface="Arial" pitchFamily="34" charset="0"/>
              </a:defRPr>
            </a:lvl3pPr>
            <a:lvl4pPr marL="1600200" indent="-228600">
              <a:buClr>
                <a:srgbClr val="666666"/>
              </a:buClr>
              <a:buSzPct val="80000"/>
              <a:buFont typeface="Arial" pitchFamily="34" charset="0"/>
              <a:buChar char=""/>
              <a:defRPr sz="1200">
                <a:solidFill>
                  <a:schemeClr val="tx1"/>
                </a:solidFill>
                <a:latin typeface="Arial" pitchFamily="34" charset="0"/>
              </a:defRPr>
            </a:lvl4pPr>
            <a:lvl5pPr marL="2057400" indent="-228600">
              <a:buClr>
                <a:srgbClr val="666666"/>
              </a:buClr>
              <a:buSzPct val="80000"/>
              <a:buFont typeface="Arial" pitchFamily="34" charset="0"/>
              <a:buChar char=""/>
              <a:defRPr sz="1000">
                <a:solidFill>
                  <a:schemeClr val="tx1"/>
                </a:solidFill>
                <a:latin typeface="Arial" pitchFamily="34" charset="0"/>
              </a:defRPr>
            </a:lvl5pPr>
            <a:lvl6pPr marL="25146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6pPr>
            <a:lvl7pPr marL="29718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7pPr>
            <a:lvl8pPr marL="34290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8pPr>
            <a:lvl9pPr marL="38862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9pPr>
          </a:lstStyle>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Die von SAP AG oder deren Vertriebsfirmen angebotenen Softwareprodukte können Softwarekomponenten auch anderer Softwarehersteller enthalten.</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Microsoft, Windows, Excel, Outlook, und PowerPoint sind eingetragene Marken der Microsoft Corporation. </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IBM, DB2, DB2 Universal Database, System i, System i5, System p, System p5, System x, System z, System z10, z10, z/VM, z/OS, OS/390, zEnterprise, PowerVM, Power Architecture, Power Systems, POWER7, POWER6+, POWER6, POWER, PowerHA, pureScale, PowerPC, BladeCenter, System Storage, Storwize, XIV, GPFS, HACMP, RETAIN, DB2 Connect, RACF, Redbooks, OS/2, AIX, Intelligent Miner, WebSphere, Tivoli, Informix und Smarter Planet sind Marken oder eingetragene Marken der IBM Corporation.</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Linux ist eine eingetragene Marke von Linus Torvalds in den USA und anderen Ländern.</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Adobe, das Adobe-Logo, Acrobat, PostScript und Reader sind Marken oder eingetragene Marken von Adobe Systems Incorporated in den USA und/oder anderen Ländern.</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Oracle und Java sind eingetragene Marken von Oracle und/oder ihrer Tochtergesellschaften. </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UNIX, X/Open, OSF/1 und Motif sind eingetragene Marken der Open Group.</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Citrix, ICA, Program Neighborhood, MetaFrame, WinFrame, VideoFrame und MultiWin </a:t>
            </a:r>
            <a:br>
              <a:rPr lang="en-US" sz="800" noProof="1">
                <a:solidFill>
                  <a:srgbClr val="000000"/>
                </a:solidFill>
                <a:ea typeface="ＭＳ Ｐゴシック" pitchFamily="34" charset="-128"/>
                <a:cs typeface="Arial" pitchFamily="34" charset="0"/>
              </a:rPr>
            </a:br>
            <a:r>
              <a:rPr lang="en-US" sz="800" noProof="1">
                <a:solidFill>
                  <a:srgbClr val="000000"/>
                </a:solidFill>
                <a:ea typeface="ＭＳ Ｐゴシック" pitchFamily="34" charset="-128"/>
                <a:cs typeface="Arial" pitchFamily="34" charset="0"/>
              </a:rPr>
              <a:t>sind Marken oder eingetragene Marken von Citrix Systems, Inc.</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HTML, XML, XHTML und W3C sind Marken oder eingetragene Marken des W3C</a:t>
            </a:r>
            <a:r>
              <a:rPr lang="en-US" sz="800" baseline="30000" noProof="1">
                <a:solidFill>
                  <a:srgbClr val="000000"/>
                </a:solidFill>
                <a:ea typeface="ＭＳ Ｐゴシック" pitchFamily="34" charset="-128"/>
                <a:cs typeface="Arial" pitchFamily="34" charset="0"/>
              </a:rPr>
              <a:t>®</a:t>
            </a:r>
            <a:r>
              <a:rPr lang="en-US" sz="800" noProof="1">
                <a:solidFill>
                  <a:srgbClr val="000000"/>
                </a:solidFill>
                <a:ea typeface="ＭＳ Ｐゴシック" pitchFamily="34" charset="-128"/>
                <a:cs typeface="Arial" pitchFamily="34" charset="0"/>
              </a:rPr>
              <a:t>, </a:t>
            </a:r>
            <a:br>
              <a:rPr lang="en-US" sz="800" noProof="1">
                <a:solidFill>
                  <a:srgbClr val="000000"/>
                </a:solidFill>
                <a:ea typeface="ＭＳ Ｐゴシック" pitchFamily="34" charset="-128"/>
                <a:cs typeface="Arial" pitchFamily="34" charset="0"/>
              </a:rPr>
            </a:br>
            <a:r>
              <a:rPr lang="en-US" sz="800" noProof="1">
                <a:solidFill>
                  <a:srgbClr val="000000"/>
                </a:solidFill>
                <a:ea typeface="ＭＳ Ｐゴシック" pitchFamily="34" charset="-128"/>
                <a:cs typeface="Arial" pitchFamily="34" charset="0"/>
              </a:rPr>
              <a:t>World Wide Web Consortium, Massachusetts Institute of Technology. </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Apple, App Store, iBooks, iPad, iPhone, iPhoto, iPod, iTunes, Multi-Touch, Objective-C, Retina, Safari, Siri und Xcode sind Marken oder eingetragene Marken der Apple Inc.</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IOS ist eine eingetragene Marke von Cisco Systems Inc.</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RIM, BlackBerry, BBM, BlackBerry Curve, BlackBerry Bold, BlackBerry Pearl, BlackBerry Torch, BlackBerry Storm, BlackBerry Storm2, BlackBerry PlayBook und BlackBerry App World sind Marken oder eingetragene Marken von Research in Motion Limited.</a:t>
            </a:r>
          </a:p>
        </p:txBody>
      </p:sp>
      <p:sp>
        <p:nvSpPr>
          <p:cNvPr id="4" name="TextBox 11"/>
          <p:cNvSpPr txBox="1">
            <a:spLocks noChangeArrowheads="1"/>
          </p:cNvSpPr>
          <p:nvPr/>
        </p:nvSpPr>
        <p:spPr bwMode="gray">
          <a:xfrm>
            <a:off x="6207683" y="1692667"/>
            <a:ext cx="5555580" cy="3888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defRPr>
            </a:lvl1pPr>
            <a:lvl2pPr marL="742950" indent="-285750">
              <a:buClr>
                <a:srgbClr val="FDB913"/>
              </a:buClr>
              <a:buSzPct val="100000"/>
              <a:buFont typeface="Wingdings" pitchFamily="2" charset="2"/>
              <a:buChar char=""/>
              <a:defRPr>
                <a:solidFill>
                  <a:schemeClr val="tx1"/>
                </a:solidFill>
                <a:latin typeface="Arial" pitchFamily="34" charset="0"/>
              </a:defRPr>
            </a:lvl2pPr>
            <a:lvl3pPr marL="1143000" indent="-228600">
              <a:buClr>
                <a:srgbClr val="666666"/>
              </a:buClr>
              <a:buSzPct val="80000"/>
              <a:buFont typeface="Wingdings" pitchFamily="2" charset="2"/>
              <a:buChar char="n"/>
              <a:defRPr sz="1400">
                <a:solidFill>
                  <a:schemeClr val="tx1"/>
                </a:solidFill>
                <a:latin typeface="Arial" pitchFamily="34" charset="0"/>
              </a:defRPr>
            </a:lvl3pPr>
            <a:lvl4pPr marL="1600200" indent="-228600">
              <a:buClr>
                <a:srgbClr val="666666"/>
              </a:buClr>
              <a:buSzPct val="80000"/>
              <a:buFont typeface="Arial" pitchFamily="34" charset="0"/>
              <a:buChar char=""/>
              <a:defRPr sz="1200">
                <a:solidFill>
                  <a:schemeClr val="tx1"/>
                </a:solidFill>
                <a:latin typeface="Arial" pitchFamily="34" charset="0"/>
              </a:defRPr>
            </a:lvl4pPr>
            <a:lvl5pPr marL="2057400" indent="-228600">
              <a:buClr>
                <a:srgbClr val="666666"/>
              </a:buClr>
              <a:buSzPct val="80000"/>
              <a:buFont typeface="Arial" pitchFamily="34" charset="0"/>
              <a:buChar char=""/>
              <a:defRPr sz="1000">
                <a:solidFill>
                  <a:schemeClr val="tx1"/>
                </a:solidFill>
                <a:latin typeface="Arial" pitchFamily="34" charset="0"/>
              </a:defRPr>
            </a:lvl5pPr>
            <a:lvl6pPr marL="25146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6pPr>
            <a:lvl7pPr marL="29718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7pPr>
            <a:lvl8pPr marL="34290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8pPr>
            <a:lvl9pPr marL="38862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9pPr>
          </a:lstStyle>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Google App Engine, Google Apps, Google Checkout, Google Data API, Google Maps, Google Mobile Ads, Google Mobile Updater, Google Mobile, Google Store, Google Sync, Google Updater, Google Voice, Google Mail, Gmail, YouTube, Dalvik und Android sind Marken oder eingetragene Marken von Google Inc.</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INTERMEC ist eine eingetragene Marke der Intermec Technologies Corporation.</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Wi-Fi ist eine eingetragene Marke der Wi-Fi Alliance.</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Bluetooth ist eine eingetragene Marke von Bluetooth SIG Inc.</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Motorola ist eine eingetragene Marke von Motorola Trademark Holdings, LLC. </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Computop ist eine eingetragene Marke der Computop Wirtschaftsinformatik GmbH.</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SAP, R/3, SAP NetWeaver, Duet, PartnerEdge, ByDesign, SAP BusinessObjects Explorer, StreamWork, SAP HANA und weitere im Text erwähnte SAP-Produkte und ­Dienstleistungen sowie die entsprechenden Logos sind Marken oder eingetragene Marken der SAP AG in Deutschland und anderen Ländern.</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Business Objects und das Business-Objects-Logo, BusinessObjects, Crystal Reports, Crystal Decisions, Web Intelligence, Xcelsius und andere im Text erwähnte Business-Objects-Produkte und ­Dienstleistungen sowie die entsprechenden Logos sind Marken </a:t>
            </a:r>
            <a:br>
              <a:rPr lang="en-US" sz="800" noProof="1">
                <a:solidFill>
                  <a:srgbClr val="000000"/>
                </a:solidFill>
                <a:ea typeface="ＭＳ Ｐゴシック" pitchFamily="34" charset="-128"/>
                <a:cs typeface="Arial" pitchFamily="34" charset="0"/>
              </a:rPr>
            </a:br>
            <a:r>
              <a:rPr lang="en-US" sz="800" noProof="1">
                <a:solidFill>
                  <a:srgbClr val="000000"/>
                </a:solidFill>
                <a:ea typeface="ＭＳ Ｐゴシック" pitchFamily="34" charset="-128"/>
                <a:cs typeface="Arial" pitchFamily="34" charset="0"/>
              </a:rPr>
              <a:t>oder eingetragene Marken der Business Objects Software Ltd. Business Objects ist ein Unternehmen der SAP AG.</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Sybase und Adaptive Server, iAnywhere, Sybase 365, SQL Anywhere und weitere im Text erwähnte Sybase-Produkte und -Dienstleistungen sowie die entsprechenden Logos sind Marken oder eingetragene Marken der Sybase Inc. Sybase ist ein Unternehmen der </a:t>
            </a:r>
            <a:br>
              <a:rPr lang="en-US" sz="800" noProof="1">
                <a:solidFill>
                  <a:srgbClr val="000000"/>
                </a:solidFill>
                <a:ea typeface="ＭＳ Ｐゴシック" pitchFamily="34" charset="-128"/>
                <a:cs typeface="Arial" pitchFamily="34" charset="0"/>
              </a:rPr>
            </a:br>
            <a:r>
              <a:rPr lang="en-US" sz="800" noProof="1">
                <a:solidFill>
                  <a:srgbClr val="000000"/>
                </a:solidFill>
                <a:ea typeface="ＭＳ Ｐゴシック" pitchFamily="34" charset="-128"/>
                <a:cs typeface="Arial" pitchFamily="34" charset="0"/>
              </a:rPr>
              <a:t>SAP AG.</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Crossgate, m@gic EDDY, B2B 360°, B2B 360°Services sind eingetragene Marken der Crossgate AG in Deutschland und anderen Ländern. Crossgate ist ein Unternehmen der SAP AG.</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Alle anderen Namen von Produkten und Dienstleistungen sind Marken der jeweiligen Firmen. Die Angaben im Text sind unverbindlich und dienen lediglich zu Informations-zwecken. Produkte können länderspezifische Unterschiede aufweisen.</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Die in dieser Publikation enthaltene Information ist Eigentum der SAP. Weitergabe und Vervielfältigung dieser Publikation oder von Teilen daraus sind, zu welchem Zweck und </a:t>
            </a:r>
            <a:br>
              <a:rPr lang="en-US" sz="800" noProof="1">
                <a:solidFill>
                  <a:srgbClr val="000000"/>
                </a:solidFill>
                <a:ea typeface="ＭＳ Ｐゴシック" pitchFamily="34" charset="-128"/>
                <a:cs typeface="Arial" pitchFamily="34" charset="0"/>
              </a:rPr>
            </a:br>
            <a:r>
              <a:rPr lang="en-US" sz="800" noProof="1">
                <a:solidFill>
                  <a:srgbClr val="000000"/>
                </a:solidFill>
                <a:ea typeface="ＭＳ Ｐゴシック" pitchFamily="34" charset="-128"/>
                <a:cs typeface="Arial" pitchFamily="34" charset="0"/>
              </a:rPr>
              <a:t>in welcher Form auch immer, nur mit ausdrücklicher schriftlicher Genehmigung durch </a:t>
            </a:r>
            <a:br>
              <a:rPr lang="en-US" sz="800" noProof="1">
                <a:solidFill>
                  <a:srgbClr val="000000"/>
                </a:solidFill>
                <a:ea typeface="ＭＳ Ｐゴシック" pitchFamily="34" charset="-128"/>
                <a:cs typeface="Arial" pitchFamily="34" charset="0"/>
              </a:rPr>
            </a:br>
            <a:r>
              <a:rPr lang="en-US" sz="800" noProof="1">
                <a:solidFill>
                  <a:srgbClr val="000000"/>
                </a:solidFill>
                <a:ea typeface="ＭＳ Ｐゴシック" pitchFamily="34" charset="-128"/>
                <a:cs typeface="Arial" pitchFamily="34" charset="0"/>
              </a:rPr>
              <a:t>SAP AG gestattet.</a:t>
            </a:r>
          </a:p>
        </p:txBody>
      </p:sp>
    </p:spTree>
    <p:extLst>
      <p:ext uri="{BB962C8B-B14F-4D97-AF65-F5344CB8AC3E}">
        <p14:creationId xmlns:p14="http://schemas.microsoft.com/office/powerpoint/2010/main" val="2098959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pic>
        <p:nvPicPr>
          <p:cNvPr id="4" name="Picture 8"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8265" y="6083122"/>
            <a:ext cx="1223752" cy="454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52144" y="324075"/>
            <a:ext cx="11042875" cy="738171"/>
          </a:xfrm>
        </p:spPr>
        <p:txBody>
          <a:bodyPr anchor="t">
            <a:noAutofit/>
          </a:bodyPr>
          <a:lstStyle>
            <a:lvl1pPr>
              <a:defRPr sz="4801">
                <a:solidFill>
                  <a:schemeClr val="tx1"/>
                </a:solidFill>
              </a:defRPr>
            </a:lvl1pPr>
          </a:lstStyle>
          <a:p>
            <a:r>
              <a:rPr lang="en-US" altLang="zh-CN"/>
              <a:t>Click to edit Master title style</a:t>
            </a:r>
            <a:endParaRPr lang="en-US" dirty="0"/>
          </a:p>
        </p:txBody>
      </p:sp>
      <p:sp>
        <p:nvSpPr>
          <p:cNvPr id="6" name="Subtitle 2"/>
          <p:cNvSpPr>
            <a:spLocks noGrp="1"/>
          </p:cNvSpPr>
          <p:nvPr>
            <p:ph type="subTitle" idx="1"/>
          </p:nvPr>
        </p:nvSpPr>
        <p:spPr bwMode="gray">
          <a:xfrm>
            <a:off x="552144" y="1500218"/>
            <a:ext cx="9122375" cy="492557"/>
          </a:xfrm>
        </p:spPr>
        <p:txBody>
          <a:bodyPr>
            <a:noAutofit/>
          </a:bodyPr>
          <a:lstStyle>
            <a:lvl1pPr marL="0" marR="0" indent="0" algn="l" defTabSz="914583"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91" indent="0" algn="ctr">
              <a:buNone/>
              <a:defRPr>
                <a:solidFill>
                  <a:schemeClr val="tx1">
                    <a:tint val="75000"/>
                  </a:schemeClr>
                </a:solidFill>
              </a:defRPr>
            </a:lvl2pPr>
            <a:lvl3pPr marL="914583" indent="0" algn="ctr">
              <a:buNone/>
              <a:defRPr>
                <a:solidFill>
                  <a:schemeClr val="tx1">
                    <a:tint val="75000"/>
                  </a:schemeClr>
                </a:solidFill>
              </a:defRPr>
            </a:lvl3pPr>
            <a:lvl4pPr marL="1371874" indent="0" algn="ctr">
              <a:buNone/>
              <a:defRPr>
                <a:solidFill>
                  <a:schemeClr val="tx1">
                    <a:tint val="75000"/>
                  </a:schemeClr>
                </a:solidFill>
              </a:defRPr>
            </a:lvl4pPr>
            <a:lvl5pPr marL="1829166" indent="0" algn="ctr">
              <a:buNone/>
              <a:defRPr>
                <a:solidFill>
                  <a:schemeClr val="tx1">
                    <a:tint val="75000"/>
                  </a:schemeClr>
                </a:solidFill>
              </a:defRPr>
            </a:lvl5pPr>
            <a:lvl6pPr marL="2286457" indent="0" algn="ctr">
              <a:buNone/>
              <a:defRPr>
                <a:solidFill>
                  <a:schemeClr val="tx1">
                    <a:tint val="75000"/>
                  </a:schemeClr>
                </a:solidFill>
              </a:defRPr>
            </a:lvl6pPr>
            <a:lvl7pPr marL="2743749" indent="0" algn="ctr">
              <a:buNone/>
              <a:defRPr>
                <a:solidFill>
                  <a:schemeClr val="tx1">
                    <a:tint val="75000"/>
                  </a:schemeClr>
                </a:solidFill>
              </a:defRPr>
            </a:lvl7pPr>
            <a:lvl8pPr marL="3201040" indent="0" algn="ctr">
              <a:buNone/>
              <a:defRPr>
                <a:solidFill>
                  <a:schemeClr val="tx1">
                    <a:tint val="75000"/>
                  </a:schemeClr>
                </a:solidFill>
              </a:defRPr>
            </a:lvl8pPr>
            <a:lvl9pPr marL="3658332" indent="0" algn="ctr">
              <a:buNone/>
              <a:defRPr>
                <a:solidFill>
                  <a:schemeClr val="tx1">
                    <a:tint val="75000"/>
                  </a:schemeClr>
                </a:solidFill>
              </a:defRPr>
            </a:lvl9pPr>
          </a:lstStyle>
          <a:p>
            <a:r>
              <a:rPr lang="en-US" altLang="zh-CN"/>
              <a:t>Click to edit Master subtitle style</a:t>
            </a:r>
            <a:endParaRPr lang="en-US" dirty="0"/>
          </a:p>
        </p:txBody>
      </p:sp>
    </p:spTree>
    <p:extLst>
      <p:ext uri="{BB962C8B-B14F-4D97-AF65-F5344CB8AC3E}">
        <p14:creationId xmlns:p14="http://schemas.microsoft.com/office/powerpoint/2010/main" val="2224372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8"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8265" y="6083122"/>
            <a:ext cx="1223752" cy="454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a:spLocks noGrp="1"/>
          </p:cNvSpPr>
          <p:nvPr>
            <p:ph type="subTitle" idx="1"/>
          </p:nvPr>
        </p:nvSpPr>
        <p:spPr bwMode="gray">
          <a:xfrm>
            <a:off x="552144" y="1500218"/>
            <a:ext cx="9122375" cy="492557"/>
          </a:xfrm>
        </p:spPr>
        <p:txBody>
          <a:bodyPr>
            <a:noAutofit/>
          </a:bodyPr>
          <a:lstStyle>
            <a:lvl1pPr marL="0" marR="0" indent="0" algn="l" defTabSz="914583"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91" indent="0" algn="ctr">
              <a:buNone/>
              <a:defRPr>
                <a:solidFill>
                  <a:schemeClr val="tx1">
                    <a:tint val="75000"/>
                  </a:schemeClr>
                </a:solidFill>
              </a:defRPr>
            </a:lvl2pPr>
            <a:lvl3pPr marL="914583" indent="0" algn="ctr">
              <a:buNone/>
              <a:defRPr>
                <a:solidFill>
                  <a:schemeClr val="tx1">
                    <a:tint val="75000"/>
                  </a:schemeClr>
                </a:solidFill>
              </a:defRPr>
            </a:lvl3pPr>
            <a:lvl4pPr marL="1371874" indent="0" algn="ctr">
              <a:buNone/>
              <a:defRPr>
                <a:solidFill>
                  <a:schemeClr val="tx1">
                    <a:tint val="75000"/>
                  </a:schemeClr>
                </a:solidFill>
              </a:defRPr>
            </a:lvl4pPr>
            <a:lvl5pPr marL="1829166" indent="0" algn="ctr">
              <a:buNone/>
              <a:defRPr>
                <a:solidFill>
                  <a:schemeClr val="tx1">
                    <a:tint val="75000"/>
                  </a:schemeClr>
                </a:solidFill>
              </a:defRPr>
            </a:lvl5pPr>
            <a:lvl6pPr marL="2286457" indent="0" algn="ctr">
              <a:buNone/>
              <a:defRPr>
                <a:solidFill>
                  <a:schemeClr val="tx1">
                    <a:tint val="75000"/>
                  </a:schemeClr>
                </a:solidFill>
              </a:defRPr>
            </a:lvl6pPr>
            <a:lvl7pPr marL="2743749" indent="0" algn="ctr">
              <a:buNone/>
              <a:defRPr>
                <a:solidFill>
                  <a:schemeClr val="tx1">
                    <a:tint val="75000"/>
                  </a:schemeClr>
                </a:solidFill>
              </a:defRPr>
            </a:lvl7pPr>
            <a:lvl8pPr marL="3201040" indent="0" algn="ctr">
              <a:buNone/>
              <a:defRPr>
                <a:solidFill>
                  <a:schemeClr val="tx1">
                    <a:tint val="75000"/>
                  </a:schemeClr>
                </a:solidFill>
              </a:defRPr>
            </a:lvl8pPr>
            <a:lvl9pPr marL="3658332" indent="0" algn="ctr">
              <a:buNone/>
              <a:defRPr>
                <a:solidFill>
                  <a:schemeClr val="tx1">
                    <a:tint val="75000"/>
                  </a:schemeClr>
                </a:solidFill>
              </a:defRPr>
            </a:lvl9pPr>
          </a:lstStyle>
          <a:p>
            <a:r>
              <a:rPr lang="en-US" altLang="zh-CN"/>
              <a:t>Click to edit Master subtitle style</a:t>
            </a:r>
            <a:endParaRPr lang="en-US" dirty="0"/>
          </a:p>
        </p:txBody>
      </p:sp>
      <p:sp>
        <p:nvSpPr>
          <p:cNvPr id="9" name="Title 1"/>
          <p:cNvSpPr>
            <a:spLocks noGrp="1"/>
          </p:cNvSpPr>
          <p:nvPr>
            <p:ph type="ctrTitle"/>
          </p:nvPr>
        </p:nvSpPr>
        <p:spPr bwMode="gray">
          <a:xfrm>
            <a:off x="552144" y="324075"/>
            <a:ext cx="11042875" cy="923544"/>
          </a:xfrm>
        </p:spPr>
        <p:txBody>
          <a:bodyPr anchor="t">
            <a:noAutofit/>
          </a:bodyPr>
          <a:lstStyle>
            <a:lvl1pPr>
              <a:defRPr sz="3001">
                <a:solidFill>
                  <a:sysClr val="windowText" lastClr="000000"/>
                </a:solidFill>
                <a:latin typeface="+mj-lt"/>
              </a:defRPr>
            </a:lvl1pPr>
          </a:lstStyle>
          <a:p>
            <a:r>
              <a:rPr lang="en-US" altLang="zh-CN"/>
              <a:t>Click to edit Master title style</a:t>
            </a:r>
            <a:endParaRPr lang="de-DE" dirty="0"/>
          </a:p>
        </p:txBody>
      </p:sp>
    </p:spTree>
    <p:extLst>
      <p:ext uri="{BB962C8B-B14F-4D97-AF65-F5344CB8AC3E}">
        <p14:creationId xmlns:p14="http://schemas.microsoft.com/office/powerpoint/2010/main" val="351943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4" name="Rectangle 8"/>
          <p:cNvSpPr>
            <a:spLocks noChangeArrowheads="1"/>
          </p:cNvSpPr>
          <p:nvPr/>
        </p:nvSpPr>
        <p:spPr bwMode="gray">
          <a:xfrm>
            <a:off x="431913" y="0"/>
            <a:ext cx="11331350" cy="2296057"/>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21" tIns="72017" rIns="90021" bIns="72017" anchor="ctr"/>
          <a:lstStyle/>
          <a:p>
            <a:pPr algn="ctr" defTabSz="914583" fontAlgn="base">
              <a:spcBef>
                <a:spcPct val="50000"/>
              </a:spcBef>
              <a:spcAft>
                <a:spcPct val="0"/>
              </a:spcAft>
              <a:buClr>
                <a:srgbClr val="F0AB00"/>
              </a:buClr>
              <a:buSzPct val="80000"/>
            </a:pPr>
            <a:endParaRPr lang="en-US" sz="1600">
              <a:solidFill>
                <a:srgbClr val="000000"/>
              </a:solidFill>
              <a:latin typeface="Arial" pitchFamily="34" charset="0"/>
              <a:ea typeface="Arial Unicode MS" pitchFamily="34" charset="-122"/>
              <a:cs typeface="Arial Unicode MS" pitchFamily="34" charset="-122"/>
            </a:endParaRPr>
          </a:p>
        </p:txBody>
      </p:sp>
      <p:pic>
        <p:nvPicPr>
          <p:cNvPr id="5"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1913" y="6083122"/>
            <a:ext cx="1223752" cy="454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432113" y="2444966"/>
            <a:ext cx="11330950" cy="738835"/>
          </a:xfrm>
        </p:spPr>
        <p:txBody>
          <a:bodyPr anchor="t">
            <a:noAutofit/>
          </a:bodyPr>
          <a:lstStyle>
            <a:lvl1pPr>
              <a:defRPr sz="4801">
                <a:solidFill>
                  <a:schemeClr val="tx1"/>
                </a:solidFill>
                <a:latin typeface="+mj-lt"/>
              </a:defRPr>
            </a:lvl1pPr>
          </a:lstStyle>
          <a:p>
            <a:r>
              <a:rPr lang="en-US" altLang="zh-CN"/>
              <a:t>Click to edit Master title style</a:t>
            </a:r>
            <a:endParaRPr lang="de-DE" dirty="0"/>
          </a:p>
        </p:txBody>
      </p:sp>
      <p:sp>
        <p:nvSpPr>
          <p:cNvPr id="93" name="Text Placeholder 92"/>
          <p:cNvSpPr>
            <a:spLocks noGrp="1"/>
          </p:cNvSpPr>
          <p:nvPr>
            <p:ph type="body" sz="quarter" idx="10"/>
          </p:nvPr>
        </p:nvSpPr>
        <p:spPr>
          <a:xfrm>
            <a:off x="432113" y="3507212"/>
            <a:ext cx="11331350" cy="620857"/>
          </a:xfrm>
        </p:spPr>
        <p:txBody>
          <a:bodyPr/>
          <a:lstStyle>
            <a:lvl1pPr>
              <a:spcBef>
                <a:spcPts val="1200"/>
              </a:spcBef>
              <a:defRPr sz="1600" b="0"/>
            </a:lvl1pPr>
          </a:lstStyle>
          <a:p>
            <a:pPr lvl="0"/>
            <a:r>
              <a:rPr lang="en-US" altLang="zh-CN"/>
              <a:t>Click to edit Master text styles</a:t>
            </a:r>
          </a:p>
        </p:txBody>
      </p:sp>
    </p:spTree>
    <p:extLst>
      <p:ext uri="{BB962C8B-B14F-4D97-AF65-F5344CB8AC3E}">
        <p14:creationId xmlns:p14="http://schemas.microsoft.com/office/powerpoint/2010/main" val="101466922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spTree>
      <p:nvGrpSpPr>
        <p:cNvPr id="1" name=""/>
        <p:cNvGrpSpPr/>
        <p:nvPr/>
      </p:nvGrpSpPr>
      <p:grpSpPr>
        <a:xfrm>
          <a:off x="0" y="0"/>
          <a:ext cx="0" cy="0"/>
          <a:chOff x="0" y="0"/>
          <a:chExt cx="0" cy="0"/>
        </a:xfrm>
      </p:grpSpPr>
      <p:sp>
        <p:nvSpPr>
          <p:cNvPr id="5" name="Rectangle 8"/>
          <p:cNvSpPr>
            <a:spLocks noChangeArrowheads="1"/>
          </p:cNvSpPr>
          <p:nvPr/>
        </p:nvSpPr>
        <p:spPr bwMode="gray">
          <a:xfrm>
            <a:off x="431913" y="1"/>
            <a:ext cx="11331350" cy="161962"/>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21" tIns="72017" rIns="90021" bIns="72017" anchor="ctr"/>
          <a:lstStyle/>
          <a:p>
            <a:pPr algn="ctr" defTabSz="914583" fontAlgn="base">
              <a:spcBef>
                <a:spcPct val="50000"/>
              </a:spcBef>
              <a:spcAft>
                <a:spcPct val="0"/>
              </a:spcAft>
              <a:buClr>
                <a:srgbClr val="F0AB00"/>
              </a:buClr>
              <a:buSzPct val="80000"/>
            </a:pPr>
            <a:endParaRPr lang="en-US" sz="1600">
              <a:solidFill>
                <a:srgbClr val="000000"/>
              </a:solidFill>
              <a:latin typeface="Arial" pitchFamily="34" charset="0"/>
              <a:ea typeface="Arial Unicode MS" pitchFamily="34" charset="-122"/>
              <a:cs typeface="Arial Unicode MS" pitchFamily="34" charset="-122"/>
            </a:endParaRPr>
          </a:p>
        </p:txBody>
      </p:sp>
      <p:pic>
        <p:nvPicPr>
          <p:cNvPr id="6"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1913" y="6083122"/>
            <a:ext cx="1223752" cy="454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icture Placeholder 7"/>
          <p:cNvSpPr>
            <a:spLocks noGrp="1"/>
          </p:cNvSpPr>
          <p:nvPr>
            <p:ph type="pic" sz="quarter" idx="11"/>
          </p:nvPr>
        </p:nvSpPr>
        <p:spPr>
          <a:xfrm>
            <a:off x="432113" y="162038"/>
            <a:ext cx="11330950" cy="2135294"/>
          </a:xfrm>
          <a:solidFill>
            <a:schemeClr val="bg1">
              <a:lumMod val="95000"/>
            </a:schemeClr>
          </a:solidFill>
        </p:spPr>
        <p:txBody>
          <a:bodyPr tIns="504000" rtlCol="0">
            <a:noAutofit/>
          </a:bodyPr>
          <a:lstStyle>
            <a:lvl1pPr algn="ctr">
              <a:defRPr b="0"/>
            </a:lvl1pPr>
          </a:lstStyle>
          <a:p>
            <a:pPr lvl="0"/>
            <a:r>
              <a:rPr lang="en-US" altLang="zh-CN" noProof="0"/>
              <a:t>Click icon to add picture</a:t>
            </a:r>
            <a:endParaRPr lang="en-US" noProof="0"/>
          </a:p>
        </p:txBody>
      </p:sp>
      <p:sp>
        <p:nvSpPr>
          <p:cNvPr id="2" name="Title 1"/>
          <p:cNvSpPr>
            <a:spLocks noGrp="1"/>
          </p:cNvSpPr>
          <p:nvPr>
            <p:ph type="ctrTitle"/>
          </p:nvPr>
        </p:nvSpPr>
        <p:spPr bwMode="gray">
          <a:xfrm>
            <a:off x="432113" y="2444966"/>
            <a:ext cx="11330950" cy="738835"/>
          </a:xfrm>
        </p:spPr>
        <p:txBody>
          <a:bodyPr anchor="t">
            <a:noAutofit/>
          </a:bodyPr>
          <a:lstStyle>
            <a:lvl1pPr>
              <a:defRPr sz="4801">
                <a:solidFill>
                  <a:schemeClr val="tx1"/>
                </a:solidFill>
                <a:latin typeface="+mj-lt"/>
              </a:defRPr>
            </a:lvl1pPr>
          </a:lstStyle>
          <a:p>
            <a:r>
              <a:rPr lang="en-US" altLang="zh-CN"/>
              <a:t>Click to edit Master title style</a:t>
            </a:r>
            <a:endParaRPr lang="de-DE" dirty="0"/>
          </a:p>
        </p:txBody>
      </p:sp>
      <p:sp>
        <p:nvSpPr>
          <p:cNvPr id="93" name="Text Placeholder 92"/>
          <p:cNvSpPr>
            <a:spLocks noGrp="1"/>
          </p:cNvSpPr>
          <p:nvPr>
            <p:ph type="body" sz="quarter" idx="10"/>
          </p:nvPr>
        </p:nvSpPr>
        <p:spPr>
          <a:xfrm>
            <a:off x="432113" y="3507212"/>
            <a:ext cx="11331350" cy="620857"/>
          </a:xfrm>
        </p:spPr>
        <p:txBody>
          <a:bodyPr/>
          <a:lstStyle>
            <a:lvl1pPr>
              <a:spcBef>
                <a:spcPts val="1200"/>
              </a:spcBef>
              <a:defRPr sz="1600" b="0"/>
            </a:lvl1pPr>
          </a:lstStyle>
          <a:p>
            <a:pPr lvl="0"/>
            <a:r>
              <a:rPr lang="en-US" altLang="zh-CN"/>
              <a:t>Click to edit Master text styles</a:t>
            </a:r>
          </a:p>
        </p:txBody>
      </p:sp>
    </p:spTree>
    <p:extLst>
      <p:ext uri="{BB962C8B-B14F-4D97-AF65-F5344CB8AC3E}">
        <p14:creationId xmlns:p14="http://schemas.microsoft.com/office/powerpoint/2010/main" val="273212000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spTree>
      <p:nvGrpSpPr>
        <p:cNvPr id="1" name=""/>
        <p:cNvGrpSpPr/>
        <p:nvPr/>
      </p:nvGrpSpPr>
      <p:grpSpPr>
        <a:xfrm>
          <a:off x="0" y="0"/>
          <a:ext cx="0" cy="0"/>
          <a:chOff x="0" y="0"/>
          <a:chExt cx="0" cy="0"/>
        </a:xfrm>
      </p:grpSpPr>
      <p:sp>
        <p:nvSpPr>
          <p:cNvPr id="4" name="Rectangle 8"/>
          <p:cNvSpPr>
            <a:spLocks noChangeArrowheads="1"/>
          </p:cNvSpPr>
          <p:nvPr/>
        </p:nvSpPr>
        <p:spPr bwMode="gray">
          <a:xfrm>
            <a:off x="431913" y="1"/>
            <a:ext cx="11331350" cy="161962"/>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21" tIns="72017" rIns="90021" bIns="72017" anchor="ctr"/>
          <a:lstStyle/>
          <a:p>
            <a:pPr algn="ctr" defTabSz="914583" fontAlgn="base">
              <a:spcBef>
                <a:spcPct val="50000"/>
              </a:spcBef>
              <a:spcAft>
                <a:spcPct val="0"/>
              </a:spcAft>
              <a:buClr>
                <a:srgbClr val="F0AB00"/>
              </a:buClr>
              <a:buSzPct val="80000"/>
            </a:pPr>
            <a:endParaRPr lang="en-US" sz="1600">
              <a:solidFill>
                <a:srgbClr val="000000"/>
              </a:solidFill>
              <a:latin typeface="Arial" pitchFamily="34" charset="0"/>
              <a:ea typeface="Arial Unicode MS" pitchFamily="34" charset="-122"/>
              <a:cs typeface="Arial Unicode MS" pitchFamily="34" charset="-122"/>
            </a:endParaRPr>
          </a:p>
        </p:txBody>
      </p:sp>
      <p:pic>
        <p:nvPicPr>
          <p:cNvPr id="5"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1913" y="477949"/>
            <a:ext cx="2443269" cy="90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432113" y="2444966"/>
            <a:ext cx="11330950" cy="738835"/>
          </a:xfrm>
        </p:spPr>
        <p:txBody>
          <a:bodyPr anchor="t">
            <a:noAutofit/>
          </a:bodyPr>
          <a:lstStyle>
            <a:lvl1pPr>
              <a:defRPr sz="4801">
                <a:solidFill>
                  <a:schemeClr val="tx1"/>
                </a:solidFill>
                <a:latin typeface="+mj-lt"/>
              </a:defRPr>
            </a:lvl1pPr>
          </a:lstStyle>
          <a:p>
            <a:r>
              <a:rPr lang="en-US" altLang="zh-CN"/>
              <a:t>Click to edit Master title style</a:t>
            </a:r>
            <a:endParaRPr lang="de-DE" dirty="0"/>
          </a:p>
        </p:txBody>
      </p:sp>
      <p:sp>
        <p:nvSpPr>
          <p:cNvPr id="93" name="Text Placeholder 92"/>
          <p:cNvSpPr>
            <a:spLocks noGrp="1"/>
          </p:cNvSpPr>
          <p:nvPr>
            <p:ph type="body" sz="quarter" idx="10"/>
          </p:nvPr>
        </p:nvSpPr>
        <p:spPr>
          <a:xfrm>
            <a:off x="432113" y="4605451"/>
            <a:ext cx="11331350" cy="1477670"/>
          </a:xfrm>
        </p:spPr>
        <p:txBody>
          <a:bodyPr anchor="b">
            <a:noAutofit/>
          </a:bodyPr>
          <a:lstStyle>
            <a:lvl1pPr>
              <a:spcBef>
                <a:spcPts val="0"/>
              </a:spcBef>
              <a:defRPr sz="1600" b="0"/>
            </a:lvl1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175200285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dirty="0"/>
          </a:p>
        </p:txBody>
      </p:sp>
      <p:sp>
        <p:nvSpPr>
          <p:cNvPr id="4" name="Text Placeholder 3"/>
          <p:cNvSpPr>
            <a:spLocks noGrp="1"/>
          </p:cNvSpPr>
          <p:nvPr>
            <p:ph type="body" sz="quarter" idx="10"/>
          </p:nvPr>
        </p:nvSpPr>
        <p:spPr>
          <a:xfrm>
            <a:off x="432113" y="1692392"/>
            <a:ext cx="11329234" cy="3832705"/>
          </a:xfrm>
        </p:spPr>
        <p:txBody>
          <a:bodyPr>
            <a:noAutofit/>
          </a:bodyPr>
          <a:lstStyle>
            <a:lvl1pPr marL="0" marR="0" indent="0" algn="l" defTabSz="914583" rtl="0" eaLnBrk="1" fontAlgn="auto" latinLnBrk="0" hangingPunct="1">
              <a:lnSpc>
                <a:spcPct val="100000"/>
              </a:lnSpc>
              <a:spcBef>
                <a:spcPts val="1200"/>
              </a:spcBef>
              <a:spcAft>
                <a:spcPts val="0"/>
              </a:spcAft>
              <a:buClr>
                <a:schemeClr val="accent1"/>
              </a:buClr>
              <a:buSzPct val="80000"/>
              <a:buFontTx/>
              <a:buNone/>
              <a:tabLst/>
              <a:defRPr b="0"/>
            </a:lvl1pPr>
            <a:lvl2pPr marL="180036" marR="0" indent="-180036" algn="l" defTabSz="914583"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72" marR="0" indent="-181011" algn="l" defTabSz="914583"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507" marR="0" indent="-177836" algn="l" defTabSz="914583"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108">
              <a:buClr>
                <a:schemeClr val="accent2"/>
              </a:buClr>
              <a:buFont typeface="Courier New" pitchFamily="49" charset="0"/>
              <a:buChar char="o"/>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15385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altLang="zh-CN" noProof="0"/>
              <a:t>Click to edit Master title style</a:t>
            </a:r>
            <a:endParaRPr lang="de-DE" dirty="0"/>
          </a:p>
        </p:txBody>
      </p:sp>
    </p:spTree>
    <p:extLst>
      <p:ext uri="{BB962C8B-B14F-4D97-AF65-F5344CB8AC3E}">
        <p14:creationId xmlns:p14="http://schemas.microsoft.com/office/powerpoint/2010/main" val="104356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431913" y="323925"/>
            <a:ext cx="11331350" cy="7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t>Insert page title</a:t>
            </a:r>
          </a:p>
        </p:txBody>
      </p:sp>
      <p:sp>
        <p:nvSpPr>
          <p:cNvPr id="1027" name="Text Placeholder 2"/>
          <p:cNvSpPr>
            <a:spLocks noGrp="1"/>
          </p:cNvSpPr>
          <p:nvPr>
            <p:ph type="body" idx="1"/>
          </p:nvPr>
        </p:nvSpPr>
        <p:spPr bwMode="gray">
          <a:xfrm>
            <a:off x="431913" y="1691080"/>
            <a:ext cx="11331350" cy="4392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1028" name="Rectangle 32"/>
          <p:cNvSpPr>
            <a:spLocks noChangeArrowheads="1"/>
          </p:cNvSpPr>
          <p:nvPr/>
        </p:nvSpPr>
        <p:spPr bwMode="gray">
          <a:xfrm>
            <a:off x="431913" y="1"/>
            <a:ext cx="11331350" cy="161962"/>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21" tIns="72017" rIns="90021" bIns="72017" anchor="ctr"/>
          <a:lstStyle/>
          <a:p>
            <a:pPr algn="ctr" defTabSz="914583" fontAlgn="base">
              <a:spcBef>
                <a:spcPct val="50000"/>
              </a:spcBef>
              <a:spcAft>
                <a:spcPct val="0"/>
              </a:spcAft>
              <a:buClr>
                <a:srgbClr val="F0AB00"/>
              </a:buClr>
              <a:buSzPct val="80000"/>
            </a:pPr>
            <a:endParaRPr lang="en-US" sz="1600" dirty="0">
              <a:solidFill>
                <a:srgbClr val="000000"/>
              </a:solidFill>
              <a:latin typeface="微软雅黑" pitchFamily="34" charset="-122"/>
              <a:ea typeface="微软雅黑" pitchFamily="34" charset="-122"/>
              <a:cs typeface="Arial Unicode MS" pitchFamily="34" charset="-122"/>
            </a:endParaRPr>
          </a:p>
        </p:txBody>
      </p:sp>
      <p:cxnSp>
        <p:nvCxnSpPr>
          <p:cNvPr id="8" name="Straight Connector 7"/>
          <p:cNvCxnSpPr/>
          <p:nvPr/>
        </p:nvCxnSpPr>
        <p:spPr>
          <a:xfrm>
            <a:off x="431913" y="1232185"/>
            <a:ext cx="1133135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31" name="TextBox 9"/>
          <p:cNvSpPr txBox="1">
            <a:spLocks noChangeArrowheads="1"/>
          </p:cNvSpPr>
          <p:nvPr/>
        </p:nvSpPr>
        <p:spPr bwMode="black">
          <a:xfrm>
            <a:off x="431913" y="6637287"/>
            <a:ext cx="309117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17" tIns="0" rIns="0" bIns="0">
            <a:spAutoFit/>
          </a:bodyPr>
          <a:lstStyle>
            <a:lvl1pPr marL="133350" indent="-133350">
              <a:defRPr>
                <a:solidFill>
                  <a:schemeClr val="tx1"/>
                </a:solidFill>
                <a:latin typeface="Arial" pitchFamily="34" charset="0"/>
              </a:defRPr>
            </a:lvl1pPr>
            <a:lvl2pPr marL="742950" indent="-285750">
              <a:buClr>
                <a:srgbClr val="FDB913"/>
              </a:buClr>
              <a:buSzPct val="100000"/>
              <a:buFont typeface="Wingdings" pitchFamily="2" charset="2"/>
              <a:buChar char=""/>
              <a:defRPr>
                <a:solidFill>
                  <a:schemeClr val="tx1"/>
                </a:solidFill>
                <a:latin typeface="Arial" pitchFamily="34" charset="0"/>
              </a:defRPr>
            </a:lvl2pPr>
            <a:lvl3pPr marL="1143000" indent="-228600">
              <a:buClr>
                <a:srgbClr val="666666"/>
              </a:buClr>
              <a:buSzPct val="80000"/>
              <a:buFont typeface="Wingdings" pitchFamily="2" charset="2"/>
              <a:buChar char="n"/>
              <a:defRPr sz="1400">
                <a:solidFill>
                  <a:schemeClr val="tx1"/>
                </a:solidFill>
                <a:latin typeface="Arial" pitchFamily="34" charset="0"/>
              </a:defRPr>
            </a:lvl3pPr>
            <a:lvl4pPr marL="1600200" indent="-228600">
              <a:buClr>
                <a:srgbClr val="666666"/>
              </a:buClr>
              <a:buSzPct val="80000"/>
              <a:buFont typeface="Arial" pitchFamily="34" charset="0"/>
              <a:buChar char=""/>
              <a:defRPr sz="1200">
                <a:solidFill>
                  <a:schemeClr val="tx1"/>
                </a:solidFill>
                <a:latin typeface="Arial" pitchFamily="34" charset="0"/>
              </a:defRPr>
            </a:lvl4pPr>
            <a:lvl5pPr marL="2057400" indent="-228600">
              <a:buClr>
                <a:srgbClr val="666666"/>
              </a:buClr>
              <a:buSzPct val="80000"/>
              <a:buFont typeface="Arial" pitchFamily="34" charset="0"/>
              <a:buChar char=""/>
              <a:defRPr sz="1000">
                <a:solidFill>
                  <a:schemeClr val="tx1"/>
                </a:solidFill>
                <a:latin typeface="Arial" pitchFamily="34" charset="0"/>
              </a:defRPr>
            </a:lvl5pPr>
            <a:lvl6pPr marL="25146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6pPr>
            <a:lvl7pPr marL="29718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7pPr>
            <a:lvl8pPr marL="34290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8pPr>
            <a:lvl9pPr marL="38862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9pPr>
          </a:lstStyle>
          <a:p>
            <a:pPr marL="158780" indent="-158780" algn="l">
              <a:buClr>
                <a:schemeClr val="bg1"/>
              </a:buClr>
              <a:buFont typeface="Arial" pitchFamily="34" charset="0"/>
              <a:buChar char="©"/>
              <a:tabLst/>
            </a:pPr>
            <a:r>
              <a:rPr lang="en-US" altLang="zh-CN" sz="800" noProof="0" dirty="0">
                <a:solidFill>
                  <a:schemeClr val="bg1"/>
                </a:solidFill>
              </a:rPr>
              <a:t>2016 SAP AG or an SAP affiliate company. All rights reserved.</a:t>
            </a:r>
          </a:p>
        </p:txBody>
      </p:sp>
      <p:sp>
        <p:nvSpPr>
          <p:cNvPr id="1032" name="TextBox 33"/>
          <p:cNvSpPr txBox="1">
            <a:spLocks noChangeArrowheads="1"/>
          </p:cNvSpPr>
          <p:nvPr/>
        </p:nvSpPr>
        <p:spPr bwMode="black">
          <a:xfrm>
            <a:off x="11558522" y="6637287"/>
            <a:ext cx="20897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72017" bIns="0">
            <a:spAutoFit/>
          </a:bodyPr>
          <a:lstStyle>
            <a:lvl1pPr marL="93663" indent="-93663">
              <a:defRPr>
                <a:solidFill>
                  <a:schemeClr val="tx1"/>
                </a:solidFill>
                <a:latin typeface="Arial" pitchFamily="34" charset="0"/>
              </a:defRPr>
            </a:lvl1pPr>
            <a:lvl2pPr marL="742950" indent="-285750">
              <a:buClr>
                <a:srgbClr val="FDB913"/>
              </a:buClr>
              <a:buSzPct val="100000"/>
              <a:buFont typeface="Wingdings" pitchFamily="2" charset="2"/>
              <a:buChar char=""/>
              <a:defRPr>
                <a:solidFill>
                  <a:schemeClr val="tx1"/>
                </a:solidFill>
                <a:latin typeface="Arial" pitchFamily="34" charset="0"/>
              </a:defRPr>
            </a:lvl2pPr>
            <a:lvl3pPr marL="1143000" indent="-228600">
              <a:buClr>
                <a:srgbClr val="666666"/>
              </a:buClr>
              <a:buSzPct val="80000"/>
              <a:buFont typeface="Wingdings" pitchFamily="2" charset="2"/>
              <a:buChar char="n"/>
              <a:defRPr sz="1400">
                <a:solidFill>
                  <a:schemeClr val="tx1"/>
                </a:solidFill>
                <a:latin typeface="Arial" pitchFamily="34" charset="0"/>
              </a:defRPr>
            </a:lvl3pPr>
            <a:lvl4pPr marL="1600200" indent="-228600">
              <a:buClr>
                <a:srgbClr val="666666"/>
              </a:buClr>
              <a:buSzPct val="80000"/>
              <a:buFont typeface="Arial" pitchFamily="34" charset="0"/>
              <a:buChar char=""/>
              <a:defRPr sz="1200">
                <a:solidFill>
                  <a:schemeClr val="tx1"/>
                </a:solidFill>
                <a:latin typeface="Arial" pitchFamily="34" charset="0"/>
              </a:defRPr>
            </a:lvl4pPr>
            <a:lvl5pPr marL="2057400" indent="-228600">
              <a:buClr>
                <a:srgbClr val="666666"/>
              </a:buClr>
              <a:buSzPct val="80000"/>
              <a:buFont typeface="Arial" pitchFamily="34" charset="0"/>
              <a:buChar char=""/>
              <a:defRPr sz="1000">
                <a:solidFill>
                  <a:schemeClr val="tx1"/>
                </a:solidFill>
                <a:latin typeface="Arial" pitchFamily="34" charset="0"/>
              </a:defRPr>
            </a:lvl5pPr>
            <a:lvl6pPr marL="25146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6pPr>
            <a:lvl7pPr marL="29718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7pPr>
            <a:lvl8pPr marL="34290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8pPr>
            <a:lvl9pPr marL="38862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9pPr>
          </a:lstStyle>
          <a:p>
            <a:pPr algn="r" defTabSz="914583" fontAlgn="base">
              <a:spcBef>
                <a:spcPct val="0"/>
              </a:spcBef>
              <a:spcAft>
                <a:spcPct val="0"/>
              </a:spcAft>
              <a:buClr>
                <a:srgbClr val="666666"/>
              </a:buClr>
              <a:buFont typeface="Arial" pitchFamily="34" charset="0"/>
              <a:buNone/>
            </a:pPr>
            <a:fld id="{DD71341B-121C-451A-BCA7-1D39668A4B39}" type="slidenum">
              <a:rPr lang="en-US" sz="800">
                <a:solidFill>
                  <a:srgbClr val="FFFFFF"/>
                </a:solidFill>
                <a:latin typeface="微软雅黑" pitchFamily="34" charset="-122"/>
                <a:ea typeface="微软雅黑" pitchFamily="34" charset="-122"/>
                <a:cs typeface="Arial" pitchFamily="34" charset="0"/>
              </a:rPr>
              <a:pPr algn="r" defTabSz="914583" fontAlgn="base">
                <a:spcBef>
                  <a:spcPct val="0"/>
                </a:spcBef>
                <a:spcAft>
                  <a:spcPct val="0"/>
                </a:spcAft>
                <a:buClr>
                  <a:srgbClr val="666666"/>
                </a:buClr>
                <a:buFont typeface="Arial" pitchFamily="34" charset="0"/>
                <a:buNone/>
              </a:pPr>
              <a:t>‹#›</a:t>
            </a:fld>
            <a:endParaRPr lang="en-US" sz="800" dirty="0">
              <a:solidFill>
                <a:srgbClr val="FFFFFF"/>
              </a:solidFill>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val="822763461"/>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 id="2147483752" r:id="rId19"/>
    <p:sldLayoutId id="2147483753" r:id="rId20"/>
    <p:sldLayoutId id="2147483754" r:id="rId21"/>
  </p:sldLayoutIdLst>
  <p:hf hdr="0" ftr="0" dt="0"/>
  <p:txStyles>
    <p:titleStyle>
      <a:lvl1pPr algn="l" rtl="0" eaLnBrk="1" fontAlgn="base" hangingPunct="1">
        <a:spcBef>
          <a:spcPct val="0"/>
        </a:spcBef>
        <a:spcAft>
          <a:spcPct val="0"/>
        </a:spcAft>
        <a:defRPr sz="2400" b="1" kern="1200">
          <a:solidFill>
            <a:schemeClr val="accent2"/>
          </a:solidFill>
          <a:latin typeface="微软雅黑" pitchFamily="34" charset="-122"/>
          <a:ea typeface="微软雅黑" pitchFamily="34" charset="-122"/>
          <a:cs typeface="+mj-cs"/>
        </a:defRPr>
      </a:lvl1pPr>
      <a:lvl2pPr algn="l" rtl="0" eaLnBrk="1" fontAlgn="base" hangingPunct="1">
        <a:spcBef>
          <a:spcPct val="0"/>
        </a:spcBef>
        <a:spcAft>
          <a:spcPct val="0"/>
        </a:spcAft>
        <a:defRPr sz="2400" b="1">
          <a:solidFill>
            <a:schemeClr val="accent2"/>
          </a:solidFill>
          <a:latin typeface="微软雅黑" pitchFamily="34" charset="-122"/>
          <a:ea typeface="微软雅黑" pitchFamily="34" charset="-122"/>
        </a:defRPr>
      </a:lvl2pPr>
      <a:lvl3pPr algn="l" rtl="0" eaLnBrk="1" fontAlgn="base" hangingPunct="1">
        <a:spcBef>
          <a:spcPct val="0"/>
        </a:spcBef>
        <a:spcAft>
          <a:spcPct val="0"/>
        </a:spcAft>
        <a:defRPr sz="2400" b="1">
          <a:solidFill>
            <a:schemeClr val="accent2"/>
          </a:solidFill>
          <a:latin typeface="微软雅黑" pitchFamily="34" charset="-122"/>
          <a:ea typeface="微软雅黑" pitchFamily="34" charset="-122"/>
        </a:defRPr>
      </a:lvl3pPr>
      <a:lvl4pPr algn="l" rtl="0" eaLnBrk="1" fontAlgn="base" hangingPunct="1">
        <a:spcBef>
          <a:spcPct val="0"/>
        </a:spcBef>
        <a:spcAft>
          <a:spcPct val="0"/>
        </a:spcAft>
        <a:defRPr sz="2400" b="1">
          <a:solidFill>
            <a:schemeClr val="accent2"/>
          </a:solidFill>
          <a:latin typeface="微软雅黑" pitchFamily="34" charset="-122"/>
          <a:ea typeface="微软雅黑" pitchFamily="34" charset="-122"/>
        </a:defRPr>
      </a:lvl4pPr>
      <a:lvl5pPr algn="l" rtl="0" eaLnBrk="1" fontAlgn="base" hangingPunct="1">
        <a:spcBef>
          <a:spcPct val="0"/>
        </a:spcBef>
        <a:spcAft>
          <a:spcPct val="0"/>
        </a:spcAft>
        <a:defRPr sz="2400" b="1">
          <a:solidFill>
            <a:schemeClr val="accent2"/>
          </a:solidFill>
          <a:latin typeface="微软雅黑" pitchFamily="34" charset="-122"/>
          <a:ea typeface="微软雅黑" pitchFamily="34" charset="-122"/>
        </a:defRPr>
      </a:lvl5pPr>
      <a:lvl6pPr marL="457291" algn="l" rtl="0" eaLnBrk="1" fontAlgn="base" hangingPunct="1">
        <a:spcBef>
          <a:spcPct val="0"/>
        </a:spcBef>
        <a:spcAft>
          <a:spcPct val="0"/>
        </a:spcAft>
        <a:defRPr sz="2400" b="1">
          <a:solidFill>
            <a:schemeClr val="accent2"/>
          </a:solidFill>
          <a:latin typeface="微软雅黑" pitchFamily="34" charset="-122"/>
          <a:ea typeface="微软雅黑" pitchFamily="34" charset="-122"/>
        </a:defRPr>
      </a:lvl6pPr>
      <a:lvl7pPr marL="914583" algn="l" rtl="0" eaLnBrk="1" fontAlgn="base" hangingPunct="1">
        <a:spcBef>
          <a:spcPct val="0"/>
        </a:spcBef>
        <a:spcAft>
          <a:spcPct val="0"/>
        </a:spcAft>
        <a:defRPr sz="2400" b="1">
          <a:solidFill>
            <a:schemeClr val="accent2"/>
          </a:solidFill>
          <a:latin typeface="微软雅黑" pitchFamily="34" charset="-122"/>
          <a:ea typeface="微软雅黑" pitchFamily="34" charset="-122"/>
        </a:defRPr>
      </a:lvl7pPr>
      <a:lvl8pPr marL="1371874" algn="l" rtl="0" eaLnBrk="1" fontAlgn="base" hangingPunct="1">
        <a:spcBef>
          <a:spcPct val="0"/>
        </a:spcBef>
        <a:spcAft>
          <a:spcPct val="0"/>
        </a:spcAft>
        <a:defRPr sz="2400" b="1">
          <a:solidFill>
            <a:schemeClr val="accent2"/>
          </a:solidFill>
          <a:latin typeface="微软雅黑" pitchFamily="34" charset="-122"/>
          <a:ea typeface="微软雅黑" pitchFamily="34" charset="-122"/>
        </a:defRPr>
      </a:lvl8pPr>
      <a:lvl9pPr marL="1829166" algn="l" rtl="0" eaLnBrk="1" fontAlgn="base" hangingPunct="1">
        <a:spcBef>
          <a:spcPct val="0"/>
        </a:spcBef>
        <a:spcAft>
          <a:spcPct val="0"/>
        </a:spcAft>
        <a:defRPr sz="2400" b="1">
          <a:solidFill>
            <a:schemeClr val="accent2"/>
          </a:solidFill>
          <a:latin typeface="微软雅黑" pitchFamily="34" charset="-122"/>
          <a:ea typeface="微软雅黑" pitchFamily="34" charset="-122"/>
        </a:defRPr>
      </a:lvl9pPr>
    </p:titleStyle>
    <p:bodyStyle>
      <a:lvl1pPr algn="l" rtl="0" eaLnBrk="1" fontAlgn="base" hangingPunct="1">
        <a:spcBef>
          <a:spcPts val="1625"/>
        </a:spcBef>
        <a:spcAft>
          <a:spcPct val="0"/>
        </a:spcAft>
        <a:buClr>
          <a:schemeClr val="accent1"/>
        </a:buClr>
        <a:buSzPct val="80000"/>
        <a:defRPr b="1" kern="1200">
          <a:solidFill>
            <a:schemeClr val="tx1"/>
          </a:solidFill>
          <a:latin typeface="微软雅黑" pitchFamily="34" charset="-122"/>
          <a:ea typeface="微软雅黑" pitchFamily="34" charset="-122"/>
          <a:cs typeface="+mn-cs"/>
        </a:defRPr>
      </a:lvl1pPr>
      <a:lvl2pPr algn="l" rtl="0" eaLnBrk="1" fontAlgn="base" hangingPunct="1">
        <a:spcBef>
          <a:spcPts val="600"/>
        </a:spcBef>
        <a:spcAft>
          <a:spcPct val="0"/>
        </a:spcAft>
        <a:buClr>
          <a:schemeClr val="accent1"/>
        </a:buClr>
        <a:buSzPct val="80000"/>
        <a:buFont typeface="Wingdings" pitchFamily="2" charset="2"/>
        <a:defRPr kern="1200">
          <a:solidFill>
            <a:schemeClr val="tx1"/>
          </a:solidFill>
          <a:latin typeface="微软雅黑" pitchFamily="34" charset="-122"/>
          <a:ea typeface="微软雅黑" pitchFamily="34" charset="-122"/>
          <a:cs typeface="+mn-cs"/>
        </a:defRPr>
      </a:lvl2pPr>
      <a:lvl3pPr marL="179424" indent="-179424" algn="l" rtl="0" eaLnBrk="1" fontAlgn="base" hangingPunct="1">
        <a:spcBef>
          <a:spcPts val="400"/>
        </a:spcBef>
        <a:spcAft>
          <a:spcPct val="0"/>
        </a:spcAft>
        <a:buClr>
          <a:schemeClr val="accent1"/>
        </a:buClr>
        <a:buSzPct val="100000"/>
        <a:buFont typeface="Wingdings" pitchFamily="2" charset="2"/>
        <a:buChar char=""/>
        <a:defRPr sz="1600" kern="1200">
          <a:solidFill>
            <a:schemeClr val="tx1"/>
          </a:solidFill>
          <a:latin typeface="微软雅黑" pitchFamily="34" charset="-122"/>
          <a:ea typeface="微软雅黑" pitchFamily="34" charset="-122"/>
          <a:cs typeface="+mn-cs"/>
        </a:defRPr>
      </a:lvl3pPr>
      <a:lvl4pPr marL="358847" indent="-179424" algn="l" rtl="0" eaLnBrk="1" fontAlgn="base" hangingPunct="1">
        <a:spcBef>
          <a:spcPts val="400"/>
        </a:spcBef>
        <a:spcAft>
          <a:spcPct val="0"/>
        </a:spcAft>
        <a:buClr>
          <a:schemeClr val="accent2"/>
        </a:buClr>
        <a:buSzPct val="100000"/>
        <a:buFont typeface="Arial" pitchFamily="34" charset="0"/>
        <a:buChar char="–"/>
        <a:defRPr sz="1400" kern="1200">
          <a:solidFill>
            <a:schemeClr val="tx1"/>
          </a:solidFill>
          <a:latin typeface="微软雅黑" pitchFamily="34" charset="-122"/>
          <a:ea typeface="微软雅黑" pitchFamily="34" charset="-122"/>
          <a:cs typeface="+mn-cs"/>
        </a:defRPr>
      </a:lvl4pPr>
      <a:lvl5pPr marL="541446" indent="-179424" algn="l" rtl="0" eaLnBrk="1" fontAlgn="base" hangingPunct="1">
        <a:spcBef>
          <a:spcPts val="250"/>
        </a:spcBef>
        <a:spcAft>
          <a:spcPct val="0"/>
        </a:spcAft>
        <a:buClr>
          <a:schemeClr val="accent2"/>
        </a:buClr>
        <a:buSzPct val="100000"/>
        <a:buFont typeface="Courier New" pitchFamily="49" charset="0"/>
        <a:buChar char="o"/>
        <a:defRPr sz="1400" kern="1200">
          <a:solidFill>
            <a:schemeClr val="tx1"/>
          </a:solidFill>
          <a:latin typeface="微软雅黑" pitchFamily="34" charset="-122"/>
          <a:ea typeface="微软雅黑" pitchFamily="34" charset="-122"/>
          <a:cs typeface="+mn-cs"/>
        </a:defRPr>
      </a:lvl5pPr>
      <a:lvl6pPr marL="2515103" indent="-228646" algn="l" defTabSz="91458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2394" indent="-228646" algn="l" defTabSz="91458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686" indent="-228646" algn="l" defTabSz="91458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977" indent="-228646" algn="l" defTabSz="91458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280435" y="0"/>
            <a:ext cx="5690674" cy="756175"/>
          </a:xfrm>
        </p:spPr>
        <p:txBody>
          <a:bodyPr/>
          <a:lstStyle/>
          <a:p>
            <a:pPr defTabSz="1088667"/>
            <a:r>
              <a:rPr lang="zh-CN" altLang="en-US" sz="2800" dirty="0"/>
              <a:t>项目总体计划进度</a:t>
            </a:r>
            <a:endParaRPr lang="en-US" sz="2800" dirty="0"/>
          </a:p>
        </p:txBody>
      </p:sp>
      <p:sp>
        <p:nvSpPr>
          <p:cNvPr id="49" name="Rectangle 27"/>
          <p:cNvSpPr>
            <a:spLocks noChangeArrowheads="1"/>
          </p:cNvSpPr>
          <p:nvPr/>
        </p:nvSpPr>
        <p:spPr bwMode="auto">
          <a:xfrm>
            <a:off x="2841083" y="1276482"/>
            <a:ext cx="235224" cy="5124317"/>
          </a:xfrm>
          <a:prstGeom prst="rect">
            <a:avLst/>
          </a:prstGeom>
          <a:solidFill>
            <a:schemeClr val="bg1">
              <a:lumMod val="50000"/>
              <a:alpha val="53000"/>
            </a:schemeClr>
          </a:solidFill>
          <a:ln w="9525">
            <a:noFill/>
            <a:miter lim="800000"/>
            <a:headEnd/>
            <a:tailEnd/>
          </a:ln>
          <a:effectLst/>
        </p:spPr>
        <p:txBody>
          <a:bodyPr wrap="none" anchor="ctr"/>
          <a:lstStyle/>
          <a:p>
            <a:pPr defTabSz="914377" eaLnBrk="1" fontAlgn="t" hangingPunct="1">
              <a:spcBef>
                <a:spcPts val="0"/>
              </a:spcBef>
              <a:spcAft>
                <a:spcPts val="0"/>
              </a:spcAft>
              <a:defRPr/>
            </a:pPr>
            <a:endParaRPr lang="zh-CN" altLang="en-US" sz="1600" kern="0">
              <a:solidFill>
                <a:srgbClr val="000000"/>
              </a:solidFill>
              <a:latin typeface="微软雅黑" panose="020B0503020204020204" pitchFamily="34" charset="-122"/>
              <a:ea typeface="微软雅黑" panose="020B0503020204020204" pitchFamily="34" charset="-122"/>
            </a:endParaRPr>
          </a:p>
        </p:txBody>
      </p:sp>
      <p:sp>
        <p:nvSpPr>
          <p:cNvPr id="51" name="Rectangle 27"/>
          <p:cNvSpPr>
            <a:spLocks noChangeArrowheads="1"/>
          </p:cNvSpPr>
          <p:nvPr/>
        </p:nvSpPr>
        <p:spPr bwMode="auto">
          <a:xfrm>
            <a:off x="7476868" y="1275091"/>
            <a:ext cx="200849" cy="5125708"/>
          </a:xfrm>
          <a:prstGeom prst="rect">
            <a:avLst/>
          </a:prstGeom>
          <a:solidFill>
            <a:schemeClr val="bg1">
              <a:lumMod val="50000"/>
              <a:alpha val="53000"/>
            </a:schemeClr>
          </a:solidFill>
          <a:ln w="9525">
            <a:noFill/>
            <a:miter lim="800000"/>
            <a:headEnd/>
            <a:tailEnd/>
          </a:ln>
          <a:effectLst/>
        </p:spPr>
        <p:txBody>
          <a:bodyPr wrap="none" anchor="ctr"/>
          <a:lstStyle/>
          <a:p>
            <a:pPr defTabSz="914377" eaLnBrk="1" fontAlgn="t" hangingPunct="1">
              <a:spcBef>
                <a:spcPts val="0"/>
              </a:spcBef>
              <a:spcAft>
                <a:spcPts val="0"/>
              </a:spcAft>
              <a:defRPr/>
            </a:pPr>
            <a:endParaRPr lang="zh-CN" altLang="en-US" sz="1600" kern="0">
              <a:solidFill>
                <a:srgbClr val="000000"/>
              </a:solidFill>
              <a:latin typeface="微软雅黑" panose="020B0503020204020204" pitchFamily="34" charset="-122"/>
              <a:ea typeface="微软雅黑" panose="020B0503020204020204" pitchFamily="34" charset="-122"/>
            </a:endParaRPr>
          </a:p>
        </p:txBody>
      </p:sp>
      <p:graphicFrame>
        <p:nvGraphicFramePr>
          <p:cNvPr id="52" name="Tabelle 40"/>
          <p:cNvGraphicFramePr>
            <a:graphicFrameLocks noGrp="1"/>
          </p:cNvGraphicFramePr>
          <p:nvPr>
            <p:extLst/>
          </p:nvPr>
        </p:nvGraphicFramePr>
        <p:xfrm>
          <a:off x="-152973" y="756175"/>
          <a:ext cx="12165765" cy="424096"/>
        </p:xfrm>
        <a:graphic>
          <a:graphicData uri="http://schemas.openxmlformats.org/drawingml/2006/table">
            <a:tbl>
              <a:tblPr firstRow="1" bandRow="1">
                <a:tableStyleId>{69012ECD-51FC-41F1-AA8D-1B2483CD663E}</a:tableStyleId>
              </a:tblPr>
              <a:tblGrid>
                <a:gridCol w="778630">
                  <a:extLst>
                    <a:ext uri="{9D8B030D-6E8A-4147-A177-3AD203B41FA5}">
                      <a16:colId xmlns:a16="http://schemas.microsoft.com/office/drawing/2014/main" val="20000"/>
                    </a:ext>
                  </a:extLst>
                </a:gridCol>
                <a:gridCol w="558915">
                  <a:extLst>
                    <a:ext uri="{9D8B030D-6E8A-4147-A177-3AD203B41FA5}">
                      <a16:colId xmlns:a16="http://schemas.microsoft.com/office/drawing/2014/main" val="20001"/>
                    </a:ext>
                  </a:extLst>
                </a:gridCol>
                <a:gridCol w="1766925">
                  <a:extLst>
                    <a:ext uri="{9D8B030D-6E8A-4147-A177-3AD203B41FA5}">
                      <a16:colId xmlns:a16="http://schemas.microsoft.com/office/drawing/2014/main" val="20002"/>
                    </a:ext>
                  </a:extLst>
                </a:gridCol>
                <a:gridCol w="950782">
                  <a:extLst>
                    <a:ext uri="{9D8B030D-6E8A-4147-A177-3AD203B41FA5}">
                      <a16:colId xmlns:a16="http://schemas.microsoft.com/office/drawing/2014/main" val="20003"/>
                    </a:ext>
                  </a:extLst>
                </a:gridCol>
                <a:gridCol w="1013814">
                  <a:extLst>
                    <a:ext uri="{9D8B030D-6E8A-4147-A177-3AD203B41FA5}">
                      <a16:colId xmlns:a16="http://schemas.microsoft.com/office/drawing/2014/main" val="20004"/>
                    </a:ext>
                  </a:extLst>
                </a:gridCol>
                <a:gridCol w="1013814">
                  <a:extLst>
                    <a:ext uri="{9D8B030D-6E8A-4147-A177-3AD203B41FA5}">
                      <a16:colId xmlns:a16="http://schemas.microsoft.com/office/drawing/2014/main" val="20005"/>
                    </a:ext>
                  </a:extLst>
                </a:gridCol>
                <a:gridCol w="1423022">
                  <a:extLst>
                    <a:ext uri="{9D8B030D-6E8A-4147-A177-3AD203B41FA5}">
                      <a16:colId xmlns:a16="http://schemas.microsoft.com/office/drawing/2014/main" val="20006"/>
                    </a:ext>
                  </a:extLst>
                </a:gridCol>
                <a:gridCol w="604607">
                  <a:extLst>
                    <a:ext uri="{9D8B030D-6E8A-4147-A177-3AD203B41FA5}">
                      <a16:colId xmlns:a16="http://schemas.microsoft.com/office/drawing/2014/main" val="20007"/>
                    </a:ext>
                  </a:extLst>
                </a:gridCol>
                <a:gridCol w="1013814">
                  <a:extLst>
                    <a:ext uri="{9D8B030D-6E8A-4147-A177-3AD203B41FA5}">
                      <a16:colId xmlns:a16="http://schemas.microsoft.com/office/drawing/2014/main" val="20008"/>
                    </a:ext>
                  </a:extLst>
                </a:gridCol>
                <a:gridCol w="1013814">
                  <a:extLst>
                    <a:ext uri="{9D8B030D-6E8A-4147-A177-3AD203B41FA5}">
                      <a16:colId xmlns:a16="http://schemas.microsoft.com/office/drawing/2014/main" val="20009"/>
                    </a:ext>
                  </a:extLst>
                </a:gridCol>
                <a:gridCol w="1013814">
                  <a:extLst>
                    <a:ext uri="{9D8B030D-6E8A-4147-A177-3AD203B41FA5}">
                      <a16:colId xmlns:a16="http://schemas.microsoft.com/office/drawing/2014/main" val="20010"/>
                    </a:ext>
                  </a:extLst>
                </a:gridCol>
                <a:gridCol w="1013814">
                  <a:extLst>
                    <a:ext uri="{9D8B030D-6E8A-4147-A177-3AD203B41FA5}">
                      <a16:colId xmlns:a16="http://schemas.microsoft.com/office/drawing/2014/main" val="20011"/>
                    </a:ext>
                  </a:extLst>
                </a:gridCol>
              </a:tblGrid>
              <a:tr h="424096">
                <a:tc>
                  <a:txBody>
                    <a:bodyPr/>
                    <a:lstStyle/>
                    <a:p>
                      <a:pPr algn="ctr"/>
                      <a:r>
                        <a:rPr lang="zh-CN" altLang="en-US" sz="1050" dirty="0">
                          <a:solidFill>
                            <a:schemeClr val="tx1"/>
                          </a:solidFill>
                        </a:rPr>
                        <a:t>项目</a:t>
                      </a:r>
                      <a:endParaRPr lang="en-US" altLang="zh-CN" sz="1050" dirty="0">
                        <a:solidFill>
                          <a:schemeClr val="tx1"/>
                        </a:solidFill>
                      </a:endParaRPr>
                    </a:p>
                    <a:p>
                      <a:pPr algn="ctr"/>
                      <a:r>
                        <a:rPr lang="zh-CN" altLang="en-US" sz="1050" dirty="0">
                          <a:solidFill>
                            <a:schemeClr val="tx1"/>
                          </a:solidFill>
                        </a:rPr>
                        <a:t>阶段</a:t>
                      </a:r>
                      <a:endParaRPr lang="de-DE" sz="1050" dirty="0">
                        <a:solidFill>
                          <a:schemeClr val="tx1"/>
                        </a:solidFill>
                      </a:endParaRPr>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bl>
          </a:graphicData>
        </a:graphic>
      </p:graphicFrame>
      <p:sp>
        <p:nvSpPr>
          <p:cNvPr id="54" name="Pentagon 53"/>
          <p:cNvSpPr/>
          <p:nvPr/>
        </p:nvSpPr>
        <p:spPr bwMode="gray">
          <a:xfrm>
            <a:off x="2663560" y="848318"/>
            <a:ext cx="1123691" cy="338475"/>
          </a:xfrm>
          <a:prstGeom prst="homePlate">
            <a:avLst/>
          </a:prstGeom>
          <a:solidFill>
            <a:schemeClr val="accent1">
              <a:lumMod val="60000"/>
              <a:lumOff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1100" kern="0" noProof="0" dirty="0">
                <a:latin typeface="微软雅黑" panose="020B0503020204020204" pitchFamily="34" charset="-122"/>
                <a:ea typeface="微软雅黑" panose="020B0503020204020204" pitchFamily="34" charset="-122"/>
                <a:cs typeface="Arial Unicode MS" pitchFamily="34" charset="-128"/>
              </a:rPr>
              <a:t>系统实现阶段</a:t>
            </a:r>
            <a:endParaRPr kumimoji="0" lang="en-US" sz="11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Unicode MS" pitchFamily="34" charset="-128"/>
            </a:endParaRPr>
          </a:p>
        </p:txBody>
      </p:sp>
      <p:sp>
        <p:nvSpPr>
          <p:cNvPr id="55" name="Pentagon 54"/>
          <p:cNvSpPr/>
          <p:nvPr/>
        </p:nvSpPr>
        <p:spPr bwMode="gray">
          <a:xfrm>
            <a:off x="9076030" y="848318"/>
            <a:ext cx="1350272" cy="337263"/>
          </a:xfrm>
          <a:prstGeom prst="homePlate">
            <a:avLst/>
          </a:prstGeom>
          <a:solidFill>
            <a:schemeClr val="accent1">
              <a:lumMod val="60000"/>
              <a:lumOff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1100" kern="0" noProof="0" dirty="0">
                <a:latin typeface="微软雅黑" panose="020B0503020204020204" pitchFamily="34" charset="-122"/>
                <a:ea typeface="微软雅黑" panose="020B0503020204020204" pitchFamily="34" charset="-122"/>
                <a:cs typeface="Arial Unicode MS" pitchFamily="34" charset="-128"/>
              </a:rPr>
              <a:t>部署与上线准备阶段</a:t>
            </a:r>
            <a:endParaRPr kumimoji="0" lang="en-US" sz="11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Unicode MS" pitchFamily="34" charset="-128"/>
            </a:endParaRPr>
          </a:p>
        </p:txBody>
      </p:sp>
      <p:sp>
        <p:nvSpPr>
          <p:cNvPr id="56" name="Pentagon 55"/>
          <p:cNvSpPr/>
          <p:nvPr/>
        </p:nvSpPr>
        <p:spPr bwMode="gray">
          <a:xfrm>
            <a:off x="10426302" y="838141"/>
            <a:ext cx="1612248" cy="352456"/>
          </a:xfrm>
          <a:prstGeom prst="homePlate">
            <a:avLst/>
          </a:prstGeom>
          <a:solidFill>
            <a:schemeClr val="accent1">
              <a:lumMod val="60000"/>
              <a:lumOff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1000" kern="0" noProof="0" dirty="0">
                <a:latin typeface="微软雅黑" panose="020B0503020204020204" pitchFamily="34" charset="-122"/>
                <a:ea typeface="微软雅黑" panose="020B0503020204020204" pitchFamily="34" charset="-122"/>
                <a:cs typeface="Arial Unicode MS" pitchFamily="34" charset="-128"/>
              </a:rPr>
              <a:t>运行支持阶段</a:t>
            </a:r>
            <a:endParaRPr kumimoji="0" 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Unicode MS" pitchFamily="34" charset="-128"/>
            </a:endParaRPr>
          </a:p>
        </p:txBody>
      </p:sp>
      <p:sp>
        <p:nvSpPr>
          <p:cNvPr id="61" name="Pentagon 60"/>
          <p:cNvSpPr/>
          <p:nvPr/>
        </p:nvSpPr>
        <p:spPr bwMode="gray">
          <a:xfrm>
            <a:off x="570398" y="840623"/>
            <a:ext cx="1733303" cy="337262"/>
          </a:xfrm>
          <a:prstGeom prst="homePlate">
            <a:avLst/>
          </a:prstGeom>
          <a:solidFill>
            <a:schemeClr val="accent1">
              <a:lumMod val="60000"/>
              <a:lumOff val="4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dirty="0">
                <a:latin typeface="微软雅黑" panose="020B0503020204020204" pitchFamily="34" charset="-122"/>
                <a:ea typeface="微软雅黑" panose="020B0503020204020204" pitchFamily="34" charset="-122"/>
                <a:cs typeface="Arial Unicode MS" pitchFamily="34" charset="-128"/>
              </a:rPr>
              <a:t>项目准备</a:t>
            </a:r>
            <a:r>
              <a:rPr lang="en-US" altLang="zh-CN" sz="1100" kern="0" dirty="0">
                <a:latin typeface="微软雅黑" panose="020B0503020204020204" pitchFamily="34" charset="-122"/>
                <a:ea typeface="微软雅黑" panose="020B0503020204020204" pitchFamily="34" charset="-122"/>
                <a:cs typeface="Arial Unicode MS" pitchFamily="34" charset="-128"/>
              </a:rPr>
              <a:t/>
            </a:r>
            <a:br>
              <a:rPr lang="en-US" altLang="zh-CN" sz="1100" kern="0" dirty="0">
                <a:latin typeface="微软雅黑" panose="020B0503020204020204" pitchFamily="34" charset="-122"/>
                <a:ea typeface="微软雅黑" panose="020B0503020204020204" pitchFamily="34" charset="-122"/>
                <a:cs typeface="Arial Unicode MS" pitchFamily="34" charset="-128"/>
              </a:rPr>
            </a:br>
            <a:r>
              <a:rPr lang="zh-CN" altLang="en-US" sz="1100" kern="0" dirty="0">
                <a:latin typeface="微软雅黑" panose="020B0503020204020204" pitchFamily="34" charset="-122"/>
                <a:ea typeface="微软雅黑" panose="020B0503020204020204" pitchFamily="34" charset="-122"/>
                <a:cs typeface="Arial Unicode MS" pitchFamily="34" charset="-128"/>
              </a:rPr>
              <a:t>和蓝图确认阶段</a:t>
            </a:r>
            <a:endParaRPr kumimoji="0" lang="en-US" sz="11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Unicode MS" pitchFamily="34" charset="-128"/>
            </a:endParaRPr>
          </a:p>
        </p:txBody>
      </p:sp>
      <p:graphicFrame>
        <p:nvGraphicFramePr>
          <p:cNvPr id="62" name="Tabelle 40"/>
          <p:cNvGraphicFramePr>
            <a:graphicFrameLocks noGrp="1"/>
          </p:cNvGraphicFramePr>
          <p:nvPr>
            <p:extLst>
              <p:ext uri="{D42A27DB-BD31-4B8C-83A1-F6EECF244321}">
                <p14:modId xmlns:p14="http://schemas.microsoft.com/office/powerpoint/2010/main" val="4188927377"/>
              </p:ext>
            </p:extLst>
          </p:nvPr>
        </p:nvGraphicFramePr>
        <p:xfrm>
          <a:off x="99837" y="1504007"/>
          <a:ext cx="11912955" cy="4689259"/>
        </p:xfrm>
        <a:graphic>
          <a:graphicData uri="http://schemas.openxmlformats.org/drawingml/2006/table">
            <a:tbl>
              <a:tblPr firstRow="1" bandRow="1">
                <a:tableStyleId>{69012ECD-51FC-41F1-AA8D-1B2483CD663E}</a:tableStyleId>
              </a:tblPr>
              <a:tblGrid>
                <a:gridCol w="450761">
                  <a:extLst>
                    <a:ext uri="{9D8B030D-6E8A-4147-A177-3AD203B41FA5}">
                      <a16:colId xmlns:a16="http://schemas.microsoft.com/office/drawing/2014/main" val="20000"/>
                    </a:ext>
                  </a:extLst>
                </a:gridCol>
                <a:gridCol w="450760">
                  <a:extLst>
                    <a:ext uri="{9D8B030D-6E8A-4147-A177-3AD203B41FA5}">
                      <a16:colId xmlns:a16="http://schemas.microsoft.com/office/drawing/2014/main" val="20001"/>
                    </a:ext>
                  </a:extLst>
                </a:gridCol>
                <a:gridCol w="875764">
                  <a:extLst>
                    <a:ext uri="{9D8B030D-6E8A-4147-A177-3AD203B41FA5}">
                      <a16:colId xmlns:a16="http://schemas.microsoft.com/office/drawing/2014/main" val="20002"/>
                    </a:ext>
                  </a:extLst>
                </a:gridCol>
                <a:gridCol w="965915">
                  <a:extLst>
                    <a:ext uri="{9D8B030D-6E8A-4147-A177-3AD203B41FA5}">
                      <a16:colId xmlns:a16="http://schemas.microsoft.com/office/drawing/2014/main" val="20003"/>
                    </a:ext>
                  </a:extLst>
                </a:gridCol>
                <a:gridCol w="875763">
                  <a:extLst>
                    <a:ext uri="{9D8B030D-6E8A-4147-A177-3AD203B41FA5}">
                      <a16:colId xmlns:a16="http://schemas.microsoft.com/office/drawing/2014/main" val="20004"/>
                    </a:ext>
                  </a:extLst>
                </a:gridCol>
                <a:gridCol w="901522">
                  <a:extLst>
                    <a:ext uri="{9D8B030D-6E8A-4147-A177-3AD203B41FA5}">
                      <a16:colId xmlns:a16="http://schemas.microsoft.com/office/drawing/2014/main" val="20005"/>
                    </a:ext>
                  </a:extLst>
                </a:gridCol>
                <a:gridCol w="940157">
                  <a:extLst>
                    <a:ext uri="{9D8B030D-6E8A-4147-A177-3AD203B41FA5}">
                      <a16:colId xmlns:a16="http://schemas.microsoft.com/office/drawing/2014/main" val="20006"/>
                    </a:ext>
                  </a:extLst>
                </a:gridCol>
                <a:gridCol w="965916">
                  <a:extLst>
                    <a:ext uri="{9D8B030D-6E8A-4147-A177-3AD203B41FA5}">
                      <a16:colId xmlns:a16="http://schemas.microsoft.com/office/drawing/2014/main" val="20007"/>
                    </a:ext>
                  </a:extLst>
                </a:gridCol>
                <a:gridCol w="1004552">
                  <a:extLst>
                    <a:ext uri="{9D8B030D-6E8A-4147-A177-3AD203B41FA5}">
                      <a16:colId xmlns:a16="http://schemas.microsoft.com/office/drawing/2014/main" val="20008"/>
                    </a:ext>
                  </a:extLst>
                </a:gridCol>
                <a:gridCol w="927279">
                  <a:extLst>
                    <a:ext uri="{9D8B030D-6E8A-4147-A177-3AD203B41FA5}">
                      <a16:colId xmlns:a16="http://schemas.microsoft.com/office/drawing/2014/main" val="20009"/>
                    </a:ext>
                  </a:extLst>
                </a:gridCol>
                <a:gridCol w="850005">
                  <a:extLst>
                    <a:ext uri="{9D8B030D-6E8A-4147-A177-3AD203B41FA5}">
                      <a16:colId xmlns:a16="http://schemas.microsoft.com/office/drawing/2014/main" val="20010"/>
                    </a:ext>
                  </a:extLst>
                </a:gridCol>
                <a:gridCol w="901521">
                  <a:extLst>
                    <a:ext uri="{9D8B030D-6E8A-4147-A177-3AD203B41FA5}">
                      <a16:colId xmlns:a16="http://schemas.microsoft.com/office/drawing/2014/main" val="20011"/>
                    </a:ext>
                  </a:extLst>
                </a:gridCol>
                <a:gridCol w="888643">
                  <a:extLst>
                    <a:ext uri="{9D8B030D-6E8A-4147-A177-3AD203B41FA5}">
                      <a16:colId xmlns:a16="http://schemas.microsoft.com/office/drawing/2014/main" val="20012"/>
                    </a:ext>
                  </a:extLst>
                </a:gridCol>
                <a:gridCol w="914397">
                  <a:extLst>
                    <a:ext uri="{9D8B030D-6E8A-4147-A177-3AD203B41FA5}">
                      <a16:colId xmlns:a16="http://schemas.microsoft.com/office/drawing/2014/main" val="20013"/>
                    </a:ext>
                  </a:extLst>
                </a:gridCol>
              </a:tblGrid>
              <a:tr h="4689259">
                <a:tc>
                  <a:txBody>
                    <a:bodyPr/>
                    <a:lstStyle/>
                    <a:p>
                      <a:pPr algn="ctr"/>
                      <a:endParaRPr lang="de-DE" sz="1100" b="1" dirty="0">
                        <a:solidFill>
                          <a:schemeClr val="tx1"/>
                        </a:solidFill>
                      </a:endParaRP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63" name="AutoShape 246"/>
          <p:cNvSpPr>
            <a:spLocks noChangeArrowheads="1"/>
          </p:cNvSpPr>
          <p:nvPr/>
        </p:nvSpPr>
        <p:spPr bwMode="white">
          <a:xfrm>
            <a:off x="2146591" y="1608721"/>
            <a:ext cx="286127" cy="211804"/>
          </a:xfrm>
          <a:prstGeom prst="homePlate">
            <a:avLst>
              <a:gd name="adj" fmla="val 40660"/>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zh-CN" altLang="en-US" sz="1000" b="1" dirty="0">
                <a:latin typeface="微软雅黑" panose="020B0503020204020204" pitchFamily="34" charset="-122"/>
                <a:ea typeface="微软雅黑" panose="020B0503020204020204" pitchFamily="34" charset="-122"/>
              </a:rPr>
              <a:t>启动</a:t>
            </a:r>
          </a:p>
        </p:txBody>
      </p:sp>
      <p:sp>
        <p:nvSpPr>
          <p:cNvPr id="65" name="AutoShape 265"/>
          <p:cNvSpPr>
            <a:spLocks noChangeArrowheads="1"/>
          </p:cNvSpPr>
          <p:nvPr/>
        </p:nvSpPr>
        <p:spPr bwMode="white">
          <a:xfrm>
            <a:off x="2415312" y="1580183"/>
            <a:ext cx="173037" cy="184150"/>
          </a:xfrm>
          <a:prstGeom prst="star5">
            <a:avLst/>
          </a:prstGeom>
          <a:solidFill>
            <a:srgbClr val="FF0000"/>
          </a:solidFill>
          <a:ln w="19050" algn="ctr">
            <a:noFill/>
            <a:miter lim="800000"/>
            <a:headEnd/>
            <a:tailEnd type="none" w="sm" len="lg"/>
          </a:ln>
          <a:effectLst>
            <a:prstShdw prst="shdw17" dist="17961" dir="2700000">
              <a:srgbClr val="FF0000">
                <a:gamma/>
                <a:shade val="60000"/>
                <a:invGamma/>
              </a:srgbClr>
            </a:prstShdw>
          </a:effectLst>
        </p:spPr>
        <p:txBody>
          <a:bodyPr wrap="none" lIns="90000" tIns="46800" rIns="90000" bIns="46800" anchor="ctr"/>
          <a:lstStyle/>
          <a:p>
            <a:pPr>
              <a:buFontTx/>
              <a:buChar char="•"/>
              <a:defRPr/>
            </a:pPr>
            <a:endParaRPr lang="en-US" sz="1000" dirty="0">
              <a:latin typeface="微软雅黑" panose="020B0503020204020204" pitchFamily="34" charset="-122"/>
              <a:ea typeface="微软雅黑" panose="020B0503020204020204" pitchFamily="34" charset="-122"/>
            </a:endParaRPr>
          </a:p>
        </p:txBody>
      </p:sp>
      <p:sp>
        <p:nvSpPr>
          <p:cNvPr id="67" name="AutoShape 246"/>
          <p:cNvSpPr>
            <a:spLocks noChangeArrowheads="1"/>
          </p:cNvSpPr>
          <p:nvPr/>
        </p:nvSpPr>
        <p:spPr bwMode="white">
          <a:xfrm>
            <a:off x="920209" y="2414620"/>
            <a:ext cx="946168" cy="236281"/>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zh-CN" altLang="en-US" sz="1000" b="1" dirty="0">
                <a:latin typeface="微软雅黑" panose="020B0503020204020204" pitchFamily="34" charset="-122"/>
                <a:ea typeface="微软雅黑" panose="020B0503020204020204" pitchFamily="34" charset="-122"/>
              </a:rPr>
              <a:t>需求</a:t>
            </a:r>
            <a:r>
              <a:rPr lang="zh-CN" altLang="en-US" sz="1000" b="1" dirty="0" smtClean="0">
                <a:latin typeface="微软雅黑" panose="020B0503020204020204" pitchFamily="34" charset="-122"/>
                <a:ea typeface="微软雅黑" panose="020B0503020204020204" pitchFamily="34" charset="-122"/>
              </a:rPr>
              <a:t>签署</a:t>
            </a:r>
            <a:endParaRPr lang="zh-CN" altLang="en-US" sz="1000" b="1" dirty="0">
              <a:latin typeface="微软雅黑" panose="020B0503020204020204" pitchFamily="34" charset="-122"/>
              <a:ea typeface="微软雅黑" panose="020B0503020204020204" pitchFamily="34" charset="-122"/>
            </a:endParaRPr>
          </a:p>
        </p:txBody>
      </p:sp>
      <p:sp>
        <p:nvSpPr>
          <p:cNvPr id="68" name="AutoShape 246"/>
          <p:cNvSpPr>
            <a:spLocks noChangeArrowheads="1"/>
          </p:cNvSpPr>
          <p:nvPr/>
        </p:nvSpPr>
        <p:spPr bwMode="white">
          <a:xfrm>
            <a:off x="2653512" y="2736593"/>
            <a:ext cx="3430210" cy="218746"/>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zh-CN" altLang="en-US" sz="1000" b="1" dirty="0">
                <a:latin typeface="微软雅黑" panose="020B0503020204020204" pitchFamily="34" charset="-122"/>
                <a:ea typeface="微软雅黑" panose="020B0503020204020204" pitchFamily="34" charset="-122"/>
              </a:rPr>
              <a:t>系统配置及文档编写</a:t>
            </a:r>
          </a:p>
        </p:txBody>
      </p:sp>
      <p:sp>
        <p:nvSpPr>
          <p:cNvPr id="69" name="AutoShape 246"/>
          <p:cNvSpPr>
            <a:spLocks noChangeArrowheads="1"/>
          </p:cNvSpPr>
          <p:nvPr/>
        </p:nvSpPr>
        <p:spPr bwMode="white">
          <a:xfrm>
            <a:off x="2663560" y="3093161"/>
            <a:ext cx="3420160" cy="251705"/>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zh-CN" altLang="en-US" sz="1000" b="1" dirty="0">
                <a:latin typeface="微软雅黑" pitchFamily="34" charset="-122"/>
                <a:ea typeface="微软雅黑" pitchFamily="34" charset="-122"/>
              </a:rPr>
              <a:t>系统开发（功能增强</a:t>
            </a:r>
            <a:r>
              <a:rPr lang="en-US" altLang="zh-CN" sz="1000" b="1" dirty="0">
                <a:latin typeface="微软雅黑" pitchFamily="34" charset="-122"/>
                <a:ea typeface="微软雅黑" pitchFamily="34" charset="-122"/>
              </a:rPr>
              <a:t>/</a:t>
            </a:r>
            <a:r>
              <a:rPr lang="zh-CN" altLang="en-US" sz="1000" b="1" dirty="0">
                <a:latin typeface="微软雅黑" pitchFamily="34" charset="-122"/>
                <a:ea typeface="微软雅黑" pitchFamily="34" charset="-122"/>
              </a:rPr>
              <a:t>移动</a:t>
            </a:r>
            <a:r>
              <a:rPr lang="en-US" altLang="zh-CN" sz="1000" b="1" dirty="0">
                <a:latin typeface="微软雅黑" pitchFamily="34" charset="-122"/>
                <a:ea typeface="微软雅黑" pitchFamily="34" charset="-122"/>
              </a:rPr>
              <a:t>/</a:t>
            </a:r>
            <a:r>
              <a:rPr lang="zh-CN" altLang="en-US" sz="1000" b="1" dirty="0">
                <a:latin typeface="微软雅黑" pitchFamily="34" charset="-122"/>
                <a:ea typeface="微软雅黑" pitchFamily="34" charset="-122"/>
              </a:rPr>
              <a:t>审批流</a:t>
            </a:r>
            <a:r>
              <a:rPr lang="en-US" altLang="zh-CN" sz="1000" b="1" dirty="0">
                <a:latin typeface="微软雅黑" pitchFamily="34" charset="-122"/>
                <a:ea typeface="微软雅黑" pitchFamily="34" charset="-122"/>
              </a:rPr>
              <a:t>/</a:t>
            </a:r>
            <a:r>
              <a:rPr lang="zh-CN" altLang="en-US" sz="1000" b="1" dirty="0">
                <a:latin typeface="微软雅黑" pitchFamily="34" charset="-122"/>
                <a:ea typeface="微软雅黑" pitchFamily="34" charset="-122"/>
              </a:rPr>
              <a:t>接口）</a:t>
            </a:r>
          </a:p>
        </p:txBody>
      </p:sp>
      <p:sp>
        <p:nvSpPr>
          <p:cNvPr id="70" name="AutoShape 246"/>
          <p:cNvSpPr>
            <a:spLocks noChangeArrowheads="1"/>
          </p:cNvSpPr>
          <p:nvPr/>
        </p:nvSpPr>
        <p:spPr bwMode="white">
          <a:xfrm>
            <a:off x="6265766" y="3371447"/>
            <a:ext cx="2767219" cy="194678"/>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en-US" altLang="zh-CN" sz="1000" b="1" dirty="0">
                <a:latin typeface="微软雅黑" pitchFamily="34" charset="-122"/>
                <a:ea typeface="微软雅黑" pitchFamily="34" charset="-122"/>
              </a:rPr>
              <a:t>BI</a:t>
            </a:r>
            <a:r>
              <a:rPr lang="zh-CN" altLang="en-US" sz="1000" b="1" dirty="0">
                <a:latin typeface="微软雅黑" pitchFamily="34" charset="-122"/>
                <a:ea typeface="微软雅黑" pitchFamily="34" charset="-122"/>
              </a:rPr>
              <a:t>设计及报表开发</a:t>
            </a:r>
          </a:p>
        </p:txBody>
      </p:sp>
      <p:sp>
        <p:nvSpPr>
          <p:cNvPr id="71" name="AutoShape 246"/>
          <p:cNvSpPr>
            <a:spLocks noChangeArrowheads="1"/>
          </p:cNvSpPr>
          <p:nvPr/>
        </p:nvSpPr>
        <p:spPr bwMode="white">
          <a:xfrm>
            <a:off x="4143250" y="3619501"/>
            <a:ext cx="1940470" cy="251482"/>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zh-CN" altLang="en-US" sz="1000" b="1" dirty="0">
                <a:latin typeface="微软雅黑" panose="020B0503020204020204" pitchFamily="34" charset="-122"/>
                <a:ea typeface="微软雅黑" panose="020B0503020204020204" pitchFamily="34" charset="-122"/>
              </a:rPr>
              <a:t>单元测试</a:t>
            </a:r>
          </a:p>
        </p:txBody>
      </p:sp>
      <p:sp>
        <p:nvSpPr>
          <p:cNvPr id="72" name="AutoShape 246"/>
          <p:cNvSpPr>
            <a:spLocks noChangeArrowheads="1"/>
          </p:cNvSpPr>
          <p:nvPr/>
        </p:nvSpPr>
        <p:spPr bwMode="white">
          <a:xfrm>
            <a:off x="6083721" y="3872010"/>
            <a:ext cx="1117868" cy="251261"/>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zh-CN" altLang="en-US" sz="1000" b="1" dirty="0">
                <a:latin typeface="微软雅黑" panose="020B0503020204020204" pitchFamily="34" charset="-122"/>
                <a:ea typeface="微软雅黑" panose="020B0503020204020204" pitchFamily="34" charset="-122"/>
              </a:rPr>
              <a:t>集成测试</a:t>
            </a:r>
          </a:p>
        </p:txBody>
      </p:sp>
      <p:sp>
        <p:nvSpPr>
          <p:cNvPr id="74" name="AutoShape 246"/>
          <p:cNvSpPr>
            <a:spLocks noChangeArrowheads="1"/>
          </p:cNvSpPr>
          <p:nvPr/>
        </p:nvSpPr>
        <p:spPr bwMode="white">
          <a:xfrm>
            <a:off x="6379858" y="4161353"/>
            <a:ext cx="799593" cy="218606"/>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zh-CN" altLang="en-US" sz="1000" b="1" dirty="0">
                <a:latin typeface="微软雅黑" panose="020B0503020204020204" pitchFamily="34" charset="-122"/>
                <a:ea typeface="微软雅黑" panose="020B0503020204020204" pitchFamily="34" charset="-122"/>
              </a:rPr>
              <a:t>联调测试</a:t>
            </a:r>
          </a:p>
        </p:txBody>
      </p:sp>
      <p:sp>
        <p:nvSpPr>
          <p:cNvPr id="78" name="AutoShape 246"/>
          <p:cNvSpPr>
            <a:spLocks noChangeArrowheads="1"/>
          </p:cNvSpPr>
          <p:nvPr/>
        </p:nvSpPr>
        <p:spPr bwMode="white">
          <a:xfrm>
            <a:off x="7201588" y="4451679"/>
            <a:ext cx="1818519" cy="188967"/>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zh-CN" altLang="en-US" sz="1000" b="1" dirty="0">
                <a:latin typeface="微软雅黑" panose="020B0503020204020204" pitchFamily="34" charset="-122"/>
                <a:ea typeface="微软雅黑" panose="020B0503020204020204" pitchFamily="34" charset="-122"/>
              </a:rPr>
              <a:t>用户确认测试</a:t>
            </a:r>
          </a:p>
        </p:txBody>
      </p:sp>
      <p:sp>
        <p:nvSpPr>
          <p:cNvPr id="79" name="AutoShape 246"/>
          <p:cNvSpPr>
            <a:spLocks noChangeArrowheads="1"/>
          </p:cNvSpPr>
          <p:nvPr/>
        </p:nvSpPr>
        <p:spPr bwMode="white">
          <a:xfrm>
            <a:off x="7201589" y="4688482"/>
            <a:ext cx="1818518" cy="199127"/>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zh-CN" altLang="en-US" sz="1000" b="1" dirty="0">
                <a:latin typeface="微软雅黑" panose="020B0503020204020204" pitchFamily="34" charset="-122"/>
                <a:ea typeface="微软雅黑" panose="020B0503020204020204" pitchFamily="34" charset="-122"/>
              </a:rPr>
              <a:t>压力测试</a:t>
            </a:r>
          </a:p>
        </p:txBody>
      </p:sp>
      <p:sp>
        <p:nvSpPr>
          <p:cNvPr id="81" name="AutoShape 246"/>
          <p:cNvSpPr>
            <a:spLocks noChangeArrowheads="1"/>
          </p:cNvSpPr>
          <p:nvPr/>
        </p:nvSpPr>
        <p:spPr bwMode="white">
          <a:xfrm>
            <a:off x="7201588" y="5241654"/>
            <a:ext cx="3117309" cy="213356"/>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zh-CN" altLang="en-US" sz="1000" b="1" dirty="0">
                <a:latin typeface="微软雅黑" panose="020B0503020204020204" pitchFamily="34" charset="-122"/>
                <a:ea typeface="微软雅黑" panose="020B0503020204020204" pitchFamily="34" charset="-122"/>
              </a:rPr>
              <a:t>上线切换</a:t>
            </a:r>
          </a:p>
        </p:txBody>
      </p:sp>
      <p:sp>
        <p:nvSpPr>
          <p:cNvPr id="82" name="AutoShape 246"/>
          <p:cNvSpPr>
            <a:spLocks noChangeArrowheads="1"/>
          </p:cNvSpPr>
          <p:nvPr/>
        </p:nvSpPr>
        <p:spPr bwMode="white">
          <a:xfrm>
            <a:off x="7201588" y="5520035"/>
            <a:ext cx="3117309" cy="254808"/>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zh-CN" altLang="en-US" sz="1000" b="1" dirty="0">
                <a:latin typeface="微软雅黑" panose="020B0503020204020204" pitchFamily="34" charset="-122"/>
                <a:ea typeface="微软雅黑" panose="020B0503020204020204" pitchFamily="34" charset="-122"/>
              </a:rPr>
              <a:t>最终用户培训</a:t>
            </a:r>
          </a:p>
        </p:txBody>
      </p:sp>
      <p:sp>
        <p:nvSpPr>
          <p:cNvPr id="83" name="AutoShape 246"/>
          <p:cNvSpPr>
            <a:spLocks noChangeArrowheads="1"/>
          </p:cNvSpPr>
          <p:nvPr/>
        </p:nvSpPr>
        <p:spPr bwMode="white">
          <a:xfrm>
            <a:off x="10356112" y="5858947"/>
            <a:ext cx="1671695" cy="206318"/>
          </a:xfrm>
          <a:prstGeom prst="homePlate">
            <a:avLst>
              <a:gd name="adj" fmla="val 40660"/>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zh-CN" altLang="en-US" sz="1000" b="1" dirty="0">
                <a:latin typeface="微软雅黑" panose="020B0503020204020204" pitchFamily="34" charset="-122"/>
                <a:ea typeface="微软雅黑" panose="020B0503020204020204" pitchFamily="34" charset="-122"/>
              </a:rPr>
              <a:t>上线后支持</a:t>
            </a:r>
          </a:p>
        </p:txBody>
      </p:sp>
      <p:sp>
        <p:nvSpPr>
          <p:cNvPr id="84" name="Line 222"/>
          <p:cNvSpPr>
            <a:spLocks noChangeShapeType="1"/>
          </p:cNvSpPr>
          <p:nvPr/>
        </p:nvSpPr>
        <p:spPr bwMode="gray">
          <a:xfrm flipH="1" flipV="1">
            <a:off x="11071196" y="1226252"/>
            <a:ext cx="10682" cy="4809713"/>
          </a:xfrm>
          <a:prstGeom prst="line">
            <a:avLst/>
          </a:prstGeom>
          <a:ln>
            <a:prstDash val="dash"/>
            <a:headEnd/>
            <a:tailEnd/>
          </a:ln>
        </p:spPr>
        <p:style>
          <a:lnRef idx="1">
            <a:schemeClr val="accent2"/>
          </a:lnRef>
          <a:fillRef idx="0">
            <a:schemeClr val="accent2"/>
          </a:fillRef>
          <a:effectRef idx="0">
            <a:schemeClr val="accent2"/>
          </a:effectRef>
          <a:fontRef idx="minor">
            <a:schemeClr val="tx1"/>
          </a:fontRef>
        </p:style>
        <p:txBody>
          <a:bodyPr lIns="90000" tIns="46800" rIns="90000" bIns="46800" anchor="ctr"/>
          <a:lstStyle/>
          <a:p>
            <a:endParaRPr lang="en-US">
              <a:latin typeface="微软雅黑" panose="020B0503020204020204" pitchFamily="34" charset="-122"/>
              <a:ea typeface="微软雅黑" panose="020B0503020204020204" pitchFamily="34" charset="-122"/>
            </a:endParaRPr>
          </a:p>
        </p:txBody>
      </p:sp>
      <p:sp>
        <p:nvSpPr>
          <p:cNvPr id="85" name="Line 222"/>
          <p:cNvSpPr>
            <a:spLocks noChangeShapeType="1"/>
          </p:cNvSpPr>
          <p:nvPr/>
        </p:nvSpPr>
        <p:spPr bwMode="gray">
          <a:xfrm flipH="1" flipV="1">
            <a:off x="12022037" y="1213374"/>
            <a:ext cx="16513" cy="4816070"/>
          </a:xfrm>
          <a:prstGeom prst="line">
            <a:avLst/>
          </a:prstGeom>
          <a:ln>
            <a:prstDash val="dash"/>
            <a:headEnd/>
            <a:tailEnd/>
          </a:ln>
        </p:spPr>
        <p:style>
          <a:lnRef idx="1">
            <a:schemeClr val="accent2"/>
          </a:lnRef>
          <a:fillRef idx="0">
            <a:schemeClr val="accent2"/>
          </a:fillRef>
          <a:effectRef idx="0">
            <a:schemeClr val="accent2"/>
          </a:effectRef>
          <a:fontRef idx="minor">
            <a:schemeClr val="tx1"/>
          </a:fontRef>
        </p:style>
        <p:txBody>
          <a:bodyPr lIns="90000" tIns="46800" rIns="90000" bIns="46800" anchor="ctr"/>
          <a:lstStyle/>
          <a:p>
            <a:endParaRPr lang="en-US">
              <a:latin typeface="微软雅黑" panose="020B0503020204020204" pitchFamily="34" charset="-122"/>
              <a:ea typeface="微软雅黑" panose="020B0503020204020204" pitchFamily="34" charset="-122"/>
            </a:endParaRPr>
          </a:p>
        </p:txBody>
      </p:sp>
      <p:sp>
        <p:nvSpPr>
          <p:cNvPr id="86" name="AutoShape 265"/>
          <p:cNvSpPr>
            <a:spLocks noChangeArrowheads="1"/>
          </p:cNvSpPr>
          <p:nvPr/>
        </p:nvSpPr>
        <p:spPr bwMode="white">
          <a:xfrm>
            <a:off x="1792824" y="2423380"/>
            <a:ext cx="173037" cy="184150"/>
          </a:xfrm>
          <a:prstGeom prst="star5">
            <a:avLst/>
          </a:prstGeom>
          <a:solidFill>
            <a:srgbClr val="FF0000"/>
          </a:solidFill>
          <a:ln w="19050" algn="ctr">
            <a:noFill/>
            <a:miter lim="800000"/>
            <a:headEnd/>
            <a:tailEnd type="none" w="sm" len="lg"/>
          </a:ln>
          <a:effectLst>
            <a:prstShdw prst="shdw17" dist="17961" dir="2700000">
              <a:srgbClr val="FF0000">
                <a:gamma/>
                <a:shade val="60000"/>
                <a:invGamma/>
              </a:srgbClr>
            </a:prstShdw>
          </a:effectLst>
        </p:spPr>
        <p:txBody>
          <a:bodyPr wrap="none" lIns="90000" tIns="46800" rIns="90000" bIns="46800" anchor="ctr"/>
          <a:lstStyle/>
          <a:p>
            <a:pPr>
              <a:buFontTx/>
              <a:buChar char="•"/>
              <a:defRPr/>
            </a:pPr>
            <a:endParaRPr lang="en-US" sz="1000" dirty="0">
              <a:latin typeface="微软雅黑" panose="020B0503020204020204" pitchFamily="34" charset="-122"/>
              <a:ea typeface="微软雅黑" panose="020B0503020204020204" pitchFamily="34" charset="-122"/>
            </a:endParaRPr>
          </a:p>
        </p:txBody>
      </p:sp>
      <p:sp>
        <p:nvSpPr>
          <p:cNvPr id="87" name="AutoShape 265"/>
          <p:cNvSpPr>
            <a:spLocks noChangeArrowheads="1"/>
          </p:cNvSpPr>
          <p:nvPr/>
        </p:nvSpPr>
        <p:spPr bwMode="white">
          <a:xfrm>
            <a:off x="5941355" y="2718488"/>
            <a:ext cx="173037" cy="184150"/>
          </a:xfrm>
          <a:prstGeom prst="star5">
            <a:avLst/>
          </a:prstGeom>
          <a:solidFill>
            <a:srgbClr val="FF0000"/>
          </a:solidFill>
          <a:ln w="19050" algn="ctr">
            <a:noFill/>
            <a:miter lim="800000"/>
            <a:headEnd/>
            <a:tailEnd type="none" w="sm" len="lg"/>
          </a:ln>
          <a:effectLst>
            <a:prstShdw prst="shdw17" dist="17961" dir="2700000">
              <a:srgbClr val="FF0000">
                <a:gamma/>
                <a:shade val="60000"/>
                <a:invGamma/>
              </a:srgbClr>
            </a:prstShdw>
          </a:effectLst>
        </p:spPr>
        <p:txBody>
          <a:bodyPr wrap="none" lIns="90000" tIns="46800" rIns="90000" bIns="46800" anchor="ctr"/>
          <a:lstStyle/>
          <a:p>
            <a:pPr>
              <a:buFontTx/>
              <a:buChar char="•"/>
              <a:defRPr/>
            </a:pPr>
            <a:endParaRPr lang="en-US" sz="1000" dirty="0">
              <a:latin typeface="微软雅黑" panose="020B0503020204020204" pitchFamily="34" charset="-122"/>
              <a:ea typeface="微软雅黑" panose="020B0503020204020204" pitchFamily="34" charset="-122"/>
            </a:endParaRPr>
          </a:p>
        </p:txBody>
      </p:sp>
      <p:sp>
        <p:nvSpPr>
          <p:cNvPr id="88" name="AutoShape 265"/>
          <p:cNvSpPr>
            <a:spLocks noChangeArrowheads="1"/>
          </p:cNvSpPr>
          <p:nvPr/>
        </p:nvSpPr>
        <p:spPr bwMode="white">
          <a:xfrm>
            <a:off x="9013958" y="4489590"/>
            <a:ext cx="173037" cy="184150"/>
          </a:xfrm>
          <a:prstGeom prst="star5">
            <a:avLst/>
          </a:prstGeom>
          <a:solidFill>
            <a:srgbClr val="FF0000"/>
          </a:solidFill>
          <a:ln w="19050" algn="ctr">
            <a:noFill/>
            <a:miter lim="800000"/>
            <a:headEnd/>
            <a:tailEnd type="none" w="sm" len="lg"/>
          </a:ln>
          <a:effectLst>
            <a:prstShdw prst="shdw17" dist="17961" dir="2700000">
              <a:srgbClr val="FF0000">
                <a:gamma/>
                <a:shade val="60000"/>
                <a:invGamma/>
              </a:srgbClr>
            </a:prstShdw>
          </a:effectLst>
        </p:spPr>
        <p:txBody>
          <a:bodyPr wrap="none" lIns="90000" tIns="46800" rIns="90000" bIns="46800" anchor="ctr"/>
          <a:lstStyle/>
          <a:p>
            <a:pPr>
              <a:buFontTx/>
              <a:buChar char="•"/>
              <a:defRPr/>
            </a:pPr>
            <a:endParaRPr lang="en-US" sz="1000" dirty="0">
              <a:latin typeface="微软雅黑" panose="020B0503020204020204" pitchFamily="34" charset="-122"/>
              <a:ea typeface="微软雅黑" panose="020B0503020204020204" pitchFamily="34" charset="-122"/>
            </a:endParaRPr>
          </a:p>
        </p:txBody>
      </p:sp>
      <p:sp>
        <p:nvSpPr>
          <p:cNvPr id="89" name="AutoShape 265"/>
          <p:cNvSpPr>
            <a:spLocks noChangeArrowheads="1"/>
          </p:cNvSpPr>
          <p:nvPr/>
        </p:nvSpPr>
        <p:spPr bwMode="white">
          <a:xfrm>
            <a:off x="10253264" y="5220600"/>
            <a:ext cx="173037" cy="184150"/>
          </a:xfrm>
          <a:prstGeom prst="star5">
            <a:avLst/>
          </a:prstGeom>
          <a:solidFill>
            <a:srgbClr val="FF0000"/>
          </a:solidFill>
          <a:ln w="19050" algn="ctr">
            <a:noFill/>
            <a:miter lim="800000"/>
            <a:headEnd/>
            <a:tailEnd type="none" w="sm" len="lg"/>
          </a:ln>
          <a:effectLst>
            <a:prstShdw prst="shdw17" dist="17961" dir="2700000">
              <a:srgbClr val="FF0000">
                <a:gamma/>
                <a:shade val="60000"/>
                <a:invGamma/>
              </a:srgbClr>
            </a:prstShdw>
          </a:effectLst>
        </p:spPr>
        <p:txBody>
          <a:bodyPr wrap="none" lIns="90000" tIns="46800" rIns="90000" bIns="46800" anchor="ctr"/>
          <a:lstStyle/>
          <a:p>
            <a:pPr>
              <a:buFontTx/>
              <a:buChar char="•"/>
              <a:defRPr/>
            </a:pPr>
            <a:endParaRPr lang="en-US" sz="1000" dirty="0">
              <a:latin typeface="微软雅黑" panose="020B0503020204020204" pitchFamily="34" charset="-122"/>
              <a:ea typeface="微软雅黑" panose="020B0503020204020204" pitchFamily="34" charset="-122"/>
            </a:endParaRPr>
          </a:p>
        </p:txBody>
      </p:sp>
      <p:graphicFrame>
        <p:nvGraphicFramePr>
          <p:cNvPr id="90" name="Tabelle 40"/>
          <p:cNvGraphicFramePr>
            <a:graphicFrameLocks noGrp="1"/>
          </p:cNvGraphicFramePr>
          <p:nvPr>
            <p:extLst>
              <p:ext uri="{D42A27DB-BD31-4B8C-83A1-F6EECF244321}">
                <p14:modId xmlns:p14="http://schemas.microsoft.com/office/powerpoint/2010/main" val="3739379928"/>
              </p:ext>
            </p:extLst>
          </p:nvPr>
        </p:nvGraphicFramePr>
        <p:xfrm>
          <a:off x="-178731" y="1185247"/>
          <a:ext cx="12191524" cy="304800"/>
        </p:xfrm>
        <a:graphic>
          <a:graphicData uri="http://schemas.openxmlformats.org/drawingml/2006/table">
            <a:tbl>
              <a:tblPr firstRow="1" bandRow="1">
                <a:tableStyleId>{69012ECD-51FC-41F1-AA8D-1B2483CD663E}</a:tableStyleId>
              </a:tblPr>
              <a:tblGrid>
                <a:gridCol w="728680">
                  <a:extLst>
                    <a:ext uri="{9D8B030D-6E8A-4147-A177-3AD203B41FA5}">
                      <a16:colId xmlns:a16="http://schemas.microsoft.com/office/drawing/2014/main" val="20000"/>
                    </a:ext>
                  </a:extLst>
                </a:gridCol>
                <a:gridCol w="464285">
                  <a:extLst>
                    <a:ext uri="{9D8B030D-6E8A-4147-A177-3AD203B41FA5}">
                      <a16:colId xmlns:a16="http://schemas.microsoft.com/office/drawing/2014/main" val="20001"/>
                    </a:ext>
                  </a:extLst>
                </a:gridCol>
                <a:gridCol w="888642">
                  <a:extLst>
                    <a:ext uri="{9D8B030D-6E8A-4147-A177-3AD203B41FA5}">
                      <a16:colId xmlns:a16="http://schemas.microsoft.com/office/drawing/2014/main" val="20002"/>
                    </a:ext>
                  </a:extLst>
                </a:gridCol>
                <a:gridCol w="940158">
                  <a:extLst>
                    <a:ext uri="{9D8B030D-6E8A-4147-A177-3AD203B41FA5}">
                      <a16:colId xmlns:a16="http://schemas.microsoft.com/office/drawing/2014/main" val="20003"/>
                    </a:ext>
                  </a:extLst>
                </a:gridCol>
                <a:gridCol w="875763">
                  <a:extLst>
                    <a:ext uri="{9D8B030D-6E8A-4147-A177-3AD203B41FA5}">
                      <a16:colId xmlns:a16="http://schemas.microsoft.com/office/drawing/2014/main" val="20004"/>
                    </a:ext>
                  </a:extLst>
                </a:gridCol>
                <a:gridCol w="901522">
                  <a:extLst>
                    <a:ext uri="{9D8B030D-6E8A-4147-A177-3AD203B41FA5}">
                      <a16:colId xmlns:a16="http://schemas.microsoft.com/office/drawing/2014/main" val="20005"/>
                    </a:ext>
                  </a:extLst>
                </a:gridCol>
                <a:gridCol w="940157">
                  <a:extLst>
                    <a:ext uri="{9D8B030D-6E8A-4147-A177-3AD203B41FA5}">
                      <a16:colId xmlns:a16="http://schemas.microsoft.com/office/drawing/2014/main" val="20006"/>
                    </a:ext>
                  </a:extLst>
                </a:gridCol>
                <a:gridCol w="953037">
                  <a:extLst>
                    <a:ext uri="{9D8B030D-6E8A-4147-A177-3AD203B41FA5}">
                      <a16:colId xmlns:a16="http://schemas.microsoft.com/office/drawing/2014/main" val="20007"/>
                    </a:ext>
                  </a:extLst>
                </a:gridCol>
                <a:gridCol w="1004553">
                  <a:extLst>
                    <a:ext uri="{9D8B030D-6E8A-4147-A177-3AD203B41FA5}">
                      <a16:colId xmlns:a16="http://schemas.microsoft.com/office/drawing/2014/main" val="20008"/>
                    </a:ext>
                  </a:extLst>
                </a:gridCol>
                <a:gridCol w="914400">
                  <a:extLst>
                    <a:ext uri="{9D8B030D-6E8A-4147-A177-3AD203B41FA5}">
                      <a16:colId xmlns:a16="http://schemas.microsoft.com/office/drawing/2014/main" val="20009"/>
                    </a:ext>
                  </a:extLst>
                </a:gridCol>
                <a:gridCol w="888642">
                  <a:extLst>
                    <a:ext uri="{9D8B030D-6E8A-4147-A177-3AD203B41FA5}">
                      <a16:colId xmlns:a16="http://schemas.microsoft.com/office/drawing/2014/main" val="20010"/>
                    </a:ext>
                  </a:extLst>
                </a:gridCol>
                <a:gridCol w="888642">
                  <a:extLst>
                    <a:ext uri="{9D8B030D-6E8A-4147-A177-3AD203B41FA5}">
                      <a16:colId xmlns:a16="http://schemas.microsoft.com/office/drawing/2014/main" val="20011"/>
                    </a:ext>
                  </a:extLst>
                </a:gridCol>
                <a:gridCol w="888643">
                  <a:extLst>
                    <a:ext uri="{9D8B030D-6E8A-4147-A177-3AD203B41FA5}">
                      <a16:colId xmlns:a16="http://schemas.microsoft.com/office/drawing/2014/main" val="20012"/>
                    </a:ext>
                  </a:extLst>
                </a:gridCol>
                <a:gridCol w="914400">
                  <a:extLst>
                    <a:ext uri="{9D8B030D-6E8A-4147-A177-3AD203B41FA5}">
                      <a16:colId xmlns:a16="http://schemas.microsoft.com/office/drawing/2014/main" val="20013"/>
                    </a:ext>
                  </a:extLst>
                </a:gridCol>
              </a:tblGrid>
              <a:tr h="224005">
                <a:tc>
                  <a:txBody>
                    <a:bodyPr/>
                    <a:lstStyle/>
                    <a:p>
                      <a:pPr algn="ctr"/>
                      <a:r>
                        <a:rPr lang="de-DE" sz="1400" dirty="0" smtClean="0">
                          <a:solidFill>
                            <a:schemeClr val="tx1"/>
                          </a:solidFill>
                        </a:rPr>
                        <a:t>201</a:t>
                      </a:r>
                      <a:r>
                        <a:rPr lang="en-US" altLang="zh-CN" sz="1400" dirty="0" smtClean="0">
                          <a:solidFill>
                            <a:schemeClr val="tx1"/>
                          </a:solidFill>
                        </a:rPr>
                        <a:t>8</a:t>
                      </a:r>
                      <a:endParaRPr lang="de-DE" sz="1400" dirty="0">
                        <a:solidFill>
                          <a:schemeClr val="tx1"/>
                        </a:solidFill>
                      </a:endParaRPr>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4">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dirty="0" smtClean="0"/>
                        <a:t>04</a:t>
                      </a: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4">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dirty="0" smtClean="0"/>
                        <a:t>05</a:t>
                      </a: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4">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dirty="0" smtClean="0"/>
                        <a:t>06</a:t>
                      </a: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4">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07</a:t>
                      </a: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4">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08</a:t>
                      </a: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4">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09</a:t>
                      </a: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4">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11</a:t>
                      </a: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4">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12</a:t>
                      </a: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4">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01</a:t>
                      </a: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4">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12</a:t>
                      </a: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4">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dirty="0"/>
                        <a:t>01</a:t>
                      </a: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4">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00" dirty="0"/>
                        <a:t>02</a:t>
                      </a:r>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0000"/>
                  </a:ext>
                </a:extLst>
              </a:tr>
            </a:tbl>
          </a:graphicData>
        </a:graphic>
      </p:graphicFrame>
      <p:grpSp>
        <p:nvGrpSpPr>
          <p:cNvPr id="91" name="Group 90"/>
          <p:cNvGrpSpPr/>
          <p:nvPr/>
        </p:nvGrpSpPr>
        <p:grpSpPr>
          <a:xfrm>
            <a:off x="7186573" y="1531220"/>
            <a:ext cx="235251" cy="4989867"/>
            <a:chOff x="480778" y="1067497"/>
            <a:chExt cx="221975" cy="5075727"/>
          </a:xfrm>
        </p:grpSpPr>
        <p:sp>
          <p:nvSpPr>
            <p:cNvPr id="92" name="Line 222"/>
            <p:cNvSpPr>
              <a:spLocks noChangeShapeType="1"/>
            </p:cNvSpPr>
            <p:nvPr/>
          </p:nvSpPr>
          <p:spPr bwMode="gray">
            <a:xfrm flipV="1">
              <a:off x="588433" y="1067497"/>
              <a:ext cx="26324" cy="480319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lIns="90000" tIns="46800" rIns="90000" bIns="46800" anchor="ctr"/>
            <a:lstStyle/>
            <a:p>
              <a:endParaRPr lang="en-US" dirty="0">
                <a:latin typeface="微软雅黑" panose="020B0503020204020204" pitchFamily="34" charset="-122"/>
                <a:ea typeface="微软雅黑" panose="020B0503020204020204" pitchFamily="34" charset="-122"/>
              </a:endParaRPr>
            </a:p>
          </p:txBody>
        </p:sp>
        <p:sp>
          <p:nvSpPr>
            <p:cNvPr id="93" name="Isosceles Triangle 92"/>
            <p:cNvSpPr/>
            <p:nvPr/>
          </p:nvSpPr>
          <p:spPr bwMode="gray">
            <a:xfrm>
              <a:off x="480778" y="5870687"/>
              <a:ext cx="221975" cy="272537"/>
            </a:xfrm>
            <a:prstGeom prs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94" name="Text Box 96"/>
          <p:cNvSpPr txBox="1">
            <a:spLocks noChangeArrowheads="1"/>
          </p:cNvSpPr>
          <p:nvPr/>
        </p:nvSpPr>
        <p:spPr bwMode="auto">
          <a:xfrm>
            <a:off x="2584016" y="1590761"/>
            <a:ext cx="582864" cy="230188"/>
          </a:xfrm>
          <a:prstGeom prst="rect">
            <a:avLst/>
          </a:prstGeom>
          <a:solidFill>
            <a:srgbClr val="FFFF99"/>
          </a:solidFill>
          <a:ln w="6350" algn="ctr">
            <a:solidFill>
              <a:srgbClr val="000000"/>
            </a:solidFill>
            <a:prstDash val="dash"/>
            <a:miter lim="800000"/>
            <a:headEnd/>
            <a:tailEnd/>
          </a:ln>
        </p:spPr>
        <p:txBody>
          <a:bodyPr wrap="square" lIns="45720" rIns="45720">
            <a:spAutoFit/>
          </a:bodyPr>
          <a:lstStyle/>
          <a:p>
            <a:pPr defTabSz="914377" eaLnBrk="1" fontAlgn="t" hangingPunct="1">
              <a:spcBef>
                <a:spcPct val="50000"/>
              </a:spcBef>
              <a:spcAft>
                <a:spcPts val="0"/>
              </a:spcAft>
              <a:defRPr/>
            </a:pPr>
            <a:r>
              <a:rPr lang="en-US" altLang="zh-CN" sz="900" b="1" kern="0" dirty="0">
                <a:solidFill>
                  <a:srgbClr val="336699"/>
                </a:solidFill>
                <a:latin typeface="微软雅黑" panose="020B0503020204020204" pitchFamily="34" charset="-122"/>
                <a:ea typeface="微软雅黑" panose="020B0503020204020204" pitchFamily="34" charset="-122"/>
              </a:rPr>
              <a:t>4</a:t>
            </a:r>
            <a:r>
              <a:rPr lang="zh-CN" altLang="en-US" sz="900" b="1" kern="0" dirty="0">
                <a:solidFill>
                  <a:srgbClr val="336699"/>
                </a:solidFill>
                <a:latin typeface="微软雅黑" panose="020B0503020204020204" pitchFamily="34" charset="-122"/>
                <a:ea typeface="微软雅黑" panose="020B0503020204020204" pitchFamily="34" charset="-122"/>
              </a:rPr>
              <a:t>月</a:t>
            </a:r>
            <a:r>
              <a:rPr lang="en-US" altLang="zh-CN" sz="900" b="1" kern="0" dirty="0">
                <a:solidFill>
                  <a:srgbClr val="336699"/>
                </a:solidFill>
                <a:latin typeface="微软雅黑" panose="020B0503020204020204" pitchFamily="34" charset="-122"/>
                <a:ea typeface="微软雅黑" panose="020B0503020204020204" pitchFamily="34" charset="-122"/>
              </a:rPr>
              <a:t>20</a:t>
            </a:r>
            <a:r>
              <a:rPr lang="zh-CN" altLang="en-US" sz="900" b="1" kern="0" dirty="0">
                <a:solidFill>
                  <a:srgbClr val="336699"/>
                </a:solidFill>
                <a:latin typeface="微软雅黑" panose="020B0503020204020204" pitchFamily="34" charset="-122"/>
                <a:ea typeface="微软雅黑" panose="020B0503020204020204" pitchFamily="34" charset="-122"/>
              </a:rPr>
              <a:t>日</a:t>
            </a:r>
          </a:p>
        </p:txBody>
      </p:sp>
      <p:sp>
        <p:nvSpPr>
          <p:cNvPr id="95" name="Text Box 96"/>
          <p:cNvSpPr txBox="1">
            <a:spLocks noChangeArrowheads="1"/>
          </p:cNvSpPr>
          <p:nvPr/>
        </p:nvSpPr>
        <p:spPr bwMode="auto">
          <a:xfrm>
            <a:off x="1932943" y="2286537"/>
            <a:ext cx="666136" cy="230832"/>
          </a:xfrm>
          <a:prstGeom prst="rect">
            <a:avLst/>
          </a:prstGeom>
          <a:solidFill>
            <a:srgbClr val="FFFF99"/>
          </a:solidFill>
          <a:ln w="6350" algn="ctr">
            <a:solidFill>
              <a:srgbClr val="000000"/>
            </a:solidFill>
            <a:prstDash val="dash"/>
            <a:miter lim="800000"/>
            <a:headEnd/>
            <a:tailEnd/>
          </a:ln>
        </p:spPr>
        <p:txBody>
          <a:bodyPr wrap="square" lIns="45720" rIns="45720">
            <a:spAutoFit/>
          </a:bodyPr>
          <a:lstStyle/>
          <a:p>
            <a:pPr defTabSz="914377" eaLnBrk="1" fontAlgn="t" hangingPunct="1">
              <a:spcBef>
                <a:spcPct val="50000"/>
              </a:spcBef>
              <a:spcAft>
                <a:spcPts val="0"/>
              </a:spcAft>
              <a:defRPr/>
            </a:pPr>
            <a:r>
              <a:rPr lang="en-US" altLang="zh-CN" sz="900" b="1" kern="0" dirty="0">
                <a:solidFill>
                  <a:srgbClr val="336699"/>
                </a:solidFill>
                <a:latin typeface="微软雅黑" panose="020B0503020204020204" pitchFamily="34" charset="-122"/>
                <a:ea typeface="微软雅黑" panose="020B0503020204020204" pitchFamily="34" charset="-122"/>
              </a:rPr>
              <a:t>3</a:t>
            </a:r>
            <a:r>
              <a:rPr lang="zh-CN" altLang="en-US" sz="900" b="1" kern="0" dirty="0">
                <a:solidFill>
                  <a:srgbClr val="336699"/>
                </a:solidFill>
                <a:latin typeface="微软雅黑" panose="020B0503020204020204" pitchFamily="34" charset="-122"/>
                <a:ea typeface="微软雅黑" panose="020B0503020204020204" pitchFamily="34" charset="-122"/>
              </a:rPr>
              <a:t>月</a:t>
            </a:r>
            <a:r>
              <a:rPr lang="en-US" altLang="zh-CN" sz="900" b="1" kern="0" dirty="0">
                <a:solidFill>
                  <a:srgbClr val="336699"/>
                </a:solidFill>
                <a:latin typeface="微软雅黑" panose="020B0503020204020204" pitchFamily="34" charset="-122"/>
                <a:ea typeface="微软雅黑" panose="020B0503020204020204" pitchFamily="34" charset="-122"/>
              </a:rPr>
              <a:t>31</a:t>
            </a:r>
            <a:r>
              <a:rPr lang="zh-CN" altLang="en-US" sz="900" b="1" kern="0" dirty="0">
                <a:solidFill>
                  <a:srgbClr val="336699"/>
                </a:solidFill>
                <a:latin typeface="微软雅黑" panose="020B0503020204020204" pitchFamily="34" charset="-122"/>
                <a:ea typeface="微软雅黑" panose="020B0503020204020204" pitchFamily="34" charset="-122"/>
              </a:rPr>
              <a:t>日</a:t>
            </a:r>
          </a:p>
        </p:txBody>
      </p:sp>
      <p:sp>
        <p:nvSpPr>
          <p:cNvPr id="96" name="Text Box 96"/>
          <p:cNvSpPr txBox="1">
            <a:spLocks noChangeArrowheads="1"/>
          </p:cNvSpPr>
          <p:nvPr/>
        </p:nvSpPr>
        <p:spPr bwMode="auto">
          <a:xfrm>
            <a:off x="6123637" y="2613286"/>
            <a:ext cx="666136" cy="230832"/>
          </a:xfrm>
          <a:prstGeom prst="rect">
            <a:avLst/>
          </a:prstGeom>
          <a:solidFill>
            <a:srgbClr val="FFFF99"/>
          </a:solidFill>
          <a:ln w="6350" algn="ctr">
            <a:solidFill>
              <a:srgbClr val="000000"/>
            </a:solidFill>
            <a:prstDash val="dash"/>
            <a:miter lim="800000"/>
            <a:headEnd/>
            <a:tailEnd/>
          </a:ln>
        </p:spPr>
        <p:txBody>
          <a:bodyPr wrap="square" lIns="45720" rIns="45720">
            <a:spAutoFit/>
          </a:bodyPr>
          <a:lstStyle/>
          <a:p>
            <a:pPr defTabSz="914377" eaLnBrk="1" fontAlgn="t" hangingPunct="1">
              <a:spcBef>
                <a:spcPct val="50000"/>
              </a:spcBef>
              <a:spcAft>
                <a:spcPts val="0"/>
              </a:spcAft>
              <a:defRPr/>
            </a:pPr>
            <a:r>
              <a:rPr lang="en-US" altLang="zh-CN" sz="900" b="1" kern="0" dirty="0">
                <a:solidFill>
                  <a:srgbClr val="336699"/>
                </a:solidFill>
                <a:latin typeface="微软雅黑" panose="020B0503020204020204" pitchFamily="34" charset="-122"/>
                <a:ea typeface="微软雅黑" panose="020B0503020204020204" pitchFamily="34" charset="-122"/>
              </a:rPr>
              <a:t>8</a:t>
            </a:r>
            <a:r>
              <a:rPr lang="zh-CN" altLang="en-US" sz="900" b="1" kern="0" dirty="0">
                <a:solidFill>
                  <a:srgbClr val="336699"/>
                </a:solidFill>
                <a:latin typeface="微软雅黑" panose="020B0503020204020204" pitchFamily="34" charset="-122"/>
                <a:ea typeface="微软雅黑" panose="020B0503020204020204" pitchFamily="34" charset="-122"/>
              </a:rPr>
              <a:t>月</a:t>
            </a:r>
            <a:r>
              <a:rPr lang="en-US" altLang="zh-CN" sz="900" b="1" kern="0" dirty="0">
                <a:solidFill>
                  <a:srgbClr val="336699"/>
                </a:solidFill>
                <a:latin typeface="微软雅黑" panose="020B0503020204020204" pitchFamily="34" charset="-122"/>
                <a:ea typeface="微软雅黑" panose="020B0503020204020204" pitchFamily="34" charset="-122"/>
              </a:rPr>
              <a:t>11</a:t>
            </a:r>
            <a:r>
              <a:rPr lang="zh-CN" altLang="en-US" sz="900" b="1" kern="0" dirty="0">
                <a:solidFill>
                  <a:srgbClr val="336699"/>
                </a:solidFill>
                <a:latin typeface="微软雅黑" panose="020B0503020204020204" pitchFamily="34" charset="-122"/>
                <a:ea typeface="微软雅黑" panose="020B0503020204020204" pitchFamily="34" charset="-122"/>
              </a:rPr>
              <a:t>日</a:t>
            </a:r>
          </a:p>
        </p:txBody>
      </p:sp>
      <p:sp>
        <p:nvSpPr>
          <p:cNvPr id="97" name="Text Box 96"/>
          <p:cNvSpPr txBox="1">
            <a:spLocks noChangeArrowheads="1"/>
          </p:cNvSpPr>
          <p:nvPr/>
        </p:nvSpPr>
        <p:spPr bwMode="auto">
          <a:xfrm>
            <a:off x="9076029" y="4274133"/>
            <a:ext cx="666136" cy="230832"/>
          </a:xfrm>
          <a:prstGeom prst="rect">
            <a:avLst/>
          </a:prstGeom>
          <a:solidFill>
            <a:srgbClr val="FFFF99"/>
          </a:solidFill>
          <a:ln w="6350" algn="ctr">
            <a:solidFill>
              <a:srgbClr val="000000"/>
            </a:solidFill>
            <a:prstDash val="dash"/>
            <a:miter lim="800000"/>
            <a:headEnd/>
            <a:tailEnd/>
          </a:ln>
        </p:spPr>
        <p:txBody>
          <a:bodyPr wrap="square" lIns="45720" rIns="45720">
            <a:spAutoFit/>
          </a:bodyPr>
          <a:lstStyle/>
          <a:p>
            <a:pPr defTabSz="914377" eaLnBrk="1" fontAlgn="t" hangingPunct="1">
              <a:spcBef>
                <a:spcPct val="50000"/>
              </a:spcBef>
              <a:spcAft>
                <a:spcPts val="0"/>
              </a:spcAft>
              <a:defRPr/>
            </a:pPr>
            <a:r>
              <a:rPr lang="en-US" altLang="zh-CN" sz="900" b="1" kern="0" dirty="0">
                <a:solidFill>
                  <a:srgbClr val="336699"/>
                </a:solidFill>
                <a:latin typeface="微软雅黑" panose="020B0503020204020204" pitchFamily="34" charset="-122"/>
                <a:ea typeface="微软雅黑" panose="020B0503020204020204" pitchFamily="34" charset="-122"/>
              </a:rPr>
              <a:t>11</a:t>
            </a:r>
            <a:r>
              <a:rPr lang="zh-CN" altLang="en-US" sz="900" b="1" kern="0" dirty="0">
                <a:solidFill>
                  <a:srgbClr val="336699"/>
                </a:solidFill>
                <a:latin typeface="微软雅黑" panose="020B0503020204020204" pitchFamily="34" charset="-122"/>
                <a:ea typeface="微软雅黑" panose="020B0503020204020204" pitchFamily="34" charset="-122"/>
              </a:rPr>
              <a:t>月</a:t>
            </a:r>
            <a:r>
              <a:rPr lang="en-US" altLang="zh-CN" sz="900" b="1" kern="0" dirty="0">
                <a:solidFill>
                  <a:srgbClr val="336699"/>
                </a:solidFill>
                <a:latin typeface="微软雅黑" panose="020B0503020204020204" pitchFamily="34" charset="-122"/>
                <a:ea typeface="微软雅黑" panose="020B0503020204020204" pitchFamily="34" charset="-122"/>
              </a:rPr>
              <a:t>17</a:t>
            </a:r>
            <a:r>
              <a:rPr lang="zh-CN" altLang="en-US" sz="900" b="1" kern="0" dirty="0">
                <a:solidFill>
                  <a:srgbClr val="336699"/>
                </a:solidFill>
                <a:latin typeface="微软雅黑" panose="020B0503020204020204" pitchFamily="34" charset="-122"/>
                <a:ea typeface="微软雅黑" panose="020B0503020204020204" pitchFamily="34" charset="-122"/>
              </a:rPr>
              <a:t>日</a:t>
            </a:r>
          </a:p>
        </p:txBody>
      </p:sp>
      <p:sp>
        <p:nvSpPr>
          <p:cNvPr id="98" name="Text Box 96"/>
          <p:cNvSpPr txBox="1">
            <a:spLocks noChangeArrowheads="1"/>
          </p:cNvSpPr>
          <p:nvPr/>
        </p:nvSpPr>
        <p:spPr bwMode="auto">
          <a:xfrm>
            <a:off x="10406353" y="5215289"/>
            <a:ext cx="666136" cy="230832"/>
          </a:xfrm>
          <a:prstGeom prst="rect">
            <a:avLst/>
          </a:prstGeom>
          <a:solidFill>
            <a:srgbClr val="FFFF99"/>
          </a:solidFill>
          <a:ln w="6350" algn="ctr">
            <a:solidFill>
              <a:srgbClr val="000000"/>
            </a:solidFill>
            <a:prstDash val="dash"/>
            <a:miter lim="800000"/>
            <a:headEnd/>
            <a:tailEnd/>
          </a:ln>
        </p:spPr>
        <p:txBody>
          <a:bodyPr wrap="square" lIns="45720" rIns="45720">
            <a:spAutoFit/>
          </a:bodyPr>
          <a:lstStyle/>
          <a:p>
            <a:pPr defTabSz="914377" eaLnBrk="1" fontAlgn="t" hangingPunct="1">
              <a:spcBef>
                <a:spcPct val="50000"/>
              </a:spcBef>
              <a:spcAft>
                <a:spcPts val="0"/>
              </a:spcAft>
              <a:defRPr/>
            </a:pPr>
            <a:r>
              <a:rPr lang="en-US" altLang="zh-CN" sz="900" b="1" kern="0" dirty="0">
                <a:solidFill>
                  <a:srgbClr val="336699"/>
                </a:solidFill>
                <a:latin typeface="微软雅黑" panose="020B0503020204020204" pitchFamily="34" charset="-122"/>
                <a:ea typeface="微软雅黑" panose="020B0503020204020204" pitchFamily="34" charset="-122"/>
              </a:rPr>
              <a:t>1</a:t>
            </a:r>
            <a:r>
              <a:rPr lang="zh-CN" altLang="en-US" sz="900" b="1" kern="0" dirty="0">
                <a:solidFill>
                  <a:srgbClr val="336699"/>
                </a:solidFill>
                <a:latin typeface="微软雅黑" panose="020B0503020204020204" pitchFamily="34" charset="-122"/>
                <a:ea typeface="微软雅黑" panose="020B0503020204020204" pitchFamily="34" charset="-122"/>
              </a:rPr>
              <a:t>月</a:t>
            </a:r>
            <a:r>
              <a:rPr lang="en-US" altLang="zh-CN" sz="900" b="1" kern="0" dirty="0">
                <a:solidFill>
                  <a:srgbClr val="336699"/>
                </a:solidFill>
                <a:latin typeface="微软雅黑" panose="020B0503020204020204" pitchFamily="34" charset="-122"/>
                <a:ea typeface="微软雅黑" panose="020B0503020204020204" pitchFamily="34" charset="-122"/>
              </a:rPr>
              <a:t>8</a:t>
            </a:r>
            <a:r>
              <a:rPr lang="zh-CN" altLang="en-US" sz="900" b="1" kern="0" dirty="0">
                <a:solidFill>
                  <a:srgbClr val="336699"/>
                </a:solidFill>
                <a:latin typeface="微软雅黑" panose="020B0503020204020204" pitchFamily="34" charset="-122"/>
                <a:ea typeface="微软雅黑" panose="020B0503020204020204" pitchFamily="34" charset="-122"/>
              </a:rPr>
              <a:t>日</a:t>
            </a:r>
          </a:p>
        </p:txBody>
      </p:sp>
      <p:sp>
        <p:nvSpPr>
          <p:cNvPr id="99" name="AutoShape 246"/>
          <p:cNvSpPr>
            <a:spLocks noChangeArrowheads="1"/>
          </p:cNvSpPr>
          <p:nvPr/>
        </p:nvSpPr>
        <p:spPr bwMode="white">
          <a:xfrm>
            <a:off x="2653512" y="4949740"/>
            <a:ext cx="7702600" cy="197284"/>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pPr>
            <a:r>
              <a:rPr lang="zh-CN" altLang="en-US" sz="1000" b="1" dirty="0">
                <a:latin typeface="微软雅黑" panose="020B0503020204020204" pitchFamily="34" charset="-122"/>
                <a:ea typeface="微软雅黑" panose="020B0503020204020204" pitchFamily="34" charset="-122"/>
              </a:rPr>
              <a:t>数据清理、收集、迁移（数据调研</a:t>
            </a:r>
            <a:r>
              <a:rPr lang="en-US" altLang="zh-CN" sz="1000" b="1" dirty="0">
                <a:latin typeface="微软雅黑" panose="020B0503020204020204" pitchFamily="34" charset="-122"/>
                <a:ea typeface="微软雅黑" panose="020B0503020204020204" pitchFamily="34" charset="-122"/>
              </a:rPr>
              <a:t>/</a:t>
            </a:r>
            <a:r>
              <a:rPr lang="zh-CN" altLang="en-US" sz="1000" b="1" dirty="0">
                <a:latin typeface="微软雅黑" panose="020B0503020204020204" pitchFamily="34" charset="-122"/>
                <a:ea typeface="微软雅黑" panose="020B0503020204020204" pitchFamily="34" charset="-122"/>
              </a:rPr>
              <a:t>编码规则</a:t>
            </a:r>
            <a:r>
              <a:rPr lang="en-US" altLang="zh-CN" sz="1000" b="1" dirty="0">
                <a:latin typeface="微软雅黑" panose="020B0503020204020204" pitchFamily="34" charset="-122"/>
                <a:ea typeface="微软雅黑" panose="020B0503020204020204" pitchFamily="34" charset="-122"/>
              </a:rPr>
              <a:t>/</a:t>
            </a:r>
            <a:r>
              <a:rPr lang="zh-CN" altLang="en-US" sz="1000" b="1" dirty="0">
                <a:latin typeface="微软雅黑" pitchFamily="34" charset="-122"/>
                <a:ea typeface="微软雅黑" pitchFamily="34" charset="-122"/>
              </a:rPr>
              <a:t>切换策略、整理收集计划与模板，导入工具、状态跟踪，问题处理）</a:t>
            </a:r>
          </a:p>
        </p:txBody>
      </p:sp>
      <p:sp>
        <p:nvSpPr>
          <p:cNvPr id="100" name="AutoShape 246"/>
          <p:cNvSpPr>
            <a:spLocks noChangeArrowheads="1"/>
          </p:cNvSpPr>
          <p:nvPr/>
        </p:nvSpPr>
        <p:spPr bwMode="white">
          <a:xfrm>
            <a:off x="544109" y="5868471"/>
            <a:ext cx="2125217" cy="183660"/>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zh-CN" altLang="en-US" sz="1000" b="1" dirty="0">
                <a:latin typeface="微软雅黑" pitchFamily="34" charset="-122"/>
                <a:ea typeface="微软雅黑" pitchFamily="34" charset="-122"/>
              </a:rPr>
              <a:t>系统架构设计</a:t>
            </a:r>
            <a:r>
              <a:rPr lang="en-US" altLang="zh-CN" sz="1000" b="1" dirty="0">
                <a:latin typeface="微软雅黑" pitchFamily="34" charset="-122"/>
                <a:ea typeface="微软雅黑" pitchFamily="34" charset="-122"/>
              </a:rPr>
              <a:t>/</a:t>
            </a:r>
            <a:r>
              <a:rPr lang="zh-CN" altLang="en-US" sz="1000" b="1" dirty="0">
                <a:latin typeface="微软雅黑" pitchFamily="34" charset="-122"/>
                <a:ea typeface="微软雅黑" pitchFamily="34" charset="-122"/>
              </a:rPr>
              <a:t>开发环境准备</a:t>
            </a:r>
          </a:p>
        </p:txBody>
      </p:sp>
      <p:sp>
        <p:nvSpPr>
          <p:cNvPr id="101" name="AutoShape 246"/>
          <p:cNvSpPr>
            <a:spLocks noChangeArrowheads="1"/>
          </p:cNvSpPr>
          <p:nvPr/>
        </p:nvSpPr>
        <p:spPr bwMode="white">
          <a:xfrm>
            <a:off x="6443818" y="5883344"/>
            <a:ext cx="1078717" cy="181921"/>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zh-CN" altLang="en-US" sz="1000" b="1" dirty="0">
                <a:latin typeface="微软雅黑" pitchFamily="34" charset="-122"/>
                <a:ea typeface="微软雅黑" pitchFamily="34" charset="-122"/>
              </a:rPr>
              <a:t>生产系统环境准备</a:t>
            </a:r>
          </a:p>
        </p:txBody>
      </p:sp>
      <p:sp>
        <p:nvSpPr>
          <p:cNvPr id="47" name="AutoShape 265"/>
          <p:cNvSpPr>
            <a:spLocks noChangeArrowheads="1"/>
          </p:cNvSpPr>
          <p:nvPr/>
        </p:nvSpPr>
        <p:spPr bwMode="white">
          <a:xfrm>
            <a:off x="7126716" y="3886715"/>
            <a:ext cx="173037" cy="184150"/>
          </a:xfrm>
          <a:prstGeom prst="star5">
            <a:avLst/>
          </a:prstGeom>
          <a:solidFill>
            <a:srgbClr val="FF0000"/>
          </a:solidFill>
          <a:ln w="19050" algn="ctr">
            <a:noFill/>
            <a:miter lim="800000"/>
            <a:headEnd/>
            <a:tailEnd type="none" w="sm" len="lg"/>
          </a:ln>
          <a:effectLst>
            <a:prstShdw prst="shdw17" dist="17961" dir="2700000">
              <a:srgbClr val="FF0000">
                <a:gamma/>
                <a:shade val="60000"/>
                <a:invGamma/>
              </a:srgbClr>
            </a:prstShdw>
          </a:effectLst>
        </p:spPr>
        <p:txBody>
          <a:bodyPr wrap="none" lIns="90000" tIns="46800" rIns="90000" bIns="46800" anchor="ctr"/>
          <a:lstStyle/>
          <a:p>
            <a:pPr>
              <a:buFontTx/>
              <a:buChar char="•"/>
              <a:defRPr/>
            </a:pPr>
            <a:endParaRPr lang="en-US" sz="1000" dirty="0">
              <a:latin typeface="微软雅黑" panose="020B0503020204020204" pitchFamily="34" charset="-122"/>
              <a:ea typeface="微软雅黑" panose="020B0503020204020204" pitchFamily="34" charset="-122"/>
            </a:endParaRPr>
          </a:p>
        </p:txBody>
      </p:sp>
      <p:sp>
        <p:nvSpPr>
          <p:cNvPr id="48" name="Text Box 96"/>
          <p:cNvSpPr txBox="1">
            <a:spLocks noChangeArrowheads="1"/>
          </p:cNvSpPr>
          <p:nvPr/>
        </p:nvSpPr>
        <p:spPr bwMode="auto">
          <a:xfrm>
            <a:off x="7308998" y="3781513"/>
            <a:ext cx="666136" cy="230832"/>
          </a:xfrm>
          <a:prstGeom prst="rect">
            <a:avLst/>
          </a:prstGeom>
          <a:solidFill>
            <a:srgbClr val="FFFF99"/>
          </a:solidFill>
          <a:ln w="6350" algn="ctr">
            <a:solidFill>
              <a:srgbClr val="000000"/>
            </a:solidFill>
            <a:prstDash val="dash"/>
            <a:miter lim="800000"/>
            <a:headEnd/>
            <a:tailEnd/>
          </a:ln>
        </p:spPr>
        <p:txBody>
          <a:bodyPr wrap="square" lIns="45720" rIns="45720">
            <a:spAutoFit/>
          </a:bodyPr>
          <a:lstStyle/>
          <a:p>
            <a:pPr defTabSz="914377" eaLnBrk="1" fontAlgn="t" hangingPunct="1">
              <a:spcBef>
                <a:spcPct val="50000"/>
              </a:spcBef>
              <a:spcAft>
                <a:spcPts val="0"/>
              </a:spcAft>
              <a:defRPr/>
            </a:pPr>
            <a:r>
              <a:rPr lang="en-US" altLang="zh-CN" sz="900" b="1" kern="0" dirty="0">
                <a:solidFill>
                  <a:srgbClr val="336699"/>
                </a:solidFill>
                <a:latin typeface="微软雅黑" panose="020B0503020204020204" pitchFamily="34" charset="-122"/>
                <a:ea typeface="微软雅黑" panose="020B0503020204020204" pitchFamily="34" charset="-122"/>
              </a:rPr>
              <a:t>9</a:t>
            </a:r>
            <a:r>
              <a:rPr lang="zh-CN" altLang="en-US" sz="900" b="1" kern="0" dirty="0">
                <a:solidFill>
                  <a:srgbClr val="336699"/>
                </a:solidFill>
                <a:latin typeface="微软雅黑" panose="020B0503020204020204" pitchFamily="34" charset="-122"/>
                <a:ea typeface="微软雅黑" panose="020B0503020204020204" pitchFamily="34" charset="-122"/>
              </a:rPr>
              <a:t>月</a:t>
            </a:r>
            <a:r>
              <a:rPr lang="en-US" altLang="zh-CN" sz="900" b="1" kern="0" dirty="0">
                <a:solidFill>
                  <a:srgbClr val="336699"/>
                </a:solidFill>
                <a:latin typeface="微软雅黑" panose="020B0503020204020204" pitchFamily="34" charset="-122"/>
                <a:ea typeface="微软雅黑" panose="020B0503020204020204" pitchFamily="34" charset="-122"/>
              </a:rPr>
              <a:t>22</a:t>
            </a:r>
            <a:r>
              <a:rPr lang="zh-CN" altLang="en-US" sz="900" b="1" kern="0" dirty="0">
                <a:solidFill>
                  <a:srgbClr val="336699"/>
                </a:solidFill>
                <a:latin typeface="微软雅黑" panose="020B0503020204020204" pitchFamily="34" charset="-122"/>
                <a:ea typeface="微软雅黑" panose="020B0503020204020204" pitchFamily="34" charset="-122"/>
              </a:rPr>
              <a:t>日</a:t>
            </a:r>
          </a:p>
        </p:txBody>
      </p:sp>
      <p:sp>
        <p:nvSpPr>
          <p:cNvPr id="50" name="AutoShape 246"/>
          <p:cNvSpPr>
            <a:spLocks noChangeArrowheads="1"/>
          </p:cNvSpPr>
          <p:nvPr/>
        </p:nvSpPr>
        <p:spPr bwMode="white">
          <a:xfrm>
            <a:off x="3308455" y="5858947"/>
            <a:ext cx="902038" cy="193184"/>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zh-CN" altLang="en-US" sz="1000" b="1" dirty="0">
                <a:latin typeface="微软雅黑" pitchFamily="34" charset="-122"/>
                <a:ea typeface="微软雅黑" pitchFamily="34" charset="-122"/>
              </a:rPr>
              <a:t>测试环境准备</a:t>
            </a:r>
          </a:p>
        </p:txBody>
      </p:sp>
      <p:sp>
        <p:nvSpPr>
          <p:cNvPr id="57" name="Text Box 96"/>
          <p:cNvSpPr txBox="1">
            <a:spLocks noChangeArrowheads="1"/>
          </p:cNvSpPr>
          <p:nvPr/>
        </p:nvSpPr>
        <p:spPr bwMode="auto">
          <a:xfrm>
            <a:off x="3665317" y="2268700"/>
            <a:ext cx="666136" cy="230832"/>
          </a:xfrm>
          <a:prstGeom prst="rect">
            <a:avLst/>
          </a:prstGeom>
          <a:solidFill>
            <a:srgbClr val="FFFF99"/>
          </a:solidFill>
          <a:ln w="6350" algn="ctr">
            <a:solidFill>
              <a:srgbClr val="000000"/>
            </a:solidFill>
            <a:prstDash val="dash"/>
            <a:miter lim="800000"/>
            <a:headEnd/>
            <a:tailEnd/>
          </a:ln>
        </p:spPr>
        <p:txBody>
          <a:bodyPr wrap="square" lIns="45720" rIns="45720">
            <a:spAutoFit/>
          </a:bodyPr>
          <a:lstStyle/>
          <a:p>
            <a:pPr defTabSz="914377" eaLnBrk="1" fontAlgn="t" hangingPunct="1">
              <a:spcBef>
                <a:spcPct val="50000"/>
              </a:spcBef>
              <a:spcAft>
                <a:spcPts val="0"/>
              </a:spcAft>
              <a:defRPr/>
            </a:pPr>
            <a:r>
              <a:rPr lang="en-US" altLang="zh-CN" sz="900" b="1" kern="0" dirty="0">
                <a:solidFill>
                  <a:srgbClr val="336699"/>
                </a:solidFill>
                <a:latin typeface="微软雅黑" panose="020B0503020204020204" pitchFamily="34" charset="-122"/>
                <a:ea typeface="微软雅黑" panose="020B0503020204020204" pitchFamily="34" charset="-122"/>
              </a:rPr>
              <a:t>5</a:t>
            </a:r>
            <a:r>
              <a:rPr lang="zh-CN" altLang="en-US" sz="900" b="1" kern="0" dirty="0">
                <a:solidFill>
                  <a:srgbClr val="336699"/>
                </a:solidFill>
                <a:latin typeface="微软雅黑" panose="020B0503020204020204" pitchFamily="34" charset="-122"/>
                <a:ea typeface="微软雅黑" panose="020B0503020204020204" pitchFamily="34" charset="-122"/>
              </a:rPr>
              <a:t>月</a:t>
            </a:r>
            <a:r>
              <a:rPr lang="en-US" altLang="zh-CN" sz="900" b="1" kern="0" dirty="0">
                <a:solidFill>
                  <a:srgbClr val="336699"/>
                </a:solidFill>
                <a:latin typeface="微软雅黑" panose="020B0503020204020204" pitchFamily="34" charset="-122"/>
                <a:ea typeface="微软雅黑" panose="020B0503020204020204" pitchFamily="34" charset="-122"/>
              </a:rPr>
              <a:t>29</a:t>
            </a:r>
            <a:r>
              <a:rPr lang="zh-CN" altLang="en-US" sz="900" b="1" kern="0" dirty="0">
                <a:solidFill>
                  <a:srgbClr val="336699"/>
                </a:solidFill>
                <a:latin typeface="微软雅黑" panose="020B0503020204020204" pitchFamily="34" charset="-122"/>
                <a:ea typeface="微软雅黑" panose="020B0503020204020204" pitchFamily="34" charset="-122"/>
              </a:rPr>
              <a:t>日</a:t>
            </a:r>
          </a:p>
        </p:txBody>
      </p:sp>
      <p:sp>
        <p:nvSpPr>
          <p:cNvPr id="58" name="AutoShape 246"/>
          <p:cNvSpPr>
            <a:spLocks noChangeArrowheads="1"/>
          </p:cNvSpPr>
          <p:nvPr/>
        </p:nvSpPr>
        <p:spPr bwMode="white">
          <a:xfrm>
            <a:off x="2785316" y="2415985"/>
            <a:ext cx="946168" cy="236281"/>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zh-CN" altLang="en-US" sz="1000" b="1" dirty="0">
                <a:latin typeface="微软雅黑" panose="020B0503020204020204" pitchFamily="34" charset="-122"/>
                <a:ea typeface="微软雅黑" panose="020B0503020204020204" pitchFamily="34" charset="-122"/>
              </a:rPr>
              <a:t>业务变更截止</a:t>
            </a:r>
          </a:p>
        </p:txBody>
      </p:sp>
      <p:sp>
        <p:nvSpPr>
          <p:cNvPr id="59" name="AutoShape 265"/>
          <p:cNvSpPr>
            <a:spLocks noChangeArrowheads="1"/>
          </p:cNvSpPr>
          <p:nvPr/>
        </p:nvSpPr>
        <p:spPr bwMode="white">
          <a:xfrm>
            <a:off x="3614214" y="2427122"/>
            <a:ext cx="173037" cy="184150"/>
          </a:xfrm>
          <a:prstGeom prst="star5">
            <a:avLst/>
          </a:prstGeom>
          <a:solidFill>
            <a:srgbClr val="FF0000"/>
          </a:solidFill>
          <a:ln w="19050" algn="ctr">
            <a:noFill/>
            <a:miter lim="800000"/>
            <a:headEnd/>
            <a:tailEnd type="none" w="sm" len="lg"/>
          </a:ln>
          <a:effectLst>
            <a:prstShdw prst="shdw17" dist="17961" dir="2700000">
              <a:srgbClr val="FF0000">
                <a:gamma/>
                <a:shade val="60000"/>
                <a:invGamma/>
              </a:srgbClr>
            </a:prstShdw>
          </a:effectLst>
        </p:spPr>
        <p:txBody>
          <a:bodyPr wrap="none" lIns="90000" tIns="46800" rIns="90000" bIns="46800" anchor="ctr"/>
          <a:lstStyle/>
          <a:p>
            <a:pPr>
              <a:buFontTx/>
              <a:buChar char="•"/>
              <a:defRPr/>
            </a:pPr>
            <a:endParaRPr lang="en-US" sz="1000" dirty="0">
              <a:latin typeface="微软雅黑" panose="020B0503020204020204" pitchFamily="34" charset="-122"/>
              <a:ea typeface="微软雅黑" panose="020B0503020204020204" pitchFamily="34" charset="-122"/>
            </a:endParaRPr>
          </a:p>
        </p:txBody>
      </p:sp>
      <p:sp>
        <p:nvSpPr>
          <p:cNvPr id="53" name="Text Box 96"/>
          <p:cNvSpPr txBox="1">
            <a:spLocks noChangeArrowheads="1"/>
          </p:cNvSpPr>
          <p:nvPr/>
        </p:nvSpPr>
        <p:spPr bwMode="auto">
          <a:xfrm>
            <a:off x="2973630" y="2132439"/>
            <a:ext cx="666136" cy="230832"/>
          </a:xfrm>
          <a:prstGeom prst="rect">
            <a:avLst/>
          </a:prstGeom>
          <a:solidFill>
            <a:srgbClr val="FFFF99"/>
          </a:solidFill>
          <a:ln w="6350" algn="ctr">
            <a:solidFill>
              <a:srgbClr val="000000"/>
            </a:solidFill>
            <a:prstDash val="dash"/>
            <a:miter lim="800000"/>
            <a:headEnd/>
            <a:tailEnd/>
          </a:ln>
        </p:spPr>
        <p:txBody>
          <a:bodyPr wrap="square" lIns="45720" rIns="45720">
            <a:spAutoFit/>
          </a:bodyPr>
          <a:lstStyle/>
          <a:p>
            <a:pPr defTabSz="914377" eaLnBrk="1" fontAlgn="t" hangingPunct="1">
              <a:spcBef>
                <a:spcPct val="50000"/>
              </a:spcBef>
              <a:spcAft>
                <a:spcPts val="0"/>
              </a:spcAft>
              <a:defRPr/>
            </a:pPr>
            <a:r>
              <a:rPr lang="en-US" altLang="zh-CN" sz="900" b="1" kern="0" dirty="0">
                <a:solidFill>
                  <a:srgbClr val="336699"/>
                </a:solidFill>
                <a:latin typeface="微软雅黑" panose="020B0503020204020204" pitchFamily="34" charset="-122"/>
                <a:ea typeface="微软雅黑" panose="020B0503020204020204" pitchFamily="34" charset="-122"/>
              </a:rPr>
              <a:t>5</a:t>
            </a:r>
            <a:r>
              <a:rPr lang="zh-CN" altLang="en-US" sz="900" b="1" kern="0" dirty="0">
                <a:solidFill>
                  <a:srgbClr val="336699"/>
                </a:solidFill>
                <a:latin typeface="微软雅黑" panose="020B0503020204020204" pitchFamily="34" charset="-122"/>
                <a:ea typeface="微软雅黑" panose="020B0503020204020204" pitchFamily="34" charset="-122"/>
              </a:rPr>
              <a:t>月</a:t>
            </a:r>
            <a:r>
              <a:rPr lang="en-US" altLang="zh-CN" sz="900" b="1" kern="0" dirty="0">
                <a:solidFill>
                  <a:srgbClr val="336699"/>
                </a:solidFill>
                <a:latin typeface="微软雅黑" panose="020B0503020204020204" pitchFamily="34" charset="-122"/>
                <a:ea typeface="微软雅黑" panose="020B0503020204020204" pitchFamily="34" charset="-122"/>
              </a:rPr>
              <a:t>12</a:t>
            </a:r>
            <a:r>
              <a:rPr lang="zh-CN" altLang="en-US" sz="900" b="1" kern="0" dirty="0">
                <a:solidFill>
                  <a:srgbClr val="336699"/>
                </a:solidFill>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1699643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977" y="323925"/>
            <a:ext cx="8378841" cy="755825"/>
          </a:xfrm>
        </p:spPr>
        <p:txBody>
          <a:bodyPr/>
          <a:lstStyle/>
          <a:p>
            <a:pPr defTabSz="1088667"/>
            <a:r>
              <a:rPr lang="zh-CN" altLang="en-US" sz="2800" dirty="0"/>
              <a:t>项目</a:t>
            </a:r>
            <a:r>
              <a:rPr lang="en-US" altLang="zh-CN" sz="2800" dirty="0"/>
              <a:t>5</a:t>
            </a:r>
            <a:r>
              <a:rPr lang="zh-CN" altLang="en-US" sz="2800" dirty="0"/>
              <a:t>阶段</a:t>
            </a:r>
            <a:endParaRPr lang="en-US" sz="2800" dirty="0"/>
          </a:p>
        </p:txBody>
      </p:sp>
      <p:pic>
        <p:nvPicPr>
          <p:cNvPr id="6" name="Picture 2" descr="Picture2"/>
          <p:cNvPicPr>
            <a:picLocks noChangeAspect="1" noChangeArrowheads="1"/>
          </p:cNvPicPr>
          <p:nvPr/>
        </p:nvPicPr>
        <p:blipFill>
          <a:blip r:embed="rId2"/>
          <a:srcRect/>
          <a:stretch>
            <a:fillRect/>
          </a:stretch>
        </p:blipFill>
        <p:spPr bwMode="auto">
          <a:xfrm>
            <a:off x="1162050" y="1347600"/>
            <a:ext cx="7864475" cy="1870075"/>
          </a:xfrm>
          <a:prstGeom prst="rect">
            <a:avLst/>
          </a:prstGeom>
          <a:noFill/>
          <a:ln w="9525">
            <a:noFill/>
            <a:miter lim="800000"/>
            <a:headEnd/>
            <a:tailEnd/>
          </a:ln>
        </p:spPr>
      </p:pic>
      <p:sp>
        <p:nvSpPr>
          <p:cNvPr id="8" name="AutoShape 4"/>
          <p:cNvSpPr>
            <a:spLocks noChangeArrowheads="1"/>
          </p:cNvSpPr>
          <p:nvPr/>
        </p:nvSpPr>
        <p:spPr bwMode="auto">
          <a:xfrm>
            <a:off x="801688" y="3290700"/>
            <a:ext cx="1439862" cy="2160588"/>
          </a:xfrm>
          <a:prstGeom prst="wedgeRoundRectCallout">
            <a:avLst>
              <a:gd name="adj1" fmla="val 22986"/>
              <a:gd name="adj2" fmla="val -90190"/>
              <a:gd name="adj3" fmla="val 16667"/>
            </a:avLst>
          </a:prstGeom>
          <a:solidFill>
            <a:srgbClr val="FFFF00"/>
          </a:solidFill>
          <a:ln w="25400">
            <a:solidFill>
              <a:srgbClr val="000000"/>
            </a:solidFill>
            <a:miter lim="800000"/>
            <a:headEnd/>
            <a:tailEnd type="none" w="lg" len="sm"/>
          </a:ln>
        </p:spPr>
        <p:txBody>
          <a:bodyPr lIns="0" tIns="0" rIns="0" bIns="0" anchor="ctr"/>
          <a:lstStyle/>
          <a:p>
            <a:pPr>
              <a:lnSpc>
                <a:spcPct val="85000"/>
              </a:lnSpc>
              <a:spcBef>
                <a:spcPct val="50000"/>
              </a:spcBef>
              <a:buFontTx/>
              <a:buChar char="•"/>
            </a:pPr>
            <a:r>
              <a:rPr lang="zh-CN" altLang="en-US" sz="1600" dirty="0">
                <a:latin typeface="微软雅黑" pitchFamily="34" charset="-122"/>
                <a:ea typeface="微软雅黑" pitchFamily="34" charset="-122"/>
              </a:rPr>
              <a:t>第一阶段：</a:t>
            </a:r>
            <a:r>
              <a:rPr lang="zh-CN" altLang="en-US" sz="1600" b="1" dirty="0">
                <a:latin typeface="微软雅黑" pitchFamily="34" charset="-122"/>
                <a:ea typeface="微软雅黑" pitchFamily="34" charset="-122"/>
              </a:rPr>
              <a:t>项目准备。</a:t>
            </a:r>
          </a:p>
          <a:p>
            <a:pPr>
              <a:lnSpc>
                <a:spcPct val="85000"/>
              </a:lnSpc>
              <a:spcBef>
                <a:spcPct val="50000"/>
              </a:spcBef>
              <a:buFontTx/>
              <a:buChar char="•"/>
            </a:pPr>
            <a:r>
              <a:rPr lang="zh-CN" altLang="en-US" sz="1600" dirty="0">
                <a:latin typeface="微软雅黑" pitchFamily="34" charset="-122"/>
                <a:ea typeface="微软雅黑" pitchFamily="34" charset="-122"/>
              </a:rPr>
              <a:t>项目计划和项目管理制度</a:t>
            </a:r>
          </a:p>
          <a:p>
            <a:pPr>
              <a:lnSpc>
                <a:spcPct val="85000"/>
              </a:lnSpc>
              <a:spcBef>
                <a:spcPct val="50000"/>
              </a:spcBef>
              <a:buFontTx/>
              <a:buChar char="•"/>
            </a:pPr>
            <a:r>
              <a:rPr lang="zh-CN" altLang="en-US" sz="1600" dirty="0">
                <a:latin typeface="微软雅黑" pitchFamily="34" charset="-122"/>
                <a:ea typeface="微软雅黑" pitchFamily="34" charset="-122"/>
              </a:rPr>
              <a:t>初级培训</a:t>
            </a:r>
          </a:p>
          <a:p>
            <a:pPr>
              <a:lnSpc>
                <a:spcPct val="85000"/>
              </a:lnSpc>
              <a:spcBef>
                <a:spcPct val="50000"/>
              </a:spcBef>
              <a:buFontTx/>
              <a:buChar char="•"/>
            </a:pPr>
            <a:r>
              <a:rPr lang="zh-CN" altLang="en-US" sz="1600" dirty="0">
                <a:latin typeface="微软雅黑" pitchFamily="34" charset="-122"/>
                <a:ea typeface="微软雅黑" pitchFamily="34" charset="-122"/>
              </a:rPr>
              <a:t>项目启动会</a:t>
            </a:r>
          </a:p>
        </p:txBody>
      </p:sp>
      <p:sp>
        <p:nvSpPr>
          <p:cNvPr id="9" name="AutoShape 5"/>
          <p:cNvSpPr>
            <a:spLocks noChangeArrowheads="1"/>
          </p:cNvSpPr>
          <p:nvPr/>
        </p:nvSpPr>
        <p:spPr bwMode="auto">
          <a:xfrm>
            <a:off x="2530475" y="3290700"/>
            <a:ext cx="1511300" cy="2159000"/>
          </a:xfrm>
          <a:prstGeom prst="wedgeRoundRectCallout">
            <a:avLst>
              <a:gd name="adj1" fmla="val -27940"/>
              <a:gd name="adj2" fmla="val -89264"/>
              <a:gd name="adj3" fmla="val 16667"/>
            </a:avLst>
          </a:prstGeom>
          <a:solidFill>
            <a:srgbClr val="FFFF00"/>
          </a:solidFill>
          <a:ln w="25400">
            <a:solidFill>
              <a:srgbClr val="000000"/>
            </a:solidFill>
            <a:miter lim="800000"/>
            <a:headEnd/>
            <a:tailEnd type="none" w="lg" len="sm"/>
          </a:ln>
        </p:spPr>
        <p:txBody>
          <a:bodyPr lIns="0" tIns="0" rIns="0" bIns="0" anchor="ctr"/>
          <a:lstStyle/>
          <a:p>
            <a:pPr>
              <a:lnSpc>
                <a:spcPct val="85000"/>
              </a:lnSpc>
              <a:spcBef>
                <a:spcPct val="50000"/>
              </a:spcBef>
              <a:buFontTx/>
              <a:buChar char="•"/>
            </a:pPr>
            <a:r>
              <a:rPr lang="zh-CN" altLang="en-US" sz="1600" dirty="0">
                <a:latin typeface="微软雅黑" pitchFamily="34" charset="-122"/>
                <a:ea typeface="微软雅黑" pitchFamily="34" charset="-122"/>
              </a:rPr>
              <a:t>第二阶段：</a:t>
            </a:r>
            <a:r>
              <a:rPr lang="zh-CN" altLang="en-US" sz="1600" b="1" dirty="0">
                <a:latin typeface="微软雅黑" pitchFamily="34" charset="-122"/>
                <a:ea typeface="微软雅黑" pitchFamily="34" charset="-122"/>
              </a:rPr>
              <a:t>业务蓝图。</a:t>
            </a:r>
          </a:p>
          <a:p>
            <a:pPr>
              <a:lnSpc>
                <a:spcPct val="85000"/>
              </a:lnSpc>
              <a:spcBef>
                <a:spcPct val="50000"/>
              </a:spcBef>
              <a:buFontTx/>
              <a:buChar char="•"/>
            </a:pPr>
            <a:r>
              <a:rPr lang="zh-CN" altLang="en-US" sz="1600" dirty="0">
                <a:latin typeface="微软雅黑" pitchFamily="34" charset="-122"/>
                <a:ea typeface="微软雅黑" pitchFamily="34" charset="-122"/>
              </a:rPr>
              <a:t>现有流程调研</a:t>
            </a:r>
          </a:p>
          <a:p>
            <a:pPr>
              <a:lnSpc>
                <a:spcPct val="85000"/>
              </a:lnSpc>
              <a:spcBef>
                <a:spcPct val="50000"/>
              </a:spcBef>
              <a:buFontTx/>
              <a:buChar char="•"/>
            </a:pPr>
            <a:r>
              <a:rPr lang="zh-CN" altLang="en-US" sz="1600" dirty="0">
                <a:latin typeface="微软雅黑" pitchFamily="34" charset="-122"/>
                <a:ea typeface="微软雅黑" pitchFamily="34" charset="-122"/>
              </a:rPr>
              <a:t>业务蓝图制定</a:t>
            </a:r>
          </a:p>
          <a:p>
            <a:pPr>
              <a:lnSpc>
                <a:spcPct val="85000"/>
              </a:lnSpc>
              <a:spcBef>
                <a:spcPct val="50000"/>
              </a:spcBef>
              <a:buFontTx/>
              <a:buChar char="•"/>
            </a:pPr>
            <a:r>
              <a:rPr lang="zh-CN" altLang="en-US" sz="1600" dirty="0">
                <a:latin typeface="微软雅黑" pitchFamily="34" charset="-122"/>
                <a:ea typeface="微软雅黑" pitchFamily="34" charset="-122"/>
              </a:rPr>
              <a:t>原型系统搭建</a:t>
            </a:r>
          </a:p>
          <a:p>
            <a:pPr>
              <a:lnSpc>
                <a:spcPct val="85000"/>
              </a:lnSpc>
              <a:spcBef>
                <a:spcPct val="50000"/>
              </a:spcBef>
              <a:buFontTx/>
              <a:buChar char="•"/>
            </a:pPr>
            <a:r>
              <a:rPr lang="zh-CN" altLang="en-US" sz="1600" dirty="0">
                <a:latin typeface="微软雅黑" pitchFamily="34" charset="-122"/>
                <a:ea typeface="微软雅黑" pitchFamily="34" charset="-122"/>
              </a:rPr>
              <a:t>关键用户培训</a:t>
            </a:r>
          </a:p>
        </p:txBody>
      </p:sp>
      <p:sp>
        <p:nvSpPr>
          <p:cNvPr id="10" name="AutoShape 6"/>
          <p:cNvSpPr>
            <a:spLocks noChangeArrowheads="1"/>
          </p:cNvSpPr>
          <p:nvPr/>
        </p:nvSpPr>
        <p:spPr bwMode="auto">
          <a:xfrm>
            <a:off x="4330700" y="3290700"/>
            <a:ext cx="1439863" cy="2159000"/>
          </a:xfrm>
          <a:prstGeom prst="wedgeRoundRectCallout">
            <a:avLst>
              <a:gd name="adj1" fmla="val -58046"/>
              <a:gd name="adj2" fmla="val -91398"/>
              <a:gd name="adj3" fmla="val 16667"/>
            </a:avLst>
          </a:prstGeom>
          <a:solidFill>
            <a:schemeClr val="accent1"/>
          </a:solidFill>
          <a:ln w="25400">
            <a:solidFill>
              <a:srgbClr val="000000"/>
            </a:solidFill>
            <a:miter lim="800000"/>
            <a:headEnd/>
            <a:tailEnd type="none" w="lg" len="sm"/>
          </a:ln>
        </p:spPr>
        <p:txBody>
          <a:bodyPr lIns="0" tIns="0" rIns="0" bIns="0" anchor="ctr"/>
          <a:lstStyle/>
          <a:p>
            <a:pPr>
              <a:lnSpc>
                <a:spcPct val="85000"/>
              </a:lnSpc>
              <a:spcBef>
                <a:spcPct val="50000"/>
              </a:spcBef>
              <a:buFontTx/>
              <a:buChar char="•"/>
            </a:pPr>
            <a:r>
              <a:rPr lang="zh-CN" altLang="en-US" sz="1600" dirty="0">
                <a:latin typeface="微软雅黑" pitchFamily="34" charset="-122"/>
                <a:ea typeface="微软雅黑" pitchFamily="34" charset="-122"/>
              </a:rPr>
              <a:t>第三阶段：</a:t>
            </a:r>
            <a:r>
              <a:rPr lang="zh-CN" altLang="en-US" sz="1600" b="1" dirty="0">
                <a:latin typeface="微软雅黑" pitchFamily="34" charset="-122"/>
                <a:ea typeface="微软雅黑" pitchFamily="34" charset="-122"/>
              </a:rPr>
              <a:t>系统实现。</a:t>
            </a:r>
          </a:p>
          <a:p>
            <a:pPr>
              <a:lnSpc>
                <a:spcPct val="85000"/>
              </a:lnSpc>
              <a:spcBef>
                <a:spcPct val="50000"/>
              </a:spcBef>
              <a:buFontTx/>
              <a:buChar char="•"/>
            </a:pPr>
            <a:r>
              <a:rPr lang="zh-CN" altLang="en-US" sz="1600" dirty="0">
                <a:latin typeface="微软雅黑" pitchFamily="34" charset="-122"/>
                <a:ea typeface="微软雅黑" pitchFamily="34" charset="-122"/>
              </a:rPr>
              <a:t>根据业务蓝图配置系统</a:t>
            </a:r>
          </a:p>
          <a:p>
            <a:pPr>
              <a:lnSpc>
                <a:spcPct val="85000"/>
              </a:lnSpc>
              <a:spcBef>
                <a:spcPct val="50000"/>
              </a:spcBef>
              <a:buFontTx/>
              <a:buChar char="•"/>
            </a:pPr>
            <a:r>
              <a:rPr lang="en-US" altLang="zh-CN" sz="1600" dirty="0">
                <a:latin typeface="微软雅黑" pitchFamily="34" charset="-122"/>
                <a:ea typeface="微软雅黑" pitchFamily="34" charset="-122"/>
              </a:rPr>
              <a:t>UT</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SIT</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UST</a:t>
            </a:r>
          </a:p>
          <a:p>
            <a:pPr>
              <a:lnSpc>
                <a:spcPct val="85000"/>
              </a:lnSpc>
              <a:spcBef>
                <a:spcPct val="50000"/>
              </a:spcBef>
              <a:buFontTx/>
              <a:buChar char="•"/>
            </a:pPr>
            <a:r>
              <a:rPr lang="zh-CN" altLang="en-US" sz="1600" dirty="0">
                <a:latin typeface="微软雅黑" pitchFamily="34" charset="-122"/>
                <a:ea typeface="微软雅黑" pitchFamily="34" charset="-122"/>
              </a:rPr>
              <a:t>报表开发</a:t>
            </a:r>
          </a:p>
        </p:txBody>
      </p:sp>
      <p:sp>
        <p:nvSpPr>
          <p:cNvPr id="11" name="AutoShape 7"/>
          <p:cNvSpPr>
            <a:spLocks noChangeArrowheads="1"/>
          </p:cNvSpPr>
          <p:nvPr/>
        </p:nvSpPr>
        <p:spPr bwMode="auto">
          <a:xfrm>
            <a:off x="6057900" y="3290700"/>
            <a:ext cx="1511300" cy="2087563"/>
          </a:xfrm>
          <a:prstGeom prst="wedgeRoundRectCallout">
            <a:avLst>
              <a:gd name="adj1" fmla="val -43699"/>
              <a:gd name="adj2" fmla="val -99278"/>
              <a:gd name="adj3" fmla="val 16667"/>
            </a:avLst>
          </a:prstGeom>
          <a:solidFill>
            <a:schemeClr val="accent1"/>
          </a:solidFill>
          <a:ln w="25400">
            <a:solidFill>
              <a:srgbClr val="000000"/>
            </a:solidFill>
            <a:miter lim="800000"/>
            <a:headEnd/>
            <a:tailEnd type="none" w="lg" len="sm"/>
          </a:ln>
        </p:spPr>
        <p:txBody>
          <a:bodyPr lIns="0" tIns="0" rIns="0" bIns="0" anchor="ctr"/>
          <a:lstStyle/>
          <a:p>
            <a:pPr>
              <a:lnSpc>
                <a:spcPct val="85000"/>
              </a:lnSpc>
              <a:spcBef>
                <a:spcPct val="50000"/>
              </a:spcBef>
              <a:buFontTx/>
              <a:buChar char="•"/>
            </a:pPr>
            <a:r>
              <a:rPr lang="zh-CN" altLang="en-US" sz="1600">
                <a:latin typeface="微软雅黑" pitchFamily="34" charset="-122"/>
                <a:ea typeface="微软雅黑" pitchFamily="34" charset="-122"/>
              </a:rPr>
              <a:t>第四阶段：</a:t>
            </a:r>
            <a:r>
              <a:rPr lang="zh-CN" altLang="en-US" sz="1600" b="1">
                <a:latin typeface="微软雅黑" pitchFamily="34" charset="-122"/>
                <a:ea typeface="微软雅黑" pitchFamily="34" charset="-122"/>
              </a:rPr>
              <a:t>最终准备。</a:t>
            </a:r>
            <a:endParaRPr lang="zh-CN" altLang="en-US" sz="1600">
              <a:latin typeface="微软雅黑" pitchFamily="34" charset="-122"/>
              <a:ea typeface="微软雅黑" pitchFamily="34" charset="-122"/>
            </a:endParaRPr>
          </a:p>
          <a:p>
            <a:pPr>
              <a:lnSpc>
                <a:spcPct val="85000"/>
              </a:lnSpc>
              <a:spcBef>
                <a:spcPct val="50000"/>
              </a:spcBef>
              <a:buFontTx/>
              <a:buChar char="•"/>
            </a:pPr>
            <a:r>
              <a:rPr lang="zh-CN" altLang="en-US" sz="1600">
                <a:latin typeface="微软雅黑" pitchFamily="34" charset="-122"/>
                <a:ea typeface="微软雅黑" pitchFamily="34" charset="-122"/>
              </a:rPr>
              <a:t>切换策略</a:t>
            </a:r>
          </a:p>
          <a:p>
            <a:pPr>
              <a:lnSpc>
                <a:spcPct val="85000"/>
              </a:lnSpc>
              <a:spcBef>
                <a:spcPct val="50000"/>
              </a:spcBef>
              <a:buFontTx/>
              <a:buChar char="•"/>
            </a:pPr>
            <a:r>
              <a:rPr lang="zh-CN" altLang="en-US" sz="1600">
                <a:latin typeface="微软雅黑" pitchFamily="34" charset="-122"/>
                <a:ea typeface="微软雅黑" pitchFamily="34" charset="-122"/>
              </a:rPr>
              <a:t>数据导入</a:t>
            </a:r>
          </a:p>
          <a:p>
            <a:pPr>
              <a:lnSpc>
                <a:spcPct val="85000"/>
              </a:lnSpc>
              <a:spcBef>
                <a:spcPct val="50000"/>
              </a:spcBef>
              <a:buFontTx/>
              <a:buChar char="•"/>
            </a:pPr>
            <a:r>
              <a:rPr lang="zh-CN" altLang="en-US" sz="1600">
                <a:latin typeface="微软雅黑" pitchFamily="34" charset="-122"/>
                <a:ea typeface="微软雅黑" pitchFamily="34" charset="-122"/>
              </a:rPr>
              <a:t>开发测试</a:t>
            </a:r>
          </a:p>
          <a:p>
            <a:pPr>
              <a:lnSpc>
                <a:spcPct val="85000"/>
              </a:lnSpc>
              <a:spcBef>
                <a:spcPct val="50000"/>
              </a:spcBef>
              <a:buFontTx/>
              <a:buChar char="•"/>
            </a:pPr>
            <a:r>
              <a:rPr lang="zh-CN" altLang="en-US" sz="1600">
                <a:latin typeface="微软雅黑" pitchFamily="34" charset="-122"/>
                <a:ea typeface="微软雅黑" pitchFamily="34" charset="-122"/>
              </a:rPr>
              <a:t>最终用户培训</a:t>
            </a:r>
          </a:p>
        </p:txBody>
      </p:sp>
      <p:sp>
        <p:nvSpPr>
          <p:cNvPr id="12" name="AutoShape 8"/>
          <p:cNvSpPr>
            <a:spLocks noChangeArrowheads="1"/>
          </p:cNvSpPr>
          <p:nvPr/>
        </p:nvSpPr>
        <p:spPr bwMode="auto">
          <a:xfrm>
            <a:off x="7931150" y="3290700"/>
            <a:ext cx="1584325" cy="2087563"/>
          </a:xfrm>
          <a:prstGeom prst="wedgeRoundRectCallout">
            <a:avLst>
              <a:gd name="adj1" fmla="val -79259"/>
              <a:gd name="adj2" fmla="val -95171"/>
              <a:gd name="adj3" fmla="val 16667"/>
            </a:avLst>
          </a:prstGeom>
          <a:solidFill>
            <a:schemeClr val="accent1"/>
          </a:solidFill>
          <a:ln w="25400">
            <a:solidFill>
              <a:srgbClr val="000000"/>
            </a:solidFill>
            <a:miter lim="800000"/>
            <a:headEnd/>
            <a:tailEnd type="none" w="lg" len="sm"/>
          </a:ln>
        </p:spPr>
        <p:txBody>
          <a:bodyPr lIns="0" tIns="0" rIns="0" bIns="0" anchor="ctr"/>
          <a:lstStyle/>
          <a:p>
            <a:pPr>
              <a:lnSpc>
                <a:spcPct val="85000"/>
              </a:lnSpc>
              <a:spcBef>
                <a:spcPct val="50000"/>
              </a:spcBef>
              <a:buFontTx/>
              <a:buChar char="•"/>
            </a:pPr>
            <a:r>
              <a:rPr lang="zh-CN" altLang="en-US" sz="1600">
                <a:latin typeface="微软雅黑" pitchFamily="34" charset="-122"/>
                <a:ea typeface="微软雅黑" pitchFamily="34" charset="-122"/>
              </a:rPr>
              <a:t>第五阶段：</a:t>
            </a:r>
            <a:r>
              <a:rPr lang="zh-CN" altLang="en-US" sz="1600" b="1">
                <a:latin typeface="微软雅黑" pitchFamily="34" charset="-122"/>
                <a:ea typeface="微软雅黑" pitchFamily="34" charset="-122"/>
              </a:rPr>
              <a:t>上线和支持。</a:t>
            </a:r>
            <a:endParaRPr lang="zh-CN" altLang="en-US" sz="1600">
              <a:latin typeface="微软雅黑" pitchFamily="34" charset="-122"/>
              <a:ea typeface="微软雅黑" pitchFamily="34" charset="-122"/>
            </a:endParaRPr>
          </a:p>
          <a:p>
            <a:pPr>
              <a:lnSpc>
                <a:spcPct val="85000"/>
              </a:lnSpc>
              <a:spcBef>
                <a:spcPct val="50000"/>
              </a:spcBef>
              <a:buFontTx/>
              <a:buChar char="•"/>
            </a:pPr>
            <a:r>
              <a:rPr lang="zh-CN" altLang="en-US" sz="1600">
                <a:latin typeface="微软雅黑" pitchFamily="34" charset="-122"/>
                <a:ea typeface="微软雅黑" pitchFamily="34" charset="-122"/>
              </a:rPr>
              <a:t>系统上线</a:t>
            </a:r>
          </a:p>
          <a:p>
            <a:pPr>
              <a:lnSpc>
                <a:spcPct val="85000"/>
              </a:lnSpc>
              <a:spcBef>
                <a:spcPct val="50000"/>
              </a:spcBef>
              <a:buFontTx/>
              <a:buChar char="•"/>
            </a:pPr>
            <a:r>
              <a:rPr lang="zh-CN" altLang="en-US" sz="1600">
                <a:latin typeface="微软雅黑" pitchFamily="34" charset="-122"/>
                <a:ea typeface="微软雅黑" pitchFamily="34" charset="-122"/>
              </a:rPr>
              <a:t>上线支持</a:t>
            </a:r>
          </a:p>
          <a:p>
            <a:pPr>
              <a:lnSpc>
                <a:spcPct val="85000"/>
              </a:lnSpc>
              <a:spcBef>
                <a:spcPct val="50000"/>
              </a:spcBef>
              <a:buFontTx/>
              <a:buChar char="•"/>
            </a:pPr>
            <a:r>
              <a:rPr lang="zh-CN" altLang="en-US" sz="1600">
                <a:latin typeface="微软雅黑" pitchFamily="34" charset="-122"/>
                <a:ea typeface="微软雅黑" pitchFamily="34" charset="-122"/>
              </a:rPr>
              <a:t>财务月结</a:t>
            </a:r>
          </a:p>
        </p:txBody>
      </p:sp>
      <p:sp>
        <p:nvSpPr>
          <p:cNvPr id="13" name="AutoShape 9"/>
          <p:cNvSpPr>
            <a:spLocks noChangeArrowheads="1"/>
          </p:cNvSpPr>
          <p:nvPr/>
        </p:nvSpPr>
        <p:spPr bwMode="auto">
          <a:xfrm>
            <a:off x="2530475" y="5522725"/>
            <a:ext cx="6985000" cy="360363"/>
          </a:xfrm>
          <a:prstGeom prst="homePlate">
            <a:avLst>
              <a:gd name="adj" fmla="val 188448"/>
            </a:avLst>
          </a:prstGeom>
          <a:solidFill>
            <a:srgbClr val="85AAC1"/>
          </a:solidFill>
          <a:ln w="25400">
            <a:solidFill>
              <a:srgbClr val="000000"/>
            </a:solidFill>
            <a:miter lim="800000"/>
            <a:headEnd/>
            <a:tailEnd type="none" w="lg" len="sm"/>
          </a:ln>
        </p:spPr>
        <p:txBody>
          <a:bodyPr wrap="none" lIns="0" tIns="0" rIns="0" bIns="0" anchor="ctr"/>
          <a:lstStyle/>
          <a:p>
            <a:pPr algn="ctr">
              <a:spcBef>
                <a:spcPct val="50000"/>
              </a:spcBef>
            </a:pPr>
            <a:r>
              <a:rPr lang="zh-CN" altLang="en-US" sz="1800" dirty="0">
                <a:latin typeface="微软雅黑" pitchFamily="34" charset="-122"/>
                <a:ea typeface="微软雅黑" pitchFamily="34" charset="-122"/>
              </a:rPr>
              <a:t>主数据准备 （数据定义、数据搜集）</a:t>
            </a:r>
          </a:p>
        </p:txBody>
      </p:sp>
      <p:sp>
        <p:nvSpPr>
          <p:cNvPr id="14" name="AutoShape 11"/>
          <p:cNvSpPr>
            <a:spLocks noChangeArrowheads="1"/>
          </p:cNvSpPr>
          <p:nvPr/>
        </p:nvSpPr>
        <p:spPr bwMode="auto">
          <a:xfrm>
            <a:off x="1090613" y="5998975"/>
            <a:ext cx="8351837" cy="349250"/>
          </a:xfrm>
          <a:prstGeom prst="homePlate">
            <a:avLst>
              <a:gd name="adj" fmla="val 262607"/>
            </a:avLst>
          </a:prstGeom>
          <a:solidFill>
            <a:srgbClr val="D80000"/>
          </a:solidFill>
          <a:ln w="25400">
            <a:solidFill>
              <a:srgbClr val="000000"/>
            </a:solidFill>
            <a:miter lim="800000"/>
            <a:headEnd/>
            <a:tailEnd type="none" w="lg" len="sm"/>
          </a:ln>
        </p:spPr>
        <p:txBody>
          <a:bodyPr wrap="none" lIns="0" tIns="0" rIns="0" bIns="0" anchor="ctr"/>
          <a:lstStyle/>
          <a:p>
            <a:pPr algn="ctr">
              <a:spcBef>
                <a:spcPct val="50000"/>
              </a:spcBef>
            </a:pPr>
            <a:r>
              <a:rPr lang="zh-CN" altLang="en-US" sz="1800">
                <a:latin typeface="微软雅黑" pitchFamily="34" charset="-122"/>
                <a:ea typeface="微软雅黑" pitchFamily="34" charset="-122"/>
              </a:rPr>
              <a:t>项目培训</a:t>
            </a:r>
          </a:p>
        </p:txBody>
      </p:sp>
    </p:spTree>
    <p:extLst>
      <p:ext uri="{BB962C8B-B14F-4D97-AF65-F5344CB8AC3E}">
        <p14:creationId xmlns:p14="http://schemas.microsoft.com/office/powerpoint/2010/main" val="3716393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912" y="323925"/>
            <a:ext cx="10859453" cy="755825"/>
          </a:xfrm>
        </p:spPr>
        <p:txBody>
          <a:bodyPr/>
          <a:lstStyle/>
          <a:p>
            <a:r>
              <a:rPr lang="zh-CN" altLang="en-US" dirty="0" smtClean="0"/>
              <a:t>项目实施主计划</a:t>
            </a:r>
            <a:endParaRPr lang="zh-CN" altLang="en-US" dirty="0"/>
          </a:p>
        </p:txBody>
      </p:sp>
      <p:sp>
        <p:nvSpPr>
          <p:cNvPr id="5" name="Pentagon 60"/>
          <p:cNvSpPr/>
          <p:nvPr/>
        </p:nvSpPr>
        <p:spPr bwMode="gray">
          <a:xfrm>
            <a:off x="447788" y="1253752"/>
            <a:ext cx="1685698" cy="457200"/>
          </a:xfrm>
          <a:prstGeom prst="homePlate">
            <a:avLst/>
          </a:prstGeom>
          <a:solidFill>
            <a:schemeClr val="accent1">
              <a:lumMod val="60000"/>
              <a:lumOff val="40000"/>
            </a:schemeClr>
          </a:solidFill>
          <a:ln w="6350" algn="ctr">
            <a:noFill/>
            <a:miter lim="800000"/>
            <a:headEnd/>
            <a:tailEnd/>
          </a:ln>
        </p:spPr>
        <p:txBody>
          <a:bodyPr wrap="square" lIns="90000" tIns="72000" rIns="90000" bIns="72000"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914400" fontAlgn="base">
              <a:lnSpc>
                <a:spcPts val="1600"/>
              </a:lnSpc>
              <a:spcBef>
                <a:spcPct val="50000"/>
              </a:spcBef>
              <a:spcAft>
                <a:spcPct val="0"/>
              </a:spcAft>
              <a:buClr>
                <a:srgbClr val="F0AB00"/>
              </a:buClr>
              <a:buSzPct val="80000"/>
            </a:pPr>
            <a:r>
              <a:rPr lang="zh-CN" altLang="en-US" sz="1100" kern="0">
                <a:latin typeface="微软雅黑" panose="020B0503020204020204" pitchFamily="34" charset="-122"/>
                <a:ea typeface="微软雅黑" panose="020B0503020204020204" pitchFamily="34" charset="-122"/>
                <a:cs typeface="Arial Unicode MS" pitchFamily="34" charset="-128"/>
              </a:rPr>
              <a:t>项目准备</a:t>
            </a:r>
            <a:r>
              <a:rPr lang="en-US" altLang="zh-CN" sz="1100" kern="0">
                <a:latin typeface="微软雅黑" panose="020B0503020204020204" pitchFamily="34" charset="-122"/>
                <a:ea typeface="微软雅黑" panose="020B0503020204020204" pitchFamily="34" charset="-122"/>
                <a:cs typeface="Arial Unicode MS" pitchFamily="34" charset="-128"/>
              </a:rPr>
              <a:t/>
            </a:r>
            <a:br>
              <a:rPr lang="en-US" altLang="zh-CN" sz="1100" kern="0">
                <a:latin typeface="微软雅黑" panose="020B0503020204020204" pitchFamily="34" charset="-122"/>
                <a:ea typeface="微软雅黑" panose="020B0503020204020204" pitchFamily="34" charset="-122"/>
                <a:cs typeface="Arial Unicode MS" pitchFamily="34" charset="-128"/>
              </a:rPr>
            </a:br>
            <a:r>
              <a:rPr lang="zh-CN" altLang="en-US" sz="1100" kern="0">
                <a:latin typeface="微软雅黑" panose="020B0503020204020204" pitchFamily="34" charset="-122"/>
                <a:ea typeface="微软雅黑" panose="020B0503020204020204" pitchFamily="34" charset="-122"/>
                <a:cs typeface="Arial Unicode MS" pitchFamily="34" charset="-128"/>
              </a:rPr>
              <a:t>和蓝图确认阶段</a:t>
            </a:r>
            <a:endParaRPr kumimoji="0" lang="en-US" sz="1100" b="0" i="0" u="none" strike="noStrike" kern="0" cap="none" spc="0" normalizeH="0" baseline="0">
              <a:ln>
                <a:noFill/>
              </a:ln>
              <a:effectLst/>
              <a:uLnTx/>
              <a:uFillTx/>
              <a:latin typeface="微软雅黑" panose="020B0503020204020204" pitchFamily="34" charset="-122"/>
              <a:ea typeface="微软雅黑" panose="020B0503020204020204" pitchFamily="34" charset="-122"/>
              <a:cs typeface="Arial Unicode MS" pitchFamily="34" charset="-128"/>
            </a:endParaRPr>
          </a:p>
        </p:txBody>
      </p:sp>
      <p:sp>
        <p:nvSpPr>
          <p:cNvPr id="6" name="Pentagon 60"/>
          <p:cNvSpPr/>
          <p:nvPr/>
        </p:nvSpPr>
        <p:spPr bwMode="gray">
          <a:xfrm>
            <a:off x="2244838" y="1245815"/>
            <a:ext cx="1661356" cy="479425"/>
          </a:xfrm>
          <a:prstGeom prst="homePlate">
            <a:avLst/>
          </a:prstGeom>
          <a:solidFill>
            <a:schemeClr val="accent1">
              <a:lumMod val="60000"/>
              <a:lumOff val="40000"/>
            </a:schemeClr>
          </a:solidFill>
          <a:ln w="6350" algn="ctr">
            <a:noFill/>
            <a:miter lim="800000"/>
            <a:headEnd/>
            <a:tailEnd/>
          </a:ln>
        </p:spPr>
        <p:txBody>
          <a:bodyPr wrap="square" lIns="90000" tIns="72000" rIns="90000" bIns="72000"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914400" fontAlgn="base">
              <a:lnSpc>
                <a:spcPts val="1700"/>
              </a:lnSpc>
              <a:spcBef>
                <a:spcPct val="50000"/>
              </a:spcBef>
              <a:spcAft>
                <a:spcPct val="0"/>
              </a:spcAft>
              <a:buClr>
                <a:srgbClr val="F0AB00"/>
              </a:buClr>
              <a:buSzPct val="80000"/>
            </a:pPr>
            <a:r>
              <a:rPr kumimoji="0" lang="zh-CN" altLang="en-US" sz="1100" b="0" i="0" u="none" strike="noStrike" kern="0" cap="none" spc="0" normalizeH="0" baseline="0">
                <a:ln>
                  <a:noFill/>
                </a:ln>
                <a:effectLst/>
                <a:uLnTx/>
                <a:uFillTx/>
                <a:latin typeface="微软雅黑" panose="020B0503020204020204" pitchFamily="34" charset="-122"/>
                <a:ea typeface="微软雅黑" panose="020B0503020204020204" pitchFamily="34" charset="-122"/>
                <a:cs typeface="Arial Unicode MS" pitchFamily="34" charset="-128"/>
              </a:rPr>
              <a:t>分析设计阶段</a:t>
            </a:r>
            <a:endParaRPr kumimoji="0" lang="en-US" sz="1100" b="0" i="0" u="none" strike="noStrike" kern="0" cap="none" spc="0" normalizeH="0" baseline="0">
              <a:ln>
                <a:noFill/>
              </a:ln>
              <a:effectLst/>
              <a:uLnTx/>
              <a:uFillTx/>
              <a:latin typeface="微软雅黑" panose="020B0503020204020204" pitchFamily="34" charset="-122"/>
              <a:ea typeface="微软雅黑" panose="020B0503020204020204" pitchFamily="34" charset="-122"/>
              <a:cs typeface="Arial Unicode MS" pitchFamily="34" charset="-128"/>
            </a:endParaRPr>
          </a:p>
        </p:txBody>
      </p:sp>
      <p:sp>
        <p:nvSpPr>
          <p:cNvPr id="7" name="Pentagon 54"/>
          <p:cNvSpPr/>
          <p:nvPr/>
        </p:nvSpPr>
        <p:spPr bwMode="gray">
          <a:xfrm>
            <a:off x="4021251" y="1245815"/>
            <a:ext cx="4819758" cy="474662"/>
          </a:xfrm>
          <a:prstGeom prst="homePlate">
            <a:avLst/>
          </a:prstGeom>
          <a:solidFill>
            <a:schemeClr val="accent1">
              <a:lumMod val="60000"/>
              <a:lumOff val="40000"/>
            </a:schemeClr>
          </a:solidFill>
          <a:ln w="6350" algn="ctr">
            <a:noFill/>
            <a:miter lim="800000"/>
            <a:headEnd/>
            <a:tailEnd/>
          </a:ln>
        </p:spPr>
        <p:txBody>
          <a:bodyPr wrap="square" lIns="90000" tIns="72000" rIns="90000" bIns="72000"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100" b="0" i="0" u="none" strike="noStrike" kern="0" cap="none" spc="0" normalizeH="0" baseline="0">
                <a:ln>
                  <a:noFill/>
                </a:ln>
                <a:effectLst/>
                <a:uLnTx/>
                <a:uFillTx/>
                <a:latin typeface="微软雅黑" panose="020B0503020204020204" pitchFamily="34" charset="-122"/>
                <a:ea typeface="微软雅黑" panose="020B0503020204020204" pitchFamily="34" charset="-122"/>
                <a:cs typeface="Arial Unicode MS" pitchFamily="34" charset="-128"/>
              </a:rPr>
              <a:t>系统架构阶段</a:t>
            </a:r>
            <a:endParaRPr kumimoji="0" lang="en-US" sz="1100" b="0" i="0" u="none" strike="noStrike" kern="0" cap="none" spc="0" normalizeH="0" baseline="0">
              <a:ln>
                <a:noFill/>
              </a:ln>
              <a:effectLst/>
              <a:uLnTx/>
              <a:uFillTx/>
              <a:latin typeface="微软雅黑" panose="020B0503020204020204" pitchFamily="34" charset="-122"/>
              <a:ea typeface="微软雅黑" panose="020B0503020204020204" pitchFamily="34" charset="-122"/>
              <a:cs typeface="Arial Unicode MS" pitchFamily="34" charset="-128"/>
            </a:endParaRPr>
          </a:p>
        </p:txBody>
      </p:sp>
      <p:sp>
        <p:nvSpPr>
          <p:cNvPr id="8" name="Pentagon 54"/>
          <p:cNvSpPr/>
          <p:nvPr/>
        </p:nvSpPr>
        <p:spPr bwMode="gray">
          <a:xfrm>
            <a:off x="9110776" y="1245815"/>
            <a:ext cx="1598979" cy="487362"/>
          </a:xfrm>
          <a:prstGeom prst="homePlate">
            <a:avLst/>
          </a:prstGeom>
          <a:solidFill>
            <a:schemeClr val="accent1">
              <a:lumMod val="60000"/>
              <a:lumOff val="40000"/>
            </a:schemeClr>
          </a:solidFill>
          <a:ln w="6350" algn="ctr">
            <a:noFill/>
            <a:miter lim="800000"/>
            <a:headEnd/>
            <a:tailEnd/>
          </a:ln>
        </p:spPr>
        <p:txBody>
          <a:bodyPr wrap="square" lIns="90000" tIns="72000" rIns="90000" bIns="72000"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100" b="0" i="0" u="none" strike="noStrike" kern="0" cap="none" spc="0" normalizeH="0" baseline="0">
                <a:ln>
                  <a:noFill/>
                </a:ln>
                <a:effectLst/>
                <a:uLnTx/>
                <a:uFillTx/>
                <a:latin typeface="微软雅黑" panose="020B0503020204020204" pitchFamily="34" charset="-122"/>
                <a:ea typeface="微软雅黑" panose="020B0503020204020204" pitchFamily="34" charset="-122"/>
                <a:cs typeface="Arial Unicode MS" pitchFamily="34" charset="-128"/>
              </a:rPr>
              <a:t>实施交付阶段</a:t>
            </a:r>
            <a:endParaRPr kumimoji="0" lang="en-US" sz="1100" b="0" i="0" u="none" strike="noStrike" kern="0" cap="none" spc="0" normalizeH="0" baseline="0">
              <a:ln>
                <a:noFill/>
              </a:ln>
              <a:effectLst/>
              <a:uLnTx/>
              <a:uFillTx/>
              <a:latin typeface="微软雅黑" panose="020B0503020204020204" pitchFamily="34" charset="-122"/>
              <a:ea typeface="微软雅黑" panose="020B0503020204020204" pitchFamily="34" charset="-122"/>
              <a:cs typeface="Arial Unicode MS" pitchFamily="34" charset="-128"/>
            </a:endParaRPr>
          </a:p>
        </p:txBody>
      </p:sp>
      <p:sp>
        <p:nvSpPr>
          <p:cNvPr id="9" name="Pentagon 54"/>
          <p:cNvSpPr/>
          <p:nvPr/>
        </p:nvSpPr>
        <p:spPr bwMode="gray">
          <a:xfrm>
            <a:off x="10849088" y="1253752"/>
            <a:ext cx="2350545" cy="457200"/>
          </a:xfrm>
          <a:prstGeom prst="homePlate">
            <a:avLst/>
          </a:prstGeom>
          <a:solidFill>
            <a:schemeClr val="accent1">
              <a:lumMod val="60000"/>
              <a:lumOff val="40000"/>
            </a:schemeClr>
          </a:solidFill>
          <a:ln w="6350" algn="ctr">
            <a:noFill/>
            <a:miter lim="800000"/>
            <a:headEnd/>
            <a:tailEnd/>
          </a:ln>
        </p:spPr>
        <p:txBody>
          <a:bodyPr wrap="square" lIns="90000" tIns="72000" rIns="90000" bIns="72000"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100" b="0" i="0" u="none" strike="noStrike" kern="0" cap="none" spc="0" normalizeH="0" baseline="0">
                <a:ln>
                  <a:noFill/>
                </a:ln>
                <a:effectLst/>
                <a:uLnTx/>
                <a:uFillTx/>
                <a:latin typeface="微软雅黑" panose="020B0503020204020204" pitchFamily="34" charset="-122"/>
                <a:ea typeface="微软雅黑" panose="020B0503020204020204" pitchFamily="34" charset="-122"/>
                <a:cs typeface="Arial Unicode MS" pitchFamily="34" charset="-128"/>
              </a:rPr>
              <a:t>持续支持阶段</a:t>
            </a:r>
            <a:endParaRPr kumimoji="0" lang="en-US" sz="1100" b="0" i="0" u="none" strike="noStrike" kern="0" cap="none" spc="0" normalizeH="0" baseline="0">
              <a:ln>
                <a:noFill/>
              </a:ln>
              <a:effectLst/>
              <a:uLnTx/>
              <a:uFillTx/>
              <a:latin typeface="微软雅黑" panose="020B0503020204020204" pitchFamily="34" charset="-122"/>
              <a:ea typeface="微软雅黑" panose="020B0503020204020204" pitchFamily="34" charset="-122"/>
              <a:cs typeface="Arial Unicode MS" pitchFamily="34" charset="-128"/>
            </a:endParaRPr>
          </a:p>
        </p:txBody>
      </p:sp>
      <p:sp>
        <p:nvSpPr>
          <p:cNvPr id="10" name="AutoShape 246"/>
          <p:cNvSpPr>
            <a:spLocks noChangeArrowheads="1"/>
          </p:cNvSpPr>
          <p:nvPr/>
        </p:nvSpPr>
        <p:spPr bwMode="white">
          <a:xfrm>
            <a:off x="2222613" y="2037977"/>
            <a:ext cx="906747" cy="236538"/>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square" lIns="90000" tIns="46800" rIns="90000" bIns="4680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44475" indent="-244475" algn="ctr">
              <a:buClr>
                <a:schemeClr val="accent1"/>
              </a:buClr>
              <a:buSzPct val="80000"/>
              <a:buFont typeface="Wingdings" pitchFamily="2" charset="2"/>
              <a:buNone/>
            </a:pPr>
            <a:r>
              <a:rPr lang="zh-CN" altLang="en-US" sz="1000" b="1">
                <a:latin typeface="微软雅黑" panose="020B0503020204020204" pitchFamily="34" charset="-122"/>
                <a:ea typeface="微软雅黑" panose="020B0503020204020204" pitchFamily="34" charset="-122"/>
              </a:rPr>
              <a:t>需求签署</a:t>
            </a:r>
          </a:p>
        </p:txBody>
      </p:sp>
      <p:sp>
        <p:nvSpPr>
          <p:cNvPr id="11" name="AutoShape 246"/>
          <p:cNvSpPr>
            <a:spLocks noChangeArrowheads="1"/>
          </p:cNvSpPr>
          <p:nvPr/>
        </p:nvSpPr>
        <p:spPr bwMode="white">
          <a:xfrm>
            <a:off x="3997438" y="2076077"/>
            <a:ext cx="3287720" cy="219075"/>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square" lIns="90000" tIns="46800" rIns="90000" bIns="4680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44475" indent="-244475" algn="ctr">
              <a:buClr>
                <a:schemeClr val="accent1"/>
              </a:buClr>
              <a:buSzPct val="80000"/>
              <a:buFont typeface="Wingdings" pitchFamily="2" charset="2"/>
              <a:buNone/>
            </a:pPr>
            <a:r>
              <a:rPr lang="zh-CN" altLang="en-US" sz="1000" b="1">
                <a:latin typeface="微软雅黑" panose="020B0503020204020204" pitchFamily="34" charset="-122"/>
                <a:ea typeface="微软雅黑" panose="020B0503020204020204" pitchFamily="34" charset="-122"/>
              </a:rPr>
              <a:t>系统配置及文档编写</a:t>
            </a:r>
          </a:p>
        </p:txBody>
      </p:sp>
      <p:sp>
        <p:nvSpPr>
          <p:cNvPr id="12" name="AutoShape 246"/>
          <p:cNvSpPr>
            <a:spLocks noChangeArrowheads="1"/>
          </p:cNvSpPr>
          <p:nvPr/>
        </p:nvSpPr>
        <p:spPr bwMode="white">
          <a:xfrm>
            <a:off x="4000613" y="2547565"/>
            <a:ext cx="3277070" cy="250825"/>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square" lIns="90000" tIns="46800" rIns="90000" bIns="4680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44475" indent="-244475" algn="ctr">
              <a:buClr>
                <a:schemeClr val="accent1"/>
              </a:buClr>
              <a:buSzPct val="80000"/>
              <a:buFont typeface="Wingdings" pitchFamily="2" charset="2"/>
              <a:buNone/>
            </a:pPr>
            <a:r>
              <a:rPr lang="zh-CN" altLang="en-US" sz="1000" b="1">
                <a:latin typeface="微软雅黑" pitchFamily="34" charset="-122"/>
                <a:ea typeface="微软雅黑" pitchFamily="34" charset="-122"/>
              </a:rPr>
              <a:t>系统开发</a:t>
            </a:r>
          </a:p>
        </p:txBody>
      </p:sp>
      <p:sp>
        <p:nvSpPr>
          <p:cNvPr id="13" name="AutoShape 246"/>
          <p:cNvSpPr>
            <a:spLocks noChangeArrowheads="1"/>
          </p:cNvSpPr>
          <p:nvPr/>
        </p:nvSpPr>
        <p:spPr bwMode="white">
          <a:xfrm>
            <a:off x="6340588" y="2882527"/>
            <a:ext cx="1071057" cy="252413"/>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square" lIns="90000" tIns="46800" rIns="90000" bIns="4680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44475" indent="-244475" algn="ctr">
              <a:buClr>
                <a:schemeClr val="accent1"/>
              </a:buClr>
              <a:buSzPct val="80000"/>
              <a:buFont typeface="Wingdings" pitchFamily="2" charset="2"/>
              <a:buNone/>
            </a:pPr>
            <a:r>
              <a:rPr lang="zh-CN" altLang="en-US" sz="1000" b="1">
                <a:latin typeface="微软雅黑" panose="020B0503020204020204" pitchFamily="34" charset="-122"/>
                <a:ea typeface="微软雅黑" panose="020B0503020204020204" pitchFamily="34" charset="-122"/>
              </a:rPr>
              <a:t>单元测试</a:t>
            </a:r>
          </a:p>
        </p:txBody>
      </p:sp>
      <p:sp>
        <p:nvSpPr>
          <p:cNvPr id="14" name="AutoShape 246"/>
          <p:cNvSpPr>
            <a:spLocks noChangeArrowheads="1"/>
          </p:cNvSpPr>
          <p:nvPr/>
        </p:nvSpPr>
        <p:spPr bwMode="white">
          <a:xfrm>
            <a:off x="6604113" y="3227015"/>
            <a:ext cx="809378" cy="250825"/>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square" lIns="90000" tIns="46800" rIns="90000" bIns="4680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44475" indent="-244475" algn="ctr">
              <a:buClr>
                <a:schemeClr val="accent1"/>
              </a:buClr>
              <a:buSzPct val="80000"/>
              <a:buFont typeface="Wingdings" pitchFamily="2" charset="2"/>
              <a:buNone/>
            </a:pPr>
            <a:r>
              <a:rPr lang="zh-CN" altLang="en-US" sz="1000" b="1">
                <a:latin typeface="微软雅黑" panose="020B0503020204020204" pitchFamily="34" charset="-122"/>
                <a:ea typeface="微软雅黑" panose="020B0503020204020204" pitchFamily="34" charset="-122"/>
              </a:rPr>
              <a:t>集成测试</a:t>
            </a:r>
          </a:p>
        </p:txBody>
      </p:sp>
      <p:sp>
        <p:nvSpPr>
          <p:cNvPr id="15" name="AutoShape 246"/>
          <p:cNvSpPr>
            <a:spLocks noChangeArrowheads="1"/>
          </p:cNvSpPr>
          <p:nvPr/>
        </p:nvSpPr>
        <p:spPr bwMode="white">
          <a:xfrm>
            <a:off x="6718413" y="3546102"/>
            <a:ext cx="766780" cy="219075"/>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square" lIns="90000" tIns="46800" rIns="90000" bIns="4680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44475" indent="-244475" algn="ctr">
              <a:buClr>
                <a:schemeClr val="accent1"/>
              </a:buClr>
              <a:buSzPct val="80000"/>
              <a:buFont typeface="Wingdings" pitchFamily="2" charset="2"/>
              <a:buNone/>
            </a:pPr>
            <a:r>
              <a:rPr lang="zh-CN" altLang="en-US" sz="1000" b="1">
                <a:latin typeface="微软雅黑" panose="020B0503020204020204" pitchFamily="34" charset="-122"/>
                <a:ea typeface="微软雅黑" panose="020B0503020204020204" pitchFamily="34" charset="-122"/>
              </a:rPr>
              <a:t>联调测试</a:t>
            </a:r>
          </a:p>
        </p:txBody>
      </p:sp>
      <p:sp>
        <p:nvSpPr>
          <p:cNvPr id="16" name="AutoShape 246"/>
          <p:cNvSpPr>
            <a:spLocks noChangeArrowheads="1"/>
          </p:cNvSpPr>
          <p:nvPr/>
        </p:nvSpPr>
        <p:spPr bwMode="white">
          <a:xfrm>
            <a:off x="7015277" y="3836615"/>
            <a:ext cx="1741988" cy="188912"/>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square" lIns="90000" tIns="46800" rIns="90000" bIns="4680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44475" indent="-244475" algn="ctr">
              <a:buClr>
                <a:schemeClr val="accent1"/>
              </a:buClr>
              <a:buSzPct val="80000"/>
              <a:buFont typeface="Wingdings" pitchFamily="2" charset="2"/>
              <a:buNone/>
            </a:pPr>
            <a:r>
              <a:rPr lang="zh-CN" altLang="en-US" sz="1000" b="1">
                <a:latin typeface="微软雅黑" panose="020B0503020204020204" pitchFamily="34" charset="-122"/>
                <a:ea typeface="微软雅黑" panose="020B0503020204020204" pitchFamily="34" charset="-122"/>
              </a:rPr>
              <a:t>用户确认测试</a:t>
            </a:r>
          </a:p>
        </p:txBody>
      </p:sp>
      <p:sp>
        <p:nvSpPr>
          <p:cNvPr id="17" name="AutoShape 246"/>
          <p:cNvSpPr>
            <a:spLocks noChangeArrowheads="1"/>
          </p:cNvSpPr>
          <p:nvPr/>
        </p:nvSpPr>
        <p:spPr bwMode="white">
          <a:xfrm>
            <a:off x="7181963" y="4455740"/>
            <a:ext cx="1743511" cy="198437"/>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square" lIns="90000" tIns="46800" rIns="90000" bIns="4680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44475" indent="-244475" algn="ctr">
              <a:buClr>
                <a:schemeClr val="accent1"/>
              </a:buClr>
              <a:buSzPct val="80000"/>
              <a:buFont typeface="Wingdings" pitchFamily="2" charset="2"/>
              <a:buNone/>
            </a:pPr>
            <a:r>
              <a:rPr lang="zh-CN" altLang="en-US" sz="1000" b="1">
                <a:latin typeface="微软雅黑" panose="020B0503020204020204" pitchFamily="34" charset="-122"/>
                <a:ea typeface="微软雅黑" panose="020B0503020204020204" pitchFamily="34" charset="-122"/>
              </a:rPr>
              <a:t>压力测试</a:t>
            </a:r>
          </a:p>
        </p:txBody>
      </p:sp>
      <p:sp>
        <p:nvSpPr>
          <p:cNvPr id="18" name="AutoShape 246"/>
          <p:cNvSpPr>
            <a:spLocks noChangeArrowheads="1"/>
          </p:cNvSpPr>
          <p:nvPr/>
        </p:nvSpPr>
        <p:spPr bwMode="white">
          <a:xfrm>
            <a:off x="4051413" y="4930402"/>
            <a:ext cx="9084209" cy="163513"/>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square" lIns="90000" tIns="46800" rIns="90000" bIns="4680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44475" indent="-244475" algn="ctr">
              <a:buClr>
                <a:schemeClr val="accent1"/>
              </a:buClr>
              <a:buSzPct val="80000"/>
            </a:pPr>
            <a:r>
              <a:rPr lang="zh-CN" altLang="en-US" sz="1000" b="1">
                <a:latin typeface="微软雅黑" panose="020B0503020204020204" pitchFamily="34" charset="-122"/>
                <a:ea typeface="微软雅黑" panose="020B0503020204020204" pitchFamily="34" charset="-122"/>
              </a:rPr>
              <a:t>数据清理、收集、迁移（数据调研、整理收集计划与模板，导入工具、状态跟踪，问题处理）</a:t>
            </a:r>
          </a:p>
        </p:txBody>
      </p:sp>
      <p:sp>
        <p:nvSpPr>
          <p:cNvPr id="19" name="AutoShape 246"/>
          <p:cNvSpPr>
            <a:spLocks noChangeArrowheads="1"/>
          </p:cNvSpPr>
          <p:nvPr/>
        </p:nvSpPr>
        <p:spPr bwMode="white">
          <a:xfrm>
            <a:off x="7145451" y="4133477"/>
            <a:ext cx="794165" cy="252413"/>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square" lIns="90000" tIns="46800" rIns="90000" bIns="4680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44475" indent="-244475" algn="ctr">
              <a:buClr>
                <a:schemeClr val="accent1"/>
              </a:buClr>
              <a:buSzPct val="80000"/>
              <a:buFont typeface="Wingdings" pitchFamily="2" charset="2"/>
              <a:buNone/>
            </a:pPr>
            <a:r>
              <a:rPr lang="zh-CN" altLang="en-US" sz="1000" b="1">
                <a:latin typeface="微软雅黑" pitchFamily="34" charset="-122"/>
                <a:ea typeface="微软雅黑" pitchFamily="34" charset="-122"/>
              </a:rPr>
              <a:t>优化开发</a:t>
            </a:r>
          </a:p>
        </p:txBody>
      </p:sp>
      <p:sp>
        <p:nvSpPr>
          <p:cNvPr id="20" name="AutoShape 246"/>
          <p:cNvSpPr>
            <a:spLocks noChangeArrowheads="1"/>
          </p:cNvSpPr>
          <p:nvPr/>
        </p:nvSpPr>
        <p:spPr bwMode="white">
          <a:xfrm>
            <a:off x="881176" y="2037977"/>
            <a:ext cx="906748" cy="236538"/>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square" lIns="90000" tIns="46800" rIns="90000" bIns="4680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44475" indent="-244475" algn="ctr">
              <a:buClr>
                <a:schemeClr val="accent1"/>
              </a:buClr>
              <a:buSzPct val="80000"/>
              <a:buFont typeface="Wingdings" pitchFamily="2" charset="2"/>
              <a:buNone/>
            </a:pPr>
            <a:r>
              <a:rPr lang="zh-CN" altLang="en-US" sz="1000" b="1">
                <a:latin typeface="微软雅黑" panose="020B0503020204020204" pitchFamily="34" charset="-122"/>
                <a:ea typeface="微软雅黑" panose="020B0503020204020204" pitchFamily="34" charset="-122"/>
              </a:rPr>
              <a:t>商务</a:t>
            </a:r>
          </a:p>
        </p:txBody>
      </p:sp>
      <p:sp>
        <p:nvSpPr>
          <p:cNvPr id="21" name="AutoShape 246"/>
          <p:cNvSpPr>
            <a:spLocks noChangeArrowheads="1"/>
          </p:cNvSpPr>
          <p:nvPr/>
        </p:nvSpPr>
        <p:spPr bwMode="white">
          <a:xfrm>
            <a:off x="2222613" y="5605090"/>
            <a:ext cx="2037139" cy="182562"/>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square" lIns="90000" tIns="46800" rIns="90000" bIns="4680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44475" indent="-244475" algn="ctr">
              <a:buClr>
                <a:schemeClr val="accent1"/>
              </a:buClr>
              <a:buSzPct val="80000"/>
              <a:buFont typeface="Wingdings" pitchFamily="2" charset="2"/>
              <a:buNone/>
            </a:pPr>
            <a:r>
              <a:rPr lang="zh-CN" altLang="en-US" sz="1000" b="1">
                <a:latin typeface="微软雅黑" pitchFamily="34" charset="-122"/>
                <a:ea typeface="微软雅黑" pitchFamily="34" charset="-122"/>
              </a:rPr>
              <a:t>系统架构设计</a:t>
            </a:r>
            <a:r>
              <a:rPr lang="en-US" altLang="zh-CN" sz="1000" b="1">
                <a:latin typeface="微软雅黑" pitchFamily="34" charset="-122"/>
                <a:ea typeface="微软雅黑" pitchFamily="34" charset="-122"/>
              </a:rPr>
              <a:t>/</a:t>
            </a:r>
            <a:r>
              <a:rPr lang="zh-CN" altLang="en-US" sz="1000" b="1">
                <a:latin typeface="微软雅黑" pitchFamily="34" charset="-122"/>
                <a:ea typeface="微软雅黑" pitchFamily="34" charset="-122"/>
              </a:rPr>
              <a:t>开发环境准备</a:t>
            </a:r>
          </a:p>
        </p:txBody>
      </p:sp>
      <p:sp>
        <p:nvSpPr>
          <p:cNvPr id="22" name="AutoShape 246"/>
          <p:cNvSpPr>
            <a:spLocks noChangeArrowheads="1"/>
          </p:cNvSpPr>
          <p:nvPr/>
        </p:nvSpPr>
        <p:spPr bwMode="white">
          <a:xfrm>
            <a:off x="5270613" y="5589215"/>
            <a:ext cx="1153213" cy="228600"/>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square" lIns="90000" tIns="46800" rIns="90000" bIns="4680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44475" indent="-244475" algn="ctr">
              <a:buClr>
                <a:schemeClr val="accent1"/>
              </a:buClr>
              <a:buSzPct val="80000"/>
              <a:buFont typeface="Wingdings" pitchFamily="2" charset="2"/>
              <a:buNone/>
            </a:pPr>
            <a:r>
              <a:rPr lang="zh-CN" altLang="en-US" sz="1000" b="1">
                <a:latin typeface="微软雅黑" pitchFamily="34" charset="-122"/>
                <a:ea typeface="微软雅黑" pitchFamily="34" charset="-122"/>
              </a:rPr>
              <a:t>测试环境准备</a:t>
            </a:r>
          </a:p>
        </p:txBody>
      </p:sp>
      <p:sp>
        <p:nvSpPr>
          <p:cNvPr id="23" name="AutoShape 246"/>
          <p:cNvSpPr>
            <a:spLocks noChangeArrowheads="1"/>
          </p:cNvSpPr>
          <p:nvPr/>
        </p:nvSpPr>
        <p:spPr bwMode="white">
          <a:xfrm>
            <a:off x="7907451" y="5566990"/>
            <a:ext cx="1176032" cy="260350"/>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square" lIns="90000" tIns="46800" rIns="90000" bIns="4680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44475" indent="-244475" algn="ctr">
              <a:buClr>
                <a:schemeClr val="accent1"/>
              </a:buClr>
              <a:buSzPct val="80000"/>
              <a:buFont typeface="Wingdings" pitchFamily="2" charset="2"/>
              <a:buNone/>
            </a:pPr>
            <a:r>
              <a:rPr lang="zh-CN" altLang="en-US" sz="1000" b="1">
                <a:latin typeface="微软雅黑" pitchFamily="34" charset="-122"/>
                <a:ea typeface="微软雅黑" pitchFamily="34" charset="-122"/>
              </a:rPr>
              <a:t>生产环境准备</a:t>
            </a:r>
          </a:p>
        </p:txBody>
      </p:sp>
      <p:sp>
        <p:nvSpPr>
          <p:cNvPr id="24" name="AutoShape 246"/>
          <p:cNvSpPr>
            <a:spLocks noChangeArrowheads="1"/>
          </p:cNvSpPr>
          <p:nvPr/>
        </p:nvSpPr>
        <p:spPr bwMode="white">
          <a:xfrm>
            <a:off x="10855438" y="5605090"/>
            <a:ext cx="2622873" cy="120650"/>
          </a:xfrm>
          <a:prstGeom prst="homePlate">
            <a:avLst>
              <a:gd name="adj" fmla="val 40660"/>
            </a:avLst>
          </a:prstGeom>
          <a:solidFill>
            <a:srgbClr val="F3DD99"/>
          </a:solidFill>
          <a:ln w="19050" algn="ctr">
            <a:noFill/>
            <a:miter lim="800000"/>
            <a:headEnd/>
            <a:tailEnd type="none" w="sm" len="lg"/>
          </a:ln>
          <a:effectLst>
            <a:prstShdw prst="shdw17" dist="17961" dir="2700000">
              <a:srgbClr val="92855C"/>
            </a:prstShdw>
          </a:effectLst>
        </p:spPr>
        <p:txBody>
          <a:bodyPr wrap="square" lIns="90000" tIns="46800" rIns="90000" bIns="4680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44475" indent="-244475" algn="ctr">
              <a:buClr>
                <a:schemeClr val="accent1"/>
              </a:buClr>
              <a:buSzPct val="80000"/>
              <a:buFont typeface="Wingdings" pitchFamily="2" charset="2"/>
              <a:buNone/>
            </a:pPr>
            <a:r>
              <a:rPr lang="zh-CN" altLang="en-US" sz="1000" b="1">
                <a:latin typeface="微软雅黑" panose="020B0503020204020204" pitchFamily="34" charset="-122"/>
                <a:ea typeface="微软雅黑" panose="020B0503020204020204" pitchFamily="34" charset="-122"/>
              </a:rPr>
              <a:t>上线后支持</a:t>
            </a:r>
          </a:p>
        </p:txBody>
      </p:sp>
      <p:sp>
        <p:nvSpPr>
          <p:cNvPr id="25" name="AutoShape 246"/>
          <p:cNvSpPr>
            <a:spLocks noChangeArrowheads="1"/>
          </p:cNvSpPr>
          <p:nvPr/>
        </p:nvSpPr>
        <p:spPr bwMode="white">
          <a:xfrm>
            <a:off x="9080612" y="5360615"/>
            <a:ext cx="1602023" cy="206375"/>
          </a:xfrm>
          <a:prstGeom prst="homePlate">
            <a:avLst>
              <a:gd name="adj" fmla="val 40660"/>
            </a:avLst>
          </a:prstGeom>
          <a:solidFill>
            <a:srgbClr val="F3DD99"/>
          </a:solidFill>
          <a:ln w="19050" algn="ctr">
            <a:noFill/>
            <a:miter lim="800000"/>
            <a:headEnd/>
            <a:tailEnd type="none" w="sm" len="lg"/>
          </a:ln>
          <a:effectLst>
            <a:prstShdw prst="shdw17" dist="17961" dir="2700000">
              <a:srgbClr val="92855C"/>
            </a:prstShdw>
          </a:effectLst>
        </p:spPr>
        <p:txBody>
          <a:bodyPr wrap="square" lIns="90000" tIns="46800" rIns="90000" bIns="4680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44475" indent="-244475" algn="ctr">
              <a:buClr>
                <a:schemeClr val="accent1"/>
              </a:buClr>
              <a:buSzPct val="80000"/>
              <a:buFont typeface="Wingdings" pitchFamily="2" charset="2"/>
              <a:buNone/>
            </a:pPr>
            <a:r>
              <a:rPr lang="zh-CN" altLang="en-US" sz="1000" b="1">
                <a:latin typeface="微软雅黑" panose="020B0503020204020204" pitchFamily="34" charset="-122"/>
                <a:ea typeface="微软雅黑" panose="020B0503020204020204" pitchFamily="34" charset="-122"/>
              </a:rPr>
              <a:t>用户培训</a:t>
            </a:r>
          </a:p>
        </p:txBody>
      </p:sp>
      <p:sp>
        <p:nvSpPr>
          <p:cNvPr id="26" name="AutoShape 246"/>
          <p:cNvSpPr>
            <a:spLocks noChangeArrowheads="1"/>
          </p:cNvSpPr>
          <p:nvPr/>
        </p:nvSpPr>
        <p:spPr bwMode="white">
          <a:xfrm>
            <a:off x="9096487" y="5124077"/>
            <a:ext cx="1602023" cy="206375"/>
          </a:xfrm>
          <a:prstGeom prst="homePlate">
            <a:avLst>
              <a:gd name="adj" fmla="val 40660"/>
            </a:avLst>
          </a:prstGeom>
          <a:solidFill>
            <a:srgbClr val="F3DD99"/>
          </a:solidFill>
          <a:ln w="19050" algn="ctr">
            <a:noFill/>
            <a:miter lim="800000"/>
            <a:headEnd/>
            <a:tailEnd type="none" w="sm" len="lg"/>
          </a:ln>
          <a:effectLst>
            <a:prstShdw prst="shdw17" dist="17961" dir="2700000">
              <a:srgbClr val="92855C"/>
            </a:prstShdw>
          </a:effectLst>
        </p:spPr>
        <p:txBody>
          <a:bodyPr wrap="square" lIns="90000" tIns="46800" rIns="90000" bIns="4680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44475" indent="-244475" algn="ctr">
              <a:buClr>
                <a:schemeClr val="accent1"/>
              </a:buClr>
              <a:buSzPct val="80000"/>
              <a:buFont typeface="Wingdings" pitchFamily="2" charset="2"/>
              <a:buNone/>
            </a:pPr>
            <a:r>
              <a:rPr lang="zh-CN" altLang="en-US" sz="1000" b="1">
                <a:latin typeface="微软雅黑" panose="020B0503020204020204" pitchFamily="34" charset="-122"/>
                <a:ea typeface="微软雅黑" panose="020B0503020204020204" pitchFamily="34" charset="-122"/>
              </a:rPr>
              <a:t>上线切换</a:t>
            </a:r>
          </a:p>
        </p:txBody>
      </p:sp>
    </p:spTree>
    <p:extLst>
      <p:ext uri="{BB962C8B-B14F-4D97-AF65-F5344CB8AC3E}">
        <p14:creationId xmlns:p14="http://schemas.microsoft.com/office/powerpoint/2010/main" val="1659707485"/>
      </p:ext>
    </p:extLst>
  </p:cSld>
  <p:clrMapOvr>
    <a:masterClrMapping/>
  </p:clrMapOvr>
</p:sld>
</file>

<file path=ppt/theme/theme1.xml><?xml version="1.0" encoding="utf-8"?>
<a:theme xmlns:a="http://schemas.openxmlformats.org/drawingml/2006/main" name="1_顺丰SAP-ERP核心项目_PMO_其他_演讲模板_VN.NN_YYMMDD">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23897</TotalTime>
  <Words>327</Words>
  <Application>Microsoft Office PowerPoint</Application>
  <PresentationFormat>自定义</PresentationFormat>
  <Paragraphs>95</Paragraphs>
  <Slides>3</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vt:i4>
      </vt:variant>
    </vt:vector>
  </HeadingPairs>
  <TitlesOfParts>
    <vt:vector size="12" baseType="lpstr">
      <vt:lpstr>Arial Unicode MS</vt:lpstr>
      <vt:lpstr>ＭＳ Ｐゴシック</vt:lpstr>
      <vt:lpstr>微软雅黑</vt:lpstr>
      <vt:lpstr>Arial</vt:lpstr>
      <vt:lpstr>Courier New</vt:lpstr>
      <vt:lpstr>Symbol</vt:lpstr>
      <vt:lpstr>wingdings</vt:lpstr>
      <vt:lpstr>wingdings</vt:lpstr>
      <vt:lpstr>1_顺丰SAP-ERP核心项目_PMO_其他_演讲模板_VN.NN_YYMMDD</vt:lpstr>
      <vt:lpstr>项目总体计划进度</vt:lpstr>
      <vt:lpstr>项目5阶段</vt:lpstr>
      <vt:lpstr>项目实施主计划</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唐辉</cp:lastModifiedBy>
  <cp:revision>841</cp:revision>
  <dcterms:created xsi:type="dcterms:W3CDTF">2013-10-23T10:48:06Z</dcterms:created>
  <dcterms:modified xsi:type="dcterms:W3CDTF">2018-03-26T07:23:22Z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