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DB87-C4B0-4502-8AC7-04F97454CD5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D8F6-1C57-4D5D-8355-00C91E28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DDBC4-9752-40AA-BC60-2DF2C4D11E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7E59-8F88-4E28-BC23-503E22833FD1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:\blue whale\诺德\200861233052412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843644"/>
            <a:ext cx="4662441" cy="34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057" y="679731"/>
            <a:ext cx="807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TT</a:t>
            </a: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电子物料系统演示场景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7" y="1566127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Demo Scenarios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05433" y="6340474"/>
            <a:ext cx="2417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Deland Information Proprietary 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Information </a:t>
            </a:r>
            <a:b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</a:b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Subject to restrictions on the cover or first page</a:t>
            </a:r>
          </a:p>
        </p:txBody>
      </p:sp>
    </p:spTree>
    <p:extLst>
      <p:ext uri="{BB962C8B-B14F-4D97-AF65-F5344CB8AC3E}">
        <p14:creationId xmlns:p14="http://schemas.microsoft.com/office/powerpoint/2010/main" val="18363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对需求的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展开计算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系统中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物料主数据的结构</a:t>
            </a:r>
            <a:endParaRPr lang="en-US" altLang="zh-CN" dirty="0" smtClean="0"/>
          </a:p>
          <a:p>
            <a:r>
              <a:rPr lang="zh-CN" altLang="en-US" dirty="0" smtClean="0"/>
              <a:t>展示现有的销售订单需求及调整的需求 </a:t>
            </a:r>
            <a:r>
              <a:rPr lang="en-US" altLang="zh-CN" dirty="0" smtClean="0"/>
              <a:t>- &gt;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展开输入</a:t>
            </a:r>
            <a:endParaRPr lang="en-US" altLang="zh-CN" dirty="0" smtClean="0"/>
          </a:p>
          <a:p>
            <a:r>
              <a:rPr lang="zh-CN" altLang="en-US" dirty="0" smtClean="0"/>
              <a:t>系统计算（包含当前设置优先级逻辑）</a:t>
            </a:r>
            <a:endParaRPr lang="en-US" altLang="zh-CN" dirty="0" smtClean="0"/>
          </a:p>
          <a:p>
            <a:r>
              <a:rPr lang="zh-CN" altLang="en-US" dirty="0" smtClean="0"/>
              <a:t>得出原材料需求和缺料情况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63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对需求的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展开计算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112"/>
            <a:ext cx="6546533" cy="18868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919"/>
            <a:ext cx="8755380" cy="36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齐套和原材料缺料分析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5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展开得出成品半成品齐套状态（数量</a:t>
            </a:r>
            <a:r>
              <a:rPr lang="en-US" altLang="zh-CN" dirty="0" smtClean="0"/>
              <a:t>&amp;</a:t>
            </a:r>
            <a:r>
              <a:rPr lang="zh-CN" altLang="en-US" dirty="0"/>
              <a:t>日期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展开得出原材料</a:t>
            </a:r>
            <a:r>
              <a:rPr lang="zh-CN" altLang="en-US" dirty="0"/>
              <a:t>缺料</a:t>
            </a:r>
            <a:r>
              <a:rPr lang="zh-CN" altLang="en-US" dirty="0" smtClean="0"/>
              <a:t>清单，包含库存扣减和</a:t>
            </a:r>
            <a:r>
              <a:rPr lang="en-US" altLang="zh-CN" dirty="0" smtClean="0"/>
              <a:t>OPO</a:t>
            </a:r>
            <a:r>
              <a:rPr lang="zh-CN" altLang="en-US" dirty="0" smtClean="0"/>
              <a:t>扣减状态</a:t>
            </a:r>
            <a:endParaRPr lang="en-US" altLang="zh-CN" dirty="0" smtClean="0"/>
          </a:p>
          <a:p>
            <a:r>
              <a:rPr lang="zh-CN" altLang="en-US" dirty="0" smtClean="0"/>
              <a:t>得出</a:t>
            </a:r>
            <a:r>
              <a:rPr lang="en-US" altLang="zh-CN" dirty="0" smtClean="0"/>
              <a:t>gating</a:t>
            </a:r>
            <a:r>
              <a:rPr lang="zh-CN" altLang="en-US" dirty="0" smtClean="0"/>
              <a:t>清单，可以开工的物料清单</a:t>
            </a:r>
            <a:endParaRPr lang="en-US" altLang="zh-CN" dirty="0" smtClean="0"/>
          </a:p>
          <a:p>
            <a:r>
              <a:rPr lang="zh-CN" altLang="en-US" dirty="0" smtClean="0"/>
              <a:t>展示共用料也被考虑在计算逻辑内（解释当前计算规则）</a:t>
            </a:r>
            <a:endParaRPr lang="en-US" altLang="zh-CN" dirty="0" smtClean="0"/>
          </a:p>
        </p:txBody>
      </p:sp>
      <p:pic>
        <p:nvPicPr>
          <p:cNvPr id="4" name="Picture 39"/>
          <p:cNvPicPr/>
          <p:nvPr/>
        </p:nvPicPr>
        <p:blipFill rotWithShape="1">
          <a:blip r:embed="rId2"/>
          <a:srcRect r="29132" b="24536"/>
          <a:stretch/>
        </p:blipFill>
        <p:spPr>
          <a:xfrm>
            <a:off x="1023478" y="2183342"/>
            <a:ext cx="6714803" cy="22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2. 1 </a:t>
            </a:r>
            <a:r>
              <a:rPr lang="zh-CN" altLang="en-US" dirty="0" smtClean="0"/>
              <a:t>齐套和原材料缺料分析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146"/>
            <a:ext cx="10043160" cy="28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优先级调整模拟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提供调整输入端优先级的选项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需求时间、优先某个订单、数量调整</a:t>
            </a:r>
            <a:endParaRPr lang="en-US" altLang="zh-CN" dirty="0" smtClean="0"/>
          </a:p>
          <a:p>
            <a:r>
              <a:rPr lang="zh-CN" altLang="en-US" dirty="0" smtClean="0"/>
              <a:t>系统重新计算</a:t>
            </a:r>
            <a:endParaRPr lang="en-US" altLang="zh-CN" dirty="0" smtClean="0"/>
          </a:p>
          <a:p>
            <a:r>
              <a:rPr lang="zh-CN" altLang="en-US" dirty="0" smtClean="0"/>
              <a:t>得出调整后的齐套分析结果和缺料明细</a:t>
            </a:r>
            <a:endParaRPr lang="en-US" altLang="zh-CN" dirty="0" smtClean="0"/>
          </a:p>
          <a:p>
            <a:r>
              <a:rPr lang="zh-CN" altLang="en-US" dirty="0" smtClean="0"/>
              <a:t>尝试其他几个优先级选项，测试系统计算时间。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优先级调整模拟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2186448"/>
            <a:ext cx="11182350" cy="3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优先级调整模拟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82"/>
            <a:ext cx="9515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192</Words>
  <Application>Microsoft Office PowerPoint</Application>
  <PresentationFormat>宽屏</PresentationFormat>
  <Paragraphs>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1. 对需求的BOM展开计算</vt:lpstr>
      <vt:lpstr>1.1 对需求的BOM展开计算</vt:lpstr>
      <vt:lpstr>2. 齐套和原材料缺料分析 </vt:lpstr>
      <vt:lpstr>2. 1 齐套和原材料缺料分析 </vt:lpstr>
      <vt:lpstr>3. 优先级调整模拟 </vt:lpstr>
      <vt:lpstr>3.1 优先级调整模拟 </vt:lpstr>
      <vt:lpstr>3.2 优先级调整模拟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 tung</dc:creator>
  <cp:lastModifiedBy>唐辉</cp:lastModifiedBy>
  <cp:revision>17</cp:revision>
  <dcterms:created xsi:type="dcterms:W3CDTF">2017-09-19T14:39:12Z</dcterms:created>
  <dcterms:modified xsi:type="dcterms:W3CDTF">2018-04-19T02:48:15Z</dcterms:modified>
</cp:coreProperties>
</file>