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074B-BB9B-4840-8A2A-042D4BB37830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31A4-D740-40DF-99D3-1B9BEA6F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数研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系统改进交流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马晓伟</a:t>
            </a:r>
            <a:endParaRPr lang="en-US" altLang="zh-CN" dirty="0" smtClean="0"/>
          </a:p>
          <a:p>
            <a:r>
              <a:rPr lang="en-US" dirty="0" smtClean="0"/>
              <a:t>2015</a:t>
            </a:r>
            <a:r>
              <a:rPr lang="en-US" altLang="zh-CN" dirty="0" smtClean="0"/>
              <a:t>-1-16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6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Thanks~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模块功能设计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与财务系统无关的部分暂时不动</a:t>
            </a:r>
            <a:endParaRPr lang="en-US" dirty="0"/>
          </a:p>
          <a:p>
            <a:r>
              <a:rPr lang="zh-CN" altLang="en-US" dirty="0"/>
              <a:t>涉及模块：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考勤系统，影响非项目成本，即工资结算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财务系统：项目预算、审批、决算等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用户设置：用户权限及相关信息管理。工资考核职务等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个人办公：提供个人相关功能的快捷入口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2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模块功能设计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财务系统</a:t>
            </a:r>
            <a:r>
              <a:rPr lang="zh-CN" altLang="en-US" dirty="0" smtClean="0"/>
              <a:t>：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	</a:t>
            </a:r>
            <a:r>
              <a:rPr lang="zh-CN" altLang="en-US" dirty="0"/>
              <a:t>员工：固定资产购买申请表、出差申请总结、差旅借支表、差旅报销表；每一个子功能进入都有查询和新增两种功能，默认列出全部申请及相应审批状态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项目经理：年度项目成本概算表等，点击进入，提供相应的新增、查询、审批功能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出纳：工资表、出纳支取工作表、支出凭单、记帐凭单四项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会计：年度项目成本概算表等，提供相应的新增、查询功能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部门经理：年度项目成本概算表等，点击进入，提供相应的新增、查询、审批功能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altLang="zh-CN" dirty="0" smtClean="0"/>
              <a:t>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模块功能设计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个人办公：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增加</a:t>
            </a:r>
            <a:r>
              <a:rPr lang="zh-CN" altLang="en-US" dirty="0" smtClean="0"/>
              <a:t>“待办事项”</a:t>
            </a:r>
            <a:r>
              <a:rPr lang="zh-CN" altLang="en-US" dirty="0"/>
              <a:t>和“通知信”功能，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待办事项：通知领导需要审批的项目，通知所有人需要考勤等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通知信：通知员工项目审批结果等功能</a:t>
            </a:r>
            <a:endParaRPr lang="en-US" dirty="0"/>
          </a:p>
          <a:p>
            <a:r>
              <a:rPr lang="zh-CN" altLang="en-US" dirty="0"/>
              <a:t>考勤系统：</a:t>
            </a:r>
            <a:endParaRPr lang="en-US" dirty="0"/>
          </a:p>
          <a:p>
            <a:pPr lvl="1"/>
            <a:r>
              <a:rPr lang="zh-CN" altLang="en-US" dirty="0" smtClean="0"/>
              <a:t>暂时</a:t>
            </a:r>
            <a:r>
              <a:rPr lang="zh-CN" altLang="en-US" dirty="0"/>
              <a:t>不动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模块功能设计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用户设置：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子菜单太多，精简为“角色管理”和“用户管理”；只对管理员开放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角色管理：增删角色，编辑权限等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zh-CN" altLang="en-US" dirty="0"/>
              <a:t>用户管理：增删用户，重置密码等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5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规范化</a:t>
            </a:r>
            <a:r>
              <a:rPr lang="zh-CN" altLang="en-US" dirty="0"/>
              <a:t>输入，能用下拉列表尽量不用自定义填写，比如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zh-CN" altLang="en-US" dirty="0" smtClean="0"/>
              <a:t>保证代码可读性，适当注释，注意变量、方法、类的命名</a:t>
            </a:r>
            <a:endParaRPr lang="en-US" dirty="0"/>
          </a:p>
          <a:p>
            <a:r>
              <a:rPr lang="en-US" dirty="0"/>
              <a:t>Session </a:t>
            </a:r>
            <a:r>
              <a:rPr lang="zh-CN" altLang="en-US" dirty="0"/>
              <a:t>未设置过期保护，安全性问题</a:t>
            </a:r>
            <a:endParaRPr lang="en-US" dirty="0"/>
          </a:p>
          <a:p>
            <a:r>
              <a:rPr lang="zh-CN" altLang="en-US" dirty="0"/>
              <a:t>全部功能实现后，可以考虑界面美化（冗余菜单和功能、背景图片、字体等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/>
              <a:t>现有系统的操作能否演示下财务相关功能？</a:t>
            </a:r>
            <a:endParaRPr lang="en-US" dirty="0"/>
          </a:p>
          <a:p>
            <a:r>
              <a:rPr lang="zh-CN" altLang="en-US" b="1" dirty="0"/>
              <a:t>数据库和源代码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5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</a:t>
            </a:r>
            <a:r>
              <a:rPr lang="zh-CN" altLang="en-US" dirty="0"/>
              <a:t>原型系统，后逐项实现</a:t>
            </a:r>
            <a:endParaRPr lang="en-US" dirty="0"/>
          </a:p>
          <a:p>
            <a:pPr lvl="1"/>
            <a:r>
              <a:rPr lang="zh-CN" altLang="en-US" dirty="0" smtClean="0"/>
              <a:t>熟悉原有代码逻辑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模块改进设计</a:t>
            </a:r>
            <a:endParaRPr lang="en-US" altLang="zh-CN" dirty="0" smtClean="0"/>
          </a:p>
          <a:p>
            <a:pPr lvl="1"/>
            <a:r>
              <a:rPr lang="en-US" dirty="0"/>
              <a:t> </a:t>
            </a:r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具体功能实现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/>
              <a:t>功能</a:t>
            </a:r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分级审批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pPr lvl="1"/>
            <a:r>
              <a:rPr lang="zh-CN" altLang="en-US" dirty="0"/>
              <a:t>电子签章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7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财务专业支持需求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所有表格的标准格式，影响</a:t>
            </a:r>
            <a:r>
              <a:rPr lang="zh-CN" altLang="en-US" b="1" dirty="0" smtClean="0">
                <a:solidFill>
                  <a:srgbClr val="FF0000"/>
                </a:solidFill>
              </a:rPr>
              <a:t>前期</a:t>
            </a:r>
            <a:r>
              <a:rPr lang="zh-CN" altLang="en-US" dirty="0" smtClean="0"/>
              <a:t>数据库的设计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最好有具体填表格式说明，比如项目编号的格式等</a:t>
            </a:r>
            <a:endParaRPr lang="en-US" dirty="0" smtClean="0"/>
          </a:p>
          <a:p>
            <a:r>
              <a:rPr lang="zh-CN" altLang="en-US" dirty="0" smtClean="0"/>
              <a:t>专业名词解释（工资与考勤、薪酬级别的关系等）</a:t>
            </a:r>
            <a:endParaRPr lang="en-US" dirty="0" smtClean="0"/>
          </a:p>
          <a:p>
            <a:pPr lvl="1"/>
            <a:r>
              <a:rPr lang="zh-CN" altLang="en-US" dirty="0" smtClean="0"/>
              <a:t>财务</a:t>
            </a:r>
            <a:r>
              <a:rPr lang="zh-CN" altLang="en-US" dirty="0"/>
              <a:t>系统</a:t>
            </a:r>
            <a:r>
              <a:rPr lang="en-US" dirty="0"/>
              <a:t>-</a:t>
            </a:r>
            <a:r>
              <a:rPr lang="zh-CN" altLang="en-US" dirty="0"/>
              <a:t>控制级别：调整薪资级别什么意思</a:t>
            </a:r>
            <a:endParaRPr lang="en-US" dirty="0"/>
          </a:p>
          <a:p>
            <a:pPr lvl="1"/>
            <a:r>
              <a:rPr lang="zh-CN" altLang="en-US" dirty="0"/>
              <a:t>同一项目不同收支记录经办人是否会出现不同人（</a:t>
            </a:r>
            <a:r>
              <a:rPr lang="en-US" b="1" dirty="0"/>
              <a:t>BD</a:t>
            </a:r>
            <a:r>
              <a:rPr lang="zh-CN" altLang="en-US" b="1" dirty="0"/>
              <a:t>月收支一览表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b="1" dirty="0"/>
              <a:t>月收支一览表</a:t>
            </a:r>
            <a:r>
              <a:rPr lang="zh-CN" altLang="en-US" dirty="0"/>
              <a:t> 机构部门指的是经办人的机构部门？是按项目分组统计？</a:t>
            </a:r>
            <a:endParaRPr lang="en-US" dirty="0"/>
          </a:p>
          <a:p>
            <a:pPr lvl="1"/>
            <a:r>
              <a:rPr lang="en-US" b="1" dirty="0"/>
              <a:t>BD</a:t>
            </a:r>
            <a:r>
              <a:rPr lang="zh-CN" altLang="en-US" b="1" dirty="0"/>
              <a:t>月收支一览表</a:t>
            </a:r>
            <a:r>
              <a:rPr lang="zh-CN" altLang="en-US" dirty="0"/>
              <a:t>和月收支一览表区别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…………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8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6" y="0"/>
            <a:ext cx="9630136" cy="68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数研OA系统改进交流</vt:lpstr>
      <vt:lpstr>模块功能设计</vt:lpstr>
      <vt:lpstr>模块功能设计</vt:lpstr>
      <vt:lpstr>模块功能设计</vt:lpstr>
      <vt:lpstr>模块功能设计</vt:lpstr>
      <vt:lpstr>其他</vt:lpstr>
      <vt:lpstr>开发计划</vt:lpstr>
      <vt:lpstr>财务专业支持需求</vt:lpstr>
      <vt:lpstr>PowerPoint Presentation</vt:lpstr>
      <vt:lpstr>Thanks~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数研OA系统改进交流</dc:title>
  <dc:creator>Tyler Ma</dc:creator>
  <cp:lastModifiedBy>Tyler Ma</cp:lastModifiedBy>
  <cp:revision>5</cp:revision>
  <dcterms:created xsi:type="dcterms:W3CDTF">2015-01-16T13:35:26Z</dcterms:created>
  <dcterms:modified xsi:type="dcterms:W3CDTF">2015-01-16T13:56:10Z</dcterms:modified>
</cp:coreProperties>
</file>