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726E-2DD8-4DEE-9983-D04AF804079D}" type="datetimeFigureOut">
              <a:rPr lang="en-US" smtClean="0"/>
              <a:t>2015-04-01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D96D-FF45-410E-A4C8-DEEE128C8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1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726E-2DD8-4DEE-9983-D04AF804079D}" type="datetimeFigureOut">
              <a:rPr lang="en-US" smtClean="0"/>
              <a:t>2015-04-01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D96D-FF45-410E-A4C8-DEEE128C8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6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726E-2DD8-4DEE-9983-D04AF804079D}" type="datetimeFigureOut">
              <a:rPr lang="en-US" smtClean="0"/>
              <a:t>2015-04-01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D96D-FF45-410E-A4C8-DEEE128C8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726E-2DD8-4DEE-9983-D04AF804079D}" type="datetimeFigureOut">
              <a:rPr lang="en-US" smtClean="0"/>
              <a:t>2015-04-01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D96D-FF45-410E-A4C8-DEEE128C8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70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726E-2DD8-4DEE-9983-D04AF804079D}" type="datetimeFigureOut">
              <a:rPr lang="en-US" smtClean="0"/>
              <a:t>2015-04-01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D96D-FF45-410E-A4C8-DEEE128C8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3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726E-2DD8-4DEE-9983-D04AF804079D}" type="datetimeFigureOut">
              <a:rPr lang="en-US" smtClean="0"/>
              <a:t>2015-04-01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D96D-FF45-410E-A4C8-DEEE128C8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72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726E-2DD8-4DEE-9983-D04AF804079D}" type="datetimeFigureOut">
              <a:rPr lang="en-US" smtClean="0"/>
              <a:t>2015-04-01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D96D-FF45-410E-A4C8-DEEE128C8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3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726E-2DD8-4DEE-9983-D04AF804079D}" type="datetimeFigureOut">
              <a:rPr lang="en-US" smtClean="0"/>
              <a:t>2015-04-01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D96D-FF45-410E-A4C8-DEEE128C8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4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726E-2DD8-4DEE-9983-D04AF804079D}" type="datetimeFigureOut">
              <a:rPr lang="en-US" smtClean="0"/>
              <a:t>2015-04-01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D96D-FF45-410E-A4C8-DEEE128C8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8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726E-2DD8-4DEE-9983-D04AF804079D}" type="datetimeFigureOut">
              <a:rPr lang="en-US" smtClean="0"/>
              <a:t>2015-04-01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D96D-FF45-410E-A4C8-DEEE128C8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726E-2DD8-4DEE-9983-D04AF804079D}" type="datetimeFigureOut">
              <a:rPr lang="en-US" smtClean="0"/>
              <a:t>2015-04-01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D96D-FF45-410E-A4C8-DEEE128C8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8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D726E-2DD8-4DEE-9983-D04AF804079D}" type="datetimeFigureOut">
              <a:rPr lang="en-US" smtClean="0"/>
              <a:t>2015-04-01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ED96D-FF45-410E-A4C8-DEEE128C8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4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OA</a:t>
            </a:r>
            <a:r>
              <a:rPr lang="zh-CN" altLang="en-US" dirty="0" smtClean="0"/>
              <a:t>进度及交流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20150401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0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182663"/>
            <a:ext cx="7915275" cy="5543550"/>
            <a:chOff x="3978736" y="691949"/>
            <a:chExt cx="7915275" cy="554355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8736" y="691949"/>
              <a:ext cx="7915275" cy="5543550"/>
            </a:xfrm>
            <a:prstGeom prst="rect">
              <a:avLst/>
            </a:prstGeom>
          </p:spPr>
        </p:pic>
        <p:sp>
          <p:nvSpPr>
            <p:cNvPr id="4" name="Oval 3"/>
            <p:cNvSpPr/>
            <p:nvPr/>
          </p:nvSpPr>
          <p:spPr>
            <a:xfrm>
              <a:off x="4919241" y="4433104"/>
              <a:ext cx="2037144" cy="30094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292" y="289367"/>
            <a:ext cx="7534275" cy="50292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301513" y="3692324"/>
            <a:ext cx="2037144" cy="7639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15260" y="4568744"/>
            <a:ext cx="251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会计可以调整账号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0505" y="4456253"/>
            <a:ext cx="183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其他人只能看到，不能调整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22876" y="5509549"/>
            <a:ext cx="5625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若账号未调整，是否还需要再给财务主管看？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8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423862"/>
            <a:ext cx="8553450" cy="6010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19504" y="1504709"/>
            <a:ext cx="18866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出纳</a:t>
            </a:r>
            <a:r>
              <a:rPr lang="zh-CN" altLang="en-US" b="1" dirty="0" smtClean="0">
                <a:solidFill>
                  <a:srgbClr val="FF0000"/>
                </a:solidFill>
              </a:rPr>
              <a:t>只能打印</a:t>
            </a:r>
            <a:r>
              <a:rPr lang="zh-CN" altLang="en-US" dirty="0" smtClean="0"/>
              <a:t>本页面，</a:t>
            </a:r>
            <a:endParaRPr lang="en-US" altLang="zh-CN" dirty="0" smtClean="0"/>
          </a:p>
          <a:p>
            <a:r>
              <a:rPr lang="zh-CN" altLang="en-US" dirty="0" smtClean="0"/>
              <a:t>然后，学校领款，若</a:t>
            </a:r>
            <a:r>
              <a:rPr lang="zh-CN" altLang="en-US" b="1" dirty="0" smtClean="0">
                <a:solidFill>
                  <a:srgbClr val="FF0000"/>
                </a:solidFill>
              </a:rPr>
              <a:t>成功领款</a:t>
            </a:r>
            <a:r>
              <a:rPr lang="zh-CN" altLang="en-US" dirty="0" smtClean="0"/>
              <a:t>，则点击可以记账，该笔收支</a:t>
            </a:r>
            <a:r>
              <a:rPr lang="zh-CN" altLang="en-US" dirty="0" smtClean="0">
                <a:solidFill>
                  <a:srgbClr val="FF0000"/>
                </a:solidFill>
              </a:rPr>
              <a:t>记录入库；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若</a:t>
            </a:r>
            <a:r>
              <a:rPr lang="zh-CN" altLang="en-US" b="1" dirty="0" smtClean="0">
                <a:solidFill>
                  <a:srgbClr val="FF0000"/>
                </a:solidFill>
              </a:rPr>
              <a:t>未成功</a:t>
            </a:r>
            <a:r>
              <a:rPr lang="zh-CN" altLang="en-US" dirty="0" smtClean="0"/>
              <a:t>领款，则该笔收支</a:t>
            </a:r>
            <a:r>
              <a:rPr lang="zh-CN" altLang="en-US" dirty="0" smtClean="0">
                <a:solidFill>
                  <a:srgbClr val="FF0000"/>
                </a:solidFill>
              </a:rPr>
              <a:t>不会入库</a:t>
            </a:r>
            <a:r>
              <a:rPr lang="zh-CN" altLang="en-US" dirty="0" smtClean="0"/>
              <a:t>，且申请人会收到</a:t>
            </a:r>
            <a:r>
              <a:rPr lang="zh-CN" altLang="en-US" dirty="0" smtClean="0">
                <a:solidFill>
                  <a:srgbClr val="FF0000"/>
                </a:solidFill>
              </a:rPr>
              <a:t>未通过通知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30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688" y="1114546"/>
            <a:ext cx="81915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08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17203" y="0"/>
            <a:ext cx="7848600" cy="6858000"/>
            <a:chOff x="2079103" y="0"/>
            <a:chExt cx="7848600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9103" y="0"/>
              <a:ext cx="7848600" cy="660082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0390" y="5362575"/>
              <a:ext cx="6010275" cy="1495425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9965803" y="1226916"/>
            <a:ext cx="1805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财务负责人添加项目及项目账号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838218" y="1064871"/>
            <a:ext cx="1794076" cy="5440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6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146" y="490357"/>
            <a:ext cx="8191500" cy="35623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30815" y="2581154"/>
            <a:ext cx="414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支持</a:t>
            </a:r>
            <a:r>
              <a:rPr lang="zh-CN" altLang="en-US" b="1" dirty="0" smtClean="0">
                <a:solidFill>
                  <a:srgbClr val="FF0000"/>
                </a:solidFill>
              </a:rPr>
              <a:t>多条件</a:t>
            </a:r>
            <a:r>
              <a:rPr lang="zh-CN" altLang="en-US" dirty="0" smtClean="0"/>
              <a:t>联合查询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246" y="3058851"/>
            <a:ext cx="8153400" cy="4305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20992" y="5243332"/>
            <a:ext cx="663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查询结果，支持</a:t>
            </a:r>
            <a:r>
              <a:rPr lang="zh-CN" altLang="en-US" b="1" dirty="0" smtClean="0">
                <a:solidFill>
                  <a:srgbClr val="FF0000"/>
                </a:solidFill>
              </a:rPr>
              <a:t>导出</a:t>
            </a:r>
            <a:r>
              <a:rPr lang="zh-CN" altLang="en-US" dirty="0" smtClean="0"/>
              <a:t>到</a:t>
            </a:r>
            <a:r>
              <a:rPr lang="en-US" altLang="zh-CN" dirty="0" smtClean="0"/>
              <a:t>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41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明确系统里应该包含哪些表格申请</a:t>
            </a:r>
            <a:endParaRPr lang="en-US" altLang="zh-CN" dirty="0" smtClean="0"/>
          </a:p>
          <a:p>
            <a:r>
              <a:rPr lang="zh-CN" altLang="en-US" dirty="0"/>
              <a:t>到款</a:t>
            </a:r>
            <a:r>
              <a:rPr lang="zh-CN" altLang="en-US" dirty="0" smtClean="0"/>
              <a:t>分配谁来申报，怎么审批，直接入账？</a:t>
            </a:r>
            <a:endParaRPr lang="en-US" altLang="zh-CN" dirty="0" smtClean="0"/>
          </a:p>
          <a:p>
            <a:r>
              <a:rPr lang="zh-CN" altLang="en-US" smtClean="0"/>
              <a:t>已通知赵师军整理现在数据库的数据字典，以便系统完成后的数据迁移工作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0675"/>
            <a:ext cx="8534400" cy="2181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822" y="3525125"/>
            <a:ext cx="4297978" cy="31388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9514" y="6176963"/>
            <a:ext cx="21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对应哪一步？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968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139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Theme</vt:lpstr>
      <vt:lpstr>OA进度及交流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PKU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Ma</dc:creator>
  <cp:lastModifiedBy>Tyler Ma</cp:lastModifiedBy>
  <cp:revision>6</cp:revision>
  <dcterms:created xsi:type="dcterms:W3CDTF">2015-03-31T13:11:50Z</dcterms:created>
  <dcterms:modified xsi:type="dcterms:W3CDTF">2015-04-01T01:08:46Z</dcterms:modified>
</cp:coreProperties>
</file>