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64" r:id="rId11"/>
    <p:sldId id="265" r:id="rId12"/>
    <p:sldId id="267" r:id="rId13"/>
    <p:sldId id="270" r:id="rId14"/>
    <p:sldId id="271" r:id="rId15"/>
    <p:sldId id="272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21B-7F83-40F4-BD73-AF26F45952CD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090D-136B-4B8D-98F9-FA6AEF50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9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21B-7F83-40F4-BD73-AF26F45952CD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090D-136B-4B8D-98F9-FA6AEF50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5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21B-7F83-40F4-BD73-AF26F45952CD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090D-136B-4B8D-98F9-FA6AEF50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21B-7F83-40F4-BD73-AF26F45952CD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090D-136B-4B8D-98F9-FA6AEF50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21B-7F83-40F4-BD73-AF26F45952CD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090D-136B-4B8D-98F9-FA6AEF50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21B-7F83-40F4-BD73-AF26F45952CD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090D-136B-4B8D-98F9-FA6AEF50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21B-7F83-40F4-BD73-AF26F45952CD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090D-136B-4B8D-98F9-FA6AEF50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21B-7F83-40F4-BD73-AF26F45952CD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090D-136B-4B8D-98F9-FA6AEF50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21B-7F83-40F4-BD73-AF26F45952CD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090D-136B-4B8D-98F9-FA6AEF50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21B-7F83-40F4-BD73-AF26F45952CD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090D-136B-4B8D-98F9-FA6AEF50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521B-7F83-40F4-BD73-AF26F45952CD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090D-136B-4B8D-98F9-FA6AEF50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9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521B-7F83-40F4-BD73-AF26F45952CD}" type="datetimeFigureOut">
              <a:rPr lang="en-US" smtClean="0"/>
              <a:t>2015-04-21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090D-136B-4B8D-98F9-FA6AEF505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3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 </a:t>
            </a:r>
            <a:r>
              <a:rPr lang="zh-CN" altLang="en-US" dirty="0" smtClean="0"/>
              <a:t>系统初步交流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马晓伟</a:t>
            </a:r>
            <a:endParaRPr lang="en-US" altLang="zh-CN" dirty="0" smtClean="0"/>
          </a:p>
          <a:p>
            <a:r>
              <a:rPr lang="en-US" dirty="0" smtClean="0"/>
              <a:t>20150420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71" y="562341"/>
            <a:ext cx="7143750" cy="263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39" y="2651614"/>
            <a:ext cx="6553200" cy="4743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79169" y="879231"/>
            <a:ext cx="2637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用户管理：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离职注销、职位设置、密码重置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432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56" y="1243012"/>
            <a:ext cx="6610350" cy="5286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97815" y="1301262"/>
            <a:ext cx="2543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新建项目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45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关于权限（</a:t>
            </a:r>
            <a:r>
              <a:rPr lang="zh-CN" altLang="en-US" sz="2800" dirty="0" smtClean="0"/>
              <a:t>不含审核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员工：费用报销、固定资产申购、固定资产保修、出差申请、出差报销、出差总结、转正申请、加班申请、调休申请、请假、资金使用审批合同使用审批、宴请申请、员工用餐申请、统一结算申请、车辆使用登记</a:t>
            </a:r>
            <a:endParaRPr lang="en-US" altLang="zh-CN" dirty="0" smtClean="0"/>
          </a:p>
          <a:p>
            <a:r>
              <a:rPr lang="zh-CN" altLang="en-US" dirty="0" smtClean="0"/>
              <a:t>项目经理：年度项目成本概算、项目预算、到款分配、收支一览</a:t>
            </a:r>
            <a:endParaRPr lang="en-US" altLang="zh-CN" dirty="0" smtClean="0"/>
          </a:p>
          <a:p>
            <a:r>
              <a:rPr lang="zh-CN" altLang="en-US" dirty="0"/>
              <a:t>部门</a:t>
            </a:r>
            <a:r>
              <a:rPr lang="zh-CN" altLang="en-US" dirty="0" smtClean="0"/>
              <a:t>经理：年度非项目成本预算、收支一览</a:t>
            </a:r>
            <a:endParaRPr lang="en-US" altLang="zh-CN" dirty="0" smtClean="0"/>
          </a:p>
          <a:p>
            <a:r>
              <a:rPr lang="zh-CN" altLang="en-US" dirty="0" smtClean="0"/>
              <a:t>财务主管：收支一览、新建项目</a:t>
            </a:r>
            <a:endParaRPr lang="en-US" altLang="zh-CN" dirty="0" smtClean="0"/>
          </a:p>
          <a:p>
            <a:r>
              <a:rPr lang="zh-CN" altLang="en-US" dirty="0"/>
              <a:t>机构</a:t>
            </a:r>
            <a:r>
              <a:rPr lang="zh-CN" altLang="en-US" dirty="0" smtClean="0"/>
              <a:t>负责人：角色管理、组织管理、用户管理</a:t>
            </a:r>
            <a:endParaRPr lang="en-US" altLang="zh-CN" dirty="0" smtClean="0"/>
          </a:p>
          <a:p>
            <a:r>
              <a:rPr lang="zh-CN" altLang="en-US" dirty="0" smtClean="0"/>
              <a:t>管委会负责人：同上</a:t>
            </a:r>
            <a:endParaRPr lang="en-US" altLang="zh-CN" dirty="0" smtClean="0"/>
          </a:p>
          <a:p>
            <a:r>
              <a:rPr lang="zh-CN" altLang="en-US" dirty="0" smtClean="0"/>
              <a:t>会计：工资表、收支一览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通用：个人中心、离职申请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部分功能必要性讨论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长文本内容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岗位目标责任书</a:t>
            </a:r>
            <a:endParaRPr lang="en-US" altLang="zh-CN" dirty="0" smtClean="0"/>
          </a:p>
          <a:p>
            <a:pPr lvl="1"/>
            <a:r>
              <a:rPr lang="zh-CN" altLang="en-US" dirty="0"/>
              <a:t>出差总结</a:t>
            </a:r>
            <a:endParaRPr lang="en-US" dirty="0"/>
          </a:p>
          <a:p>
            <a:r>
              <a:rPr lang="zh-CN" altLang="en-US" dirty="0" smtClean="0"/>
              <a:t>建议直接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模板填写保存即可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新建项目需要审核？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谁新建，谁审核？</a:t>
            </a:r>
            <a:endParaRPr lang="en-US" dirty="0"/>
          </a:p>
          <a:p>
            <a:r>
              <a:rPr lang="zh-CN" altLang="en-US" dirty="0" smtClean="0"/>
              <a:t>考勤表、工资表</a:t>
            </a:r>
            <a:endParaRPr lang="en-US" altLang="zh-CN" dirty="0" smtClean="0"/>
          </a:p>
          <a:p>
            <a:pPr lvl="1"/>
            <a:r>
              <a:rPr lang="zh-CN" altLang="en-US" dirty="0"/>
              <a:t>会计</a:t>
            </a:r>
            <a:r>
              <a:rPr lang="zh-CN" altLang="en-US" dirty="0" smtClean="0"/>
              <a:t>填写？</a:t>
            </a:r>
            <a:endParaRPr lang="en-US" altLang="zh-CN" dirty="0" smtClean="0"/>
          </a:p>
          <a:p>
            <a:pPr lvl="1"/>
            <a:r>
              <a:rPr lang="zh-CN" altLang="en-US" dirty="0"/>
              <a:t>具体</a:t>
            </a:r>
            <a:r>
              <a:rPr lang="zh-CN" altLang="en-US" dirty="0" smtClean="0"/>
              <a:t>要求？</a:t>
            </a:r>
            <a:endParaRPr lang="en-US" dirty="0"/>
          </a:p>
          <a:p>
            <a:r>
              <a:rPr lang="zh-CN" altLang="en-US" dirty="0" smtClean="0"/>
              <a:t>绩效考核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不是一次性填写？</a:t>
            </a:r>
            <a:endParaRPr lang="en-US" dirty="0"/>
          </a:p>
          <a:p>
            <a:r>
              <a:rPr lang="zh-CN" altLang="en-US" dirty="0" smtClean="0"/>
              <a:t>科目余额表？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0"/>
            <a:ext cx="8124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39" name="Group 1523"/>
          <p:cNvGraphicFramePr>
            <a:graphicFrameLocks noGrp="1"/>
          </p:cNvGraphicFramePr>
          <p:nvPr/>
        </p:nvGraphicFramePr>
        <p:xfrm>
          <a:off x="1714500" y="115888"/>
          <a:ext cx="8702676" cy="6661160"/>
        </p:xfrm>
        <a:graphic>
          <a:graphicData uri="http://schemas.openxmlformats.org/drawingml/2006/table">
            <a:tbl>
              <a:tblPr/>
              <a:tblGrid>
                <a:gridCol w="1711017"/>
                <a:gridCol w="800733"/>
                <a:gridCol w="800733"/>
                <a:gridCol w="800733"/>
                <a:gridCol w="800733"/>
                <a:gridCol w="800733"/>
                <a:gridCol w="800733"/>
                <a:gridCol w="800733"/>
                <a:gridCol w="1386528"/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Arial" charset="0"/>
                        </a:rPr>
                        <a:t>员工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Arial" charset="0"/>
                        </a:rPr>
                        <a:t>项目经理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出纳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会计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部门经理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综管经理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财务主管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机构负责人</a:t>
                      </a:r>
                      <a:endParaRPr kumimoji="0" lang="en-US" altLang="zh-CN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集团管委会成员</a:t>
                      </a: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-</a:t>
                      </a:r>
                      <a:endParaRPr kumimoji="0" lang="zh-CN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Arial" charset="0"/>
                        </a:rPr>
                        <a:t>年度项目成本概算表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填写查询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指导查询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Arial" charset="0"/>
                        </a:rPr>
                        <a:t>年度非项目成本概算表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指导查询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填写查询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固定资产购买申请表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登记表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填写查询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指导查询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出差申请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总结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填写查询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Arial" charset="0"/>
                        </a:rPr>
                        <a:t>项目预算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Arial" charset="0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Arial" charset="0"/>
                        </a:rPr>
                        <a:t>决算表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填写查询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指导查询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到款分配表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填写查询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指导查询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（差旅）借支表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填写查询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（差旅）报销表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填写查询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审批查询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Arial" charset="0"/>
                        </a:rPr>
                        <a:t>月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收支一览表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查询项目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查询全部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查询部门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查询部门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查询全部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查询全部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年收支汇总表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查询项目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查询全部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查询部门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查询部门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查询全部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查询全部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月考核、考勤表（奖惩）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日填查询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填写查询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填写查询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工资表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查询归档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填写查询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Arial" charset="0"/>
                        </a:rPr>
                        <a:t>财务记帐工作表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填写查询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Arial" charset="0"/>
                        </a:rPr>
                        <a:t>出纳支取工作表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支出凭单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签字领款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制单签字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签字计帐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签字归档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记帐凭证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制单签字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签字计帐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签字归档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各机构记帐凭证汇总表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制表签字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查询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各机构资产负债表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制表签字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签字归档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各机构损益表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制表签字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签字归档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月收支一览表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制表签字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签字归档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年收支汇总表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制表签字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审核签字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签字归档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1606062" y="2133600"/>
            <a:ext cx="8323384" cy="3634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9292" y="2004646"/>
            <a:ext cx="124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之前讨论说是出纳填写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Thanks~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67" y="328246"/>
            <a:ext cx="10717995" cy="70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38" y="0"/>
            <a:ext cx="10956947" cy="71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40" y="86528"/>
            <a:ext cx="10367875" cy="677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79" y="244353"/>
            <a:ext cx="3562350" cy="435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890" y="244353"/>
            <a:ext cx="5657850" cy="3362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206" y="2643554"/>
            <a:ext cx="4972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53" y="4026144"/>
            <a:ext cx="5114925" cy="2533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95" y="197827"/>
            <a:ext cx="5915025" cy="339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0" y="973015"/>
            <a:ext cx="281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用户注册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4396154"/>
            <a:ext cx="281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密码更改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08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07" y="704117"/>
            <a:ext cx="5191125" cy="2495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610" y="750276"/>
            <a:ext cx="5762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84" y="708512"/>
            <a:ext cx="6943725" cy="2533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46" y="2805112"/>
            <a:ext cx="76962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17" y="794239"/>
            <a:ext cx="3790950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277" y="698988"/>
            <a:ext cx="5419725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217" y="3098921"/>
            <a:ext cx="5057775" cy="1762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1446" y="3461239"/>
            <a:ext cx="3094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组织</a:t>
            </a:r>
            <a:r>
              <a:rPr lang="zh-CN" altLang="en-US" sz="2800" b="1" dirty="0" smtClean="0"/>
              <a:t>管理：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添加部门或事业部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185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530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Theme</vt:lpstr>
      <vt:lpstr>OA 系统初步交流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关于权限（不含审核）</vt:lpstr>
      <vt:lpstr>部分功能必要性讨论</vt:lpstr>
      <vt:lpstr>问题</vt:lpstr>
      <vt:lpstr>PowerPoint Presentation</vt:lpstr>
      <vt:lpstr>Thanks~ </vt:lpstr>
      <vt:lpstr>PowerPoint Presentation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Ma</dc:creator>
  <cp:lastModifiedBy>Tyler Ma</cp:lastModifiedBy>
  <cp:revision>13</cp:revision>
  <dcterms:created xsi:type="dcterms:W3CDTF">2015-04-18T13:43:09Z</dcterms:created>
  <dcterms:modified xsi:type="dcterms:W3CDTF">2015-04-21T06:40:38Z</dcterms:modified>
</cp:coreProperties>
</file>