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6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3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7622-947D-49C0-89E7-BBA983E0EFB0}" type="datetimeFigureOut">
              <a:rPr lang="en-US" smtClean="0"/>
              <a:t>2015-05-05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C8B2-172D-4046-A32F-BF39B736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71888" y="422349"/>
            <a:ext cx="9429668" cy="1465997"/>
            <a:chOff x="1271888" y="422349"/>
            <a:chExt cx="9429668" cy="14659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888" y="422349"/>
              <a:ext cx="9429668" cy="145275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990375" y="799197"/>
              <a:ext cx="6796840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600" b="0" cap="none" spc="45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rPr>
                <a:t>北京京元数研科技有限公司</a:t>
              </a:r>
              <a:endParaRPr lang="en-US" sz="3600" b="0" cap="none" spc="45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090" y="614661"/>
              <a:ext cx="1484591" cy="127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585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方正姚体</vt:lpstr>
      <vt:lpstr>Arial</vt:lpstr>
      <vt:lpstr>Calibri</vt:lpstr>
      <vt:lpstr>Calibri Light</vt:lpstr>
      <vt:lpstr>Office Theme</vt:lpstr>
      <vt:lpstr>PowerPoint Presentation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Ma</dc:creator>
  <cp:lastModifiedBy>Tyler Ma</cp:lastModifiedBy>
  <cp:revision>1</cp:revision>
  <dcterms:created xsi:type="dcterms:W3CDTF">2015-05-05T06:25:40Z</dcterms:created>
  <dcterms:modified xsi:type="dcterms:W3CDTF">2015-05-05T06:31:15Z</dcterms:modified>
</cp:coreProperties>
</file>