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8" r:id="rId4"/>
  </p:sldMasterIdLst>
  <p:notesMasterIdLst>
    <p:notesMasterId r:id="rId6"/>
  </p:notesMasterIdLst>
  <p:handoutMasterIdLst>
    <p:handoutMasterId r:id="rId29"/>
  </p:handoutMasterIdLst>
  <p:sldIdLst>
    <p:sldId id="338" r:id="rId5"/>
    <p:sldId id="371" r:id="rId7"/>
    <p:sldId id="354" r:id="rId8"/>
    <p:sldId id="369" r:id="rId9"/>
    <p:sldId id="376" r:id="rId10"/>
    <p:sldId id="387" r:id="rId11"/>
    <p:sldId id="388" r:id="rId12"/>
    <p:sldId id="392" r:id="rId13"/>
    <p:sldId id="393" r:id="rId14"/>
    <p:sldId id="394" r:id="rId15"/>
    <p:sldId id="396" r:id="rId16"/>
    <p:sldId id="398" r:id="rId17"/>
    <p:sldId id="397" r:id="rId18"/>
    <p:sldId id="399" r:id="rId19"/>
    <p:sldId id="400" r:id="rId20"/>
    <p:sldId id="401" r:id="rId21"/>
    <p:sldId id="402" r:id="rId22"/>
    <p:sldId id="403" r:id="rId23"/>
    <p:sldId id="409" r:id="rId24"/>
    <p:sldId id="410" r:id="rId25"/>
    <p:sldId id="412" r:id="rId26"/>
    <p:sldId id="413" r:id="rId27"/>
    <p:sldId id="370" r:id="rId28"/>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3"/>
    <a:srgbClr val="417B91"/>
    <a:srgbClr val="572F78"/>
    <a:srgbClr val="FA6161"/>
    <a:srgbClr val="6BB1BB"/>
    <a:srgbClr val="6EAFC3"/>
    <a:srgbClr val="1D4356"/>
    <a:srgbClr val="1F4A5B"/>
    <a:srgbClr val="1E4457"/>
    <a:srgbClr val="BAD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7" autoAdjust="0"/>
    <p:restoredTop sz="94660"/>
  </p:normalViewPr>
  <p:slideViewPr>
    <p:cSldViewPr>
      <p:cViewPr varScale="1">
        <p:scale>
          <a:sx n="66" d="100"/>
          <a:sy n="66" d="100"/>
        </p:scale>
        <p:origin x="-1656" y="-102"/>
      </p:cViewPr>
      <p:guideLst>
        <p:guide orient="horz" pos="2070"/>
        <p:guide pos="2890"/>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4"/>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7" name="圆角矩形 42"/>
          <p:cNvSpPr/>
          <p:nvPr userDrawn="1"/>
        </p:nvSpPr>
        <p:spPr>
          <a:xfrm>
            <a:off x="3185576" y="3366664"/>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sp>
        <p:nvSpPr>
          <p:cNvPr id="8" name="圆角矩形 43"/>
          <p:cNvSpPr/>
          <p:nvPr userDrawn="1"/>
        </p:nvSpPr>
        <p:spPr>
          <a:xfrm>
            <a:off x="4961471" y="3366664"/>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9" name="圆角矩形 44"/>
          <p:cNvSpPr/>
          <p:nvPr userDrawn="1"/>
        </p:nvSpPr>
        <p:spPr>
          <a:xfrm>
            <a:off x="6620352" y="3366664"/>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830">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830">
                  <a:solidFill>
                    <a:srgbClr val="F2F2F2"/>
                  </a:solidFill>
                  <a:cs typeface="+mn-ea"/>
                  <a:sym typeface="+mn-lt"/>
                </a:endParaRPr>
              </a:p>
            </p:txBody>
          </p:sp>
        </p:grpSp>
      </p:grpSp>
      <p:sp>
        <p:nvSpPr>
          <p:cNvPr id="84" name="丁字箭头 114"/>
          <p:cNvSpPr/>
          <p:nvPr userDrawn="1"/>
        </p:nvSpPr>
        <p:spPr>
          <a:xfrm flipV="1">
            <a:off x="1956328" y="5423869"/>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9872" tIns="19937" rIns="39872" bIns="19937" rtlCol="0" anchor="ctr"/>
          <a:lstStyle/>
          <a:p>
            <a:pPr algn="ctr"/>
            <a:endParaRPr lang="zh-CN" altLang="en-US" sz="1830">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90"/>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734175"/>
            <a:chOff x="8688288" y="425491"/>
            <a:chExt cx="3517954" cy="734175"/>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8" name="文本框 107"/>
            <p:cNvSpPr txBox="1"/>
            <p:nvPr userDrawn="1"/>
          </p:nvSpPr>
          <p:spPr>
            <a:xfrm>
              <a:off x="9624392" y="451780"/>
              <a:ext cx="2160240" cy="707886"/>
            </a:xfrm>
            <a:prstGeom prst="rect">
              <a:avLst/>
            </a:prstGeom>
            <a:noFill/>
          </p:spPr>
          <p:txBody>
            <a:bodyPr wrap="square" rtlCol="0">
              <a:spAutoFit/>
            </a:bodyPr>
            <a:lstStyle/>
            <a:p>
              <a:r>
                <a:rPr lang="zh-CN" altLang="en-US" sz="2000" b="1" dirty="0">
                  <a:solidFill>
                    <a:schemeClr val="bg1"/>
                  </a:solidFill>
                  <a:effectLst/>
                  <a:latin typeface="+mj-ea"/>
                  <a:ea typeface="+mj-ea"/>
                </a:rPr>
                <a:t>青岛天河研究院</a:t>
              </a:r>
              <a:endParaRPr lang="zh-CN" altLang="en-US" sz="20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8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3" y="1839232"/>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srgbClr val="FFFFFF"/>
                </a:solidFill>
                <a:cs typeface="+mn-ea"/>
                <a:sym typeface="+mn-lt"/>
              </a:endParaRPr>
            </a:p>
          </p:txBody>
        </p:sp>
      </p:grpSp>
      <p:grpSp>
        <p:nvGrpSpPr>
          <p:cNvPr id="9" name="组合 8"/>
          <p:cNvGrpSpPr/>
          <p:nvPr userDrawn="1"/>
        </p:nvGrpSpPr>
        <p:grpSpPr>
          <a:xfrm>
            <a:off x="3620973" y="1839232"/>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srgbClr val="FFFFFF"/>
                </a:solidFill>
                <a:cs typeface="+mn-ea"/>
                <a:sym typeface="+mn-lt"/>
              </a:endParaRPr>
            </a:p>
          </p:txBody>
        </p:sp>
      </p:grpSp>
      <p:grpSp>
        <p:nvGrpSpPr>
          <p:cNvPr id="12" name="组合 11"/>
          <p:cNvGrpSpPr/>
          <p:nvPr userDrawn="1"/>
        </p:nvGrpSpPr>
        <p:grpSpPr>
          <a:xfrm>
            <a:off x="5983173" y="1839232"/>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grpSp>
      <p:grpSp>
        <p:nvGrpSpPr>
          <p:cNvPr id="15" name="组合 14"/>
          <p:cNvGrpSpPr/>
          <p:nvPr userDrawn="1"/>
        </p:nvGrpSpPr>
        <p:grpSpPr>
          <a:xfrm>
            <a:off x="1258773" y="3909332"/>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grpSp>
      <p:grpSp>
        <p:nvGrpSpPr>
          <p:cNvPr id="18" name="组合 17"/>
          <p:cNvGrpSpPr/>
          <p:nvPr userDrawn="1"/>
        </p:nvGrpSpPr>
        <p:grpSpPr>
          <a:xfrm>
            <a:off x="3620973" y="3909332"/>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grpSp>
      <p:grpSp>
        <p:nvGrpSpPr>
          <p:cNvPr id="21" name="组合 20"/>
          <p:cNvGrpSpPr/>
          <p:nvPr userDrawn="1"/>
        </p:nvGrpSpPr>
        <p:grpSpPr>
          <a:xfrm>
            <a:off x="5983173" y="3909332"/>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srgbClr val="FFFFFF"/>
                </a:solidFill>
                <a:cs typeface="+mn-ea"/>
                <a:sym typeface="+mn-lt"/>
              </a:endParaRPr>
            </a:p>
          </p:txBody>
        </p:sp>
      </p:grpSp>
      <p:grpSp>
        <p:nvGrpSpPr>
          <p:cNvPr id="24" name="组合 23"/>
          <p:cNvGrpSpPr/>
          <p:nvPr userDrawn="1"/>
        </p:nvGrpSpPr>
        <p:grpSpPr>
          <a:xfrm>
            <a:off x="2070589" y="2272625"/>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grpSp>
      <p:grpSp>
        <p:nvGrpSpPr>
          <p:cNvPr id="85" name="组合 84"/>
          <p:cNvGrpSpPr/>
          <p:nvPr userDrawn="1"/>
        </p:nvGrpSpPr>
        <p:grpSpPr>
          <a:xfrm>
            <a:off x="4403553" y="2244846"/>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grpSp>
      <p:grpSp>
        <p:nvGrpSpPr>
          <p:cNvPr id="91" name="组合 90"/>
          <p:cNvGrpSpPr/>
          <p:nvPr userDrawn="1"/>
        </p:nvGrpSpPr>
        <p:grpSpPr>
          <a:xfrm>
            <a:off x="6797341" y="2256945"/>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grpSp>
      <p:sp>
        <p:nvSpPr>
          <p:cNvPr id="94" name="Freeform 247"/>
          <p:cNvSpPr>
            <a:spLocks noEditPoints="1"/>
          </p:cNvSpPr>
          <p:nvPr userDrawn="1"/>
        </p:nvSpPr>
        <p:spPr bwMode="auto">
          <a:xfrm>
            <a:off x="2082350" y="4352134"/>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grpSp>
        <p:nvGrpSpPr>
          <p:cNvPr id="95" name="组合 94"/>
          <p:cNvGrpSpPr/>
          <p:nvPr userDrawn="1"/>
        </p:nvGrpSpPr>
        <p:grpSpPr>
          <a:xfrm>
            <a:off x="4414641" y="4284029"/>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grpSp>
      <p:grpSp>
        <p:nvGrpSpPr>
          <p:cNvPr id="107" name="组合 106"/>
          <p:cNvGrpSpPr/>
          <p:nvPr userDrawn="1"/>
        </p:nvGrpSpPr>
        <p:grpSpPr>
          <a:xfrm>
            <a:off x="6777513" y="4308673"/>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base">
                <a:spcBef>
                  <a:spcPct val="0"/>
                </a:spcBef>
                <a:spcAft>
                  <a:spcPct val="0"/>
                </a:spcAft>
              </a:pPr>
              <a:endParaRPr lang="zh-CN" altLang="en-US" sz="1350">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90"/>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5" y="2624793"/>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8"/>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0" y="2624793"/>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80"/>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0" y="4713206"/>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4" y="437845"/>
            <a:ext cx="2638466" cy="734175"/>
            <a:chOff x="8688288" y="425491"/>
            <a:chExt cx="3517954" cy="734175"/>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1" name="文本框 150"/>
            <p:cNvSpPr txBox="1"/>
            <p:nvPr userDrawn="1"/>
          </p:nvSpPr>
          <p:spPr>
            <a:xfrm>
              <a:off x="9624392" y="451780"/>
              <a:ext cx="2160240" cy="707886"/>
            </a:xfrm>
            <a:prstGeom prst="rect">
              <a:avLst/>
            </a:prstGeom>
            <a:noFill/>
          </p:spPr>
          <p:txBody>
            <a:bodyPr wrap="square" rtlCol="0">
              <a:spAutoFit/>
            </a:bodyPr>
            <a:lstStyle/>
            <a:p>
              <a:r>
                <a:rPr lang="zh-CN" altLang="en-US" sz="2000" b="1" dirty="0">
                  <a:solidFill>
                    <a:schemeClr val="bg1"/>
                  </a:solidFill>
                  <a:effectLst/>
                  <a:latin typeface="+mj-ea"/>
                  <a:ea typeface="+mj-ea"/>
                </a:rPr>
                <a:t>青岛天河研究院</a:t>
              </a:r>
              <a:endParaRPr lang="zh-CN" altLang="en-US" sz="20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p:transition spd="slow">
    <p:wipe dir="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0751"/>
            <a:ext cx="9144000" cy="7102474"/>
            <a:chOff x="0" y="-17535"/>
            <a:chExt cx="9144000" cy="5161317"/>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17535"/>
              <a:ext cx="9144000" cy="5161317"/>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gr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460C981-4EE3-450C-BD26-AA72518E114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104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104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104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69"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89770" tIns="44885" rIns="89770" bIns="44885" numCol="1" anchor="t" anchorCtr="0" compatLnSpc="1"/>
          <a:lstStyle/>
          <a:p>
            <a:endParaRPr lang="zh-CN" altLang="en-US" sz="1830">
              <a:solidFill>
                <a:srgbClr val="DA0000"/>
              </a:solidFill>
              <a:cs typeface="+mn-ea"/>
              <a:sym typeface="+mn-lt"/>
            </a:endParaRPr>
          </a:p>
        </p:txBody>
      </p:sp>
      <p:sp>
        <p:nvSpPr>
          <p:cNvPr id="17" name="Freeform 45"/>
          <p:cNvSpPr>
            <a:spLocks noEditPoints="1"/>
          </p:cNvSpPr>
          <p:nvPr userDrawn="1"/>
        </p:nvSpPr>
        <p:spPr bwMode="auto">
          <a:xfrm>
            <a:off x="4326586"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79536" tIns="39767" rIns="79536" bIns="39767" numCol="1" anchor="t" anchorCtr="0" compatLnSpc="1"/>
          <a:lstStyle/>
          <a:p>
            <a:endParaRPr lang="zh-CN" altLang="en-US" sz="1830"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79536" tIns="39767" rIns="79536" bIns="39767" numCol="1" anchor="t" anchorCtr="0" compatLnSpc="1"/>
          <a:lstStyle/>
          <a:p>
            <a:endParaRPr lang="zh-CN" altLang="en-US" sz="1830">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1" y="3538396"/>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1" y="4906406"/>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8"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1"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7"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1" y="2129884"/>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734175"/>
            <a:chOff x="8688288" y="425491"/>
            <a:chExt cx="3517954" cy="734175"/>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文本框 44"/>
            <p:cNvSpPr txBox="1"/>
            <p:nvPr userDrawn="1"/>
          </p:nvSpPr>
          <p:spPr>
            <a:xfrm>
              <a:off x="9624392" y="451780"/>
              <a:ext cx="2160240" cy="707886"/>
            </a:xfrm>
            <a:prstGeom prst="rect">
              <a:avLst/>
            </a:prstGeom>
            <a:noFill/>
          </p:spPr>
          <p:txBody>
            <a:bodyPr wrap="square" rtlCol="0">
              <a:spAutoFit/>
            </a:bodyPr>
            <a:lstStyle/>
            <a:p>
              <a:r>
                <a:rPr lang="zh-CN" altLang="en-US" sz="2000" b="1" dirty="0">
                  <a:solidFill>
                    <a:schemeClr val="bg1"/>
                  </a:solidFill>
                  <a:effectLst/>
                  <a:latin typeface="+mj-ea"/>
                  <a:ea typeface="+mj-ea"/>
                </a:rPr>
                <a:t>青岛天河研究院</a:t>
              </a:r>
              <a:endParaRPr lang="zh-CN" altLang="en-US" sz="20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80" dirty="0">
                <a:solidFill>
                  <a:prstClr val="black">
                    <a:lumMod val="75000"/>
                    <a:lumOff val="25000"/>
                  </a:prst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80" dirty="0">
                <a:solidFill>
                  <a:prstClr val="black">
                    <a:lumMod val="75000"/>
                    <a:lumOff val="25000"/>
                  </a:prst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780" dirty="0">
                <a:solidFill>
                  <a:prstClr val="black">
                    <a:lumMod val="75000"/>
                    <a:lumOff val="25000"/>
                  </a:prst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solidFill>
                <a:prstClr val="black"/>
              </a:solidFill>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solidFill>
                <a:prstClr val="black"/>
              </a:solidFill>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460C981-4EE3-450C-BD26-AA72518E114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prstClr val="black">
                  <a:lumMod val="75000"/>
                  <a:lumOff val="25000"/>
                </a:prst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prstClr val="white"/>
                  </a:solidFill>
                  <a:cs typeface="+mn-ea"/>
                  <a:sym typeface="+mn-lt"/>
                </a:rPr>
                <a:t>01</a:t>
              </a:r>
              <a:endParaRPr lang="zh-CN" altLang="en-US" sz="2335" b="1" dirty="0">
                <a:solidFill>
                  <a:prstClr val="white"/>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prstClr val="black">
                  <a:lumMod val="75000"/>
                  <a:lumOff val="25000"/>
                </a:prst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prstClr val="white"/>
                  </a:solidFill>
                  <a:cs typeface="+mn-ea"/>
                  <a:sym typeface="+mn-lt"/>
                </a:rPr>
                <a:t>03</a:t>
              </a:r>
              <a:endParaRPr lang="zh-CN" altLang="en-US" sz="2335" b="1" dirty="0">
                <a:solidFill>
                  <a:prstClr val="white"/>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prstClr val="black">
                  <a:lumMod val="75000"/>
                  <a:lumOff val="25000"/>
                </a:prst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prstClr val="white"/>
                  </a:solidFill>
                  <a:cs typeface="+mn-ea"/>
                  <a:sym typeface="+mn-lt"/>
                </a:rPr>
                <a:t>02</a:t>
              </a:r>
              <a:endParaRPr lang="zh-CN" altLang="en-US" sz="2335" b="1" dirty="0">
                <a:solidFill>
                  <a:prstClr val="white"/>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prstClr val="black">
                  <a:lumMod val="65000"/>
                  <a:lumOff val="35000"/>
                </a:prst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prstClr val="white"/>
                  </a:solidFill>
                  <a:cs typeface="+mn-ea"/>
                  <a:sym typeface="+mn-lt"/>
                </a:rPr>
                <a:t>04</a:t>
              </a:r>
              <a:endParaRPr lang="zh-CN" altLang="en-US" sz="2335" b="1" dirty="0">
                <a:solidFill>
                  <a:prstClr val="white"/>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prstClr val="white"/>
                  </a:solidFill>
                  <a:cs typeface="+mn-ea"/>
                  <a:sym typeface="+mn-lt"/>
                </a:rPr>
                <a:t>01</a:t>
              </a:r>
              <a:endParaRPr lang="zh-CN" altLang="en-US" sz="2015" dirty="0">
                <a:solidFill>
                  <a:prstClr val="white"/>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prstClr val="white"/>
                  </a:solidFill>
                  <a:cs typeface="+mn-ea"/>
                  <a:sym typeface="+mn-lt"/>
                </a:rPr>
                <a:t>02</a:t>
              </a:r>
              <a:endParaRPr lang="zh-CN" altLang="en-US" sz="2015" dirty="0">
                <a:solidFill>
                  <a:prstClr val="white"/>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solidFill>
                <a:prstClr val="white"/>
              </a:solidFill>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solidFill>
                <a:prstClr val="white"/>
              </a:solidFill>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prstClr val="white"/>
                </a:solidFill>
                <a:cs typeface="+mn-ea"/>
                <a:sym typeface="+mn-lt"/>
              </a:rPr>
              <a:t>03</a:t>
            </a:r>
            <a:endParaRPr lang="zh-CN" altLang="en-US" sz="2015" dirty="0">
              <a:solidFill>
                <a:prstClr val="white"/>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solidFill>
                  <a:prstClr val="white"/>
                </a:solidFill>
                <a:latin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solidFill>
                  <a:prstClr val="white"/>
                </a:solidFill>
                <a:latin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solidFill>
                  <a:prstClr val="white"/>
                </a:solidFill>
                <a:latin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solidFill>
                <a:prstClr val="white"/>
              </a:solidFill>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black"/>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solidFill>
                <a:prstClr val="white"/>
              </a:solidFill>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prstClr val="white"/>
                  </a:solidFill>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prstClr val="white"/>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solidFill>
                    <a:prstClr val="white"/>
                  </a:solidFill>
                </a:endParaRPr>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prstClr val="white"/>
                  </a:solidFill>
                  <a:latin typeface="微软雅黑" panose="020B0503020204020204" pitchFamily="34" charset="-122"/>
                </a:rPr>
                <a:t>青岛天河研究院</a:t>
              </a:r>
              <a:endParaRPr lang="zh-CN" altLang="en-US" sz="1500" b="1" dirty="0">
                <a:solidFill>
                  <a:prstClr val="white"/>
                </a:solidFill>
                <a:latin typeface="微软雅黑" panose="020B0503020204020204" pitchFamily="34" charset="-122"/>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solidFill>
                    <a:prstClr val="white"/>
                  </a:solidFill>
                </a:endParaRPr>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12056" tIns="44885" rIns="89770" bIns="44885" rtlCol="0" anchor="ctr"/>
          <a:lstStyle/>
          <a:p>
            <a:endParaRPr lang="zh-CN" altLang="en-US" sz="1385"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15" b="1" dirty="0">
                  <a:solidFill>
                    <a:schemeClr val="bg1"/>
                  </a:solidFill>
                  <a:cs typeface="+mn-ea"/>
                  <a:sym typeface="+mn-lt"/>
                </a:rPr>
                <a:t>01</a:t>
              </a:r>
              <a:endParaRPr lang="zh-CN" altLang="en-US" sz="311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10"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86998" rtlCol="0" anchor="ctr"/>
          <a:lstStyle/>
          <a:p>
            <a:endParaRPr lang="zh-CN" altLang="en-US" sz="1385"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15" b="1" dirty="0">
                  <a:solidFill>
                    <a:schemeClr val="bg1"/>
                  </a:solidFill>
                  <a:cs typeface="+mn-ea"/>
                  <a:sym typeface="+mn-lt"/>
                </a:rPr>
                <a:t>03</a:t>
              </a:r>
              <a:endParaRPr lang="zh-CN" altLang="en-US" sz="311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20"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86998" rtlCol="0" anchor="ctr"/>
          <a:lstStyle/>
          <a:p>
            <a:endParaRPr lang="zh-CN" altLang="en-US" sz="1385" dirty="0">
              <a:solidFill>
                <a:schemeClr val="tx1">
                  <a:lumMod val="75000"/>
                  <a:lumOff val="25000"/>
                </a:schemeClr>
              </a:solidFill>
              <a:cs typeface="+mn-ea"/>
              <a:sym typeface="+mn-lt"/>
            </a:endParaRPr>
          </a:p>
        </p:txBody>
      </p:sp>
      <p:grpSp>
        <p:nvGrpSpPr>
          <p:cNvPr id="25" name="组合 24"/>
          <p:cNvGrpSpPr/>
          <p:nvPr userDrawn="1"/>
        </p:nvGrpSpPr>
        <p:grpSpPr>
          <a:xfrm>
            <a:off x="3118804"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15" b="1" dirty="0">
                  <a:solidFill>
                    <a:schemeClr val="bg1"/>
                  </a:solidFill>
                  <a:cs typeface="+mn-ea"/>
                  <a:sym typeface="+mn-lt"/>
                </a:rPr>
                <a:t>02</a:t>
              </a:r>
              <a:endParaRPr lang="zh-CN" altLang="en-US" sz="311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9"/>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86998" rtlCol="0" anchor="ctr"/>
          <a:lstStyle/>
          <a:p>
            <a:endParaRPr lang="zh-CN" altLang="en-US" sz="1385"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15" b="1" dirty="0">
                  <a:solidFill>
                    <a:schemeClr val="bg1"/>
                  </a:solidFill>
                  <a:cs typeface="+mn-ea"/>
                  <a:sym typeface="+mn-lt"/>
                </a:rPr>
                <a:t>04</a:t>
              </a:r>
              <a:endParaRPr lang="zh-CN" altLang="en-US" sz="311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7"/>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5"/>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2" y="3075987"/>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8"/>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7"/>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8"/>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5"/>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4" y="3127949"/>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79" y="3587940"/>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734175"/>
            <a:chOff x="8688288" y="425491"/>
            <a:chExt cx="3517954" cy="734175"/>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文本框 68"/>
            <p:cNvSpPr txBox="1"/>
            <p:nvPr userDrawn="1"/>
          </p:nvSpPr>
          <p:spPr>
            <a:xfrm>
              <a:off x="9624392" y="451780"/>
              <a:ext cx="2160240" cy="707886"/>
            </a:xfrm>
            <a:prstGeom prst="rect">
              <a:avLst/>
            </a:prstGeom>
            <a:noFill/>
          </p:spPr>
          <p:txBody>
            <a:bodyPr wrap="square" rtlCol="0">
              <a:spAutoFit/>
            </a:bodyPr>
            <a:lstStyle/>
            <a:p>
              <a:r>
                <a:rPr lang="zh-CN" altLang="en-US" sz="2000" b="1" dirty="0">
                  <a:solidFill>
                    <a:schemeClr val="bg1"/>
                  </a:solidFill>
                  <a:effectLst/>
                  <a:latin typeface="+mj-ea"/>
                  <a:ea typeface="+mj-ea"/>
                </a:rPr>
                <a:t>青岛天河研究院</a:t>
              </a:r>
              <a:endParaRPr lang="zh-CN" altLang="en-US" sz="20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24" grpId="0" animBg="1"/>
      <p:bldP spid="3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9"/>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grpSp>
      <p:grpSp>
        <p:nvGrpSpPr>
          <p:cNvPr id="11" name="组合 10"/>
          <p:cNvGrpSpPr/>
          <p:nvPr userDrawn="1"/>
        </p:nvGrpSpPr>
        <p:grpSpPr>
          <a:xfrm>
            <a:off x="3123813" y="1819633"/>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grpSp>
      <p:grpSp>
        <p:nvGrpSpPr>
          <p:cNvPr id="16" name="组合 15"/>
          <p:cNvGrpSpPr/>
          <p:nvPr userDrawn="1"/>
        </p:nvGrpSpPr>
        <p:grpSpPr>
          <a:xfrm>
            <a:off x="4833280" y="1795599"/>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grpSp>
      <p:grpSp>
        <p:nvGrpSpPr>
          <p:cNvPr id="21" name="组合 20"/>
          <p:cNvGrpSpPr/>
          <p:nvPr userDrawn="1"/>
        </p:nvGrpSpPr>
        <p:grpSpPr>
          <a:xfrm>
            <a:off x="6552364" y="1795599"/>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36" name="流程图: 可选过程 35"/>
          <p:cNvSpPr/>
          <p:nvPr/>
        </p:nvSpPr>
        <p:spPr>
          <a:xfrm>
            <a:off x="6862983"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5"/>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9"/>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7"/>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6"/>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7"/>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8"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09"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734175"/>
            <a:chOff x="8688288" y="425491"/>
            <a:chExt cx="3517954" cy="734175"/>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4" name="文本框 63"/>
            <p:cNvSpPr txBox="1"/>
            <p:nvPr userDrawn="1"/>
          </p:nvSpPr>
          <p:spPr>
            <a:xfrm>
              <a:off x="9624392" y="451780"/>
              <a:ext cx="2160240" cy="707886"/>
            </a:xfrm>
            <a:prstGeom prst="rect">
              <a:avLst/>
            </a:prstGeom>
            <a:noFill/>
          </p:spPr>
          <p:txBody>
            <a:bodyPr wrap="square" rtlCol="0">
              <a:spAutoFit/>
            </a:bodyPr>
            <a:lstStyle/>
            <a:p>
              <a:r>
                <a:rPr lang="zh-CN" altLang="en-US" sz="2000" b="1" dirty="0">
                  <a:solidFill>
                    <a:schemeClr val="bg1"/>
                  </a:solidFill>
                  <a:effectLst/>
                  <a:latin typeface="+mj-ea"/>
                  <a:ea typeface="+mj-ea"/>
                </a:rPr>
                <a:t>青岛天河研究院</a:t>
              </a:r>
              <a:endParaRPr lang="zh-CN" altLang="en-US" sz="20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4905439" y="3004551"/>
            <a:ext cx="1170185" cy="4159370"/>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9" name="组合 8"/>
          <p:cNvGrpSpPr/>
          <p:nvPr userDrawn="1"/>
        </p:nvGrpSpPr>
        <p:grpSpPr>
          <a:xfrm rot="16200000">
            <a:off x="4966421" y="1549188"/>
            <a:ext cx="1072379" cy="4159370"/>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12" name="组合 11"/>
          <p:cNvGrpSpPr/>
          <p:nvPr userDrawn="1"/>
        </p:nvGrpSpPr>
        <p:grpSpPr>
          <a:xfrm rot="16200000">
            <a:off x="4954340" y="210306"/>
            <a:ext cx="1072379" cy="4159370"/>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15" name="组合 14"/>
          <p:cNvGrpSpPr/>
          <p:nvPr userDrawn="1"/>
        </p:nvGrpSpPr>
        <p:grpSpPr>
          <a:xfrm>
            <a:off x="1930006" y="1601753"/>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grpSp>
        <p:nvGrpSpPr>
          <p:cNvPr id="21" name="组合 20"/>
          <p:cNvGrpSpPr/>
          <p:nvPr userDrawn="1"/>
        </p:nvGrpSpPr>
        <p:grpSpPr>
          <a:xfrm>
            <a:off x="1920547" y="2987690"/>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25" name="椭圆 24"/>
          <p:cNvSpPr/>
          <p:nvPr userDrawn="1"/>
        </p:nvSpPr>
        <p:spPr>
          <a:xfrm>
            <a:off x="2046063" y="3159962"/>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grpSp>
        <p:nvGrpSpPr>
          <p:cNvPr id="27" name="组合 26"/>
          <p:cNvGrpSpPr/>
          <p:nvPr userDrawn="1"/>
        </p:nvGrpSpPr>
        <p:grpSpPr>
          <a:xfrm>
            <a:off x="1920547" y="4326874"/>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31" name="椭圆 30"/>
          <p:cNvSpPr/>
          <p:nvPr/>
        </p:nvSpPr>
        <p:spPr>
          <a:xfrm>
            <a:off x="2046063" y="4499147"/>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5"/>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8" y="2081225"/>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8"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5"/>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70" y="344801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734175"/>
            <a:chOff x="8688288" y="425491"/>
            <a:chExt cx="3517954" cy="734175"/>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1" name="文本框 60"/>
            <p:cNvSpPr txBox="1"/>
            <p:nvPr userDrawn="1"/>
          </p:nvSpPr>
          <p:spPr>
            <a:xfrm>
              <a:off x="9624392" y="451780"/>
              <a:ext cx="2160240" cy="707886"/>
            </a:xfrm>
            <a:prstGeom prst="rect">
              <a:avLst/>
            </a:prstGeom>
            <a:noFill/>
          </p:spPr>
          <p:txBody>
            <a:bodyPr wrap="square" rtlCol="0">
              <a:spAutoFit/>
            </a:bodyPr>
            <a:lstStyle/>
            <a:p>
              <a:r>
                <a:rPr lang="zh-CN" altLang="en-US" sz="2000" b="1" dirty="0">
                  <a:solidFill>
                    <a:schemeClr val="bg1"/>
                  </a:solidFill>
                  <a:effectLst/>
                  <a:latin typeface="+mj-ea"/>
                  <a:ea typeface="+mj-ea"/>
                </a:rPr>
                <a:t>青岛天河研究院</a:t>
              </a:r>
              <a:endParaRPr lang="zh-CN" altLang="en-US" sz="20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8"/>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9" name="组合 8"/>
          <p:cNvGrpSpPr/>
          <p:nvPr userDrawn="1"/>
        </p:nvGrpSpPr>
        <p:grpSpPr>
          <a:xfrm>
            <a:off x="1548161" y="2090016"/>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12" name="组合 11"/>
          <p:cNvGrpSpPr/>
          <p:nvPr userDrawn="1"/>
        </p:nvGrpSpPr>
        <p:grpSpPr>
          <a:xfrm>
            <a:off x="1623290" y="2193134"/>
            <a:ext cx="522029" cy="986969"/>
            <a:chOff x="4207298" y="1512123"/>
            <a:chExt cx="1120362" cy="154332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4" name="TextBox 36"/>
            <p:cNvSpPr txBox="1"/>
            <p:nvPr/>
          </p:nvSpPr>
          <p:spPr>
            <a:xfrm>
              <a:off x="4263573" y="1618855"/>
              <a:ext cx="1064087" cy="1436596"/>
            </a:xfrm>
            <a:prstGeom prst="rect">
              <a:avLst/>
            </a:prstGeom>
            <a:noFill/>
          </p:spPr>
          <p:txBody>
            <a:bodyPr wrap="square" rtlCol="0">
              <a:spAutoFit/>
            </a:bodyPr>
            <a:lstStyle/>
            <a:p>
              <a:r>
                <a:rPr lang="en-US" altLang="zh-CN" sz="2685" dirty="0">
                  <a:solidFill>
                    <a:schemeClr val="bg1"/>
                  </a:solidFill>
                  <a:cs typeface="+mn-ea"/>
                  <a:sym typeface="+mn-lt"/>
                </a:rPr>
                <a:t>01</a:t>
              </a:r>
              <a:endParaRPr lang="zh-CN" altLang="en-US" sz="2685" dirty="0">
                <a:solidFill>
                  <a:schemeClr val="bg1"/>
                </a:solidFill>
                <a:cs typeface="+mn-ea"/>
                <a:sym typeface="+mn-lt"/>
              </a:endParaRPr>
            </a:p>
          </p:txBody>
        </p:sp>
      </p:grpSp>
      <p:grpSp>
        <p:nvGrpSpPr>
          <p:cNvPr id="15" name="组合 14"/>
          <p:cNvGrpSpPr/>
          <p:nvPr userDrawn="1"/>
        </p:nvGrpSpPr>
        <p:grpSpPr>
          <a:xfrm>
            <a:off x="3874173" y="2221368"/>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18" name="组合 17"/>
          <p:cNvGrpSpPr/>
          <p:nvPr userDrawn="1"/>
        </p:nvGrpSpPr>
        <p:grpSpPr>
          <a:xfrm>
            <a:off x="6010960" y="2221368"/>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21" name="组合 20"/>
          <p:cNvGrpSpPr/>
          <p:nvPr userDrawn="1"/>
        </p:nvGrpSpPr>
        <p:grpSpPr>
          <a:xfrm>
            <a:off x="3730706" y="2057531"/>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grpSp>
        <p:nvGrpSpPr>
          <p:cNvPr id="24" name="组合 23"/>
          <p:cNvGrpSpPr/>
          <p:nvPr userDrawn="1"/>
        </p:nvGrpSpPr>
        <p:grpSpPr>
          <a:xfrm>
            <a:off x="3805840" y="2160643"/>
            <a:ext cx="538313" cy="986969"/>
            <a:chOff x="3089228" y="3088680"/>
            <a:chExt cx="1155311" cy="1543331"/>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dirty="0">
                <a:cs typeface="+mn-ea"/>
                <a:sym typeface="+mn-lt"/>
              </a:endParaRPr>
            </a:p>
          </p:txBody>
        </p:sp>
        <p:sp>
          <p:nvSpPr>
            <p:cNvPr id="26" name="TextBox 42"/>
            <p:cNvSpPr txBox="1"/>
            <p:nvPr/>
          </p:nvSpPr>
          <p:spPr>
            <a:xfrm>
              <a:off x="3166660" y="3195412"/>
              <a:ext cx="1077879" cy="1436599"/>
            </a:xfrm>
            <a:prstGeom prst="rect">
              <a:avLst/>
            </a:prstGeom>
            <a:noFill/>
          </p:spPr>
          <p:txBody>
            <a:bodyPr wrap="square" rtlCol="0">
              <a:spAutoFit/>
            </a:bodyPr>
            <a:lstStyle/>
            <a:p>
              <a:r>
                <a:rPr lang="en-US" altLang="zh-CN" sz="2685" dirty="0">
                  <a:solidFill>
                    <a:schemeClr val="bg1"/>
                  </a:solidFill>
                  <a:cs typeface="+mn-ea"/>
                  <a:sym typeface="+mn-lt"/>
                </a:rPr>
                <a:t>02</a:t>
              </a:r>
              <a:endParaRPr lang="zh-CN" altLang="en-US" sz="2685" dirty="0">
                <a:solidFill>
                  <a:schemeClr val="bg1"/>
                </a:solidFill>
                <a:cs typeface="+mn-ea"/>
                <a:sym typeface="+mn-lt"/>
              </a:endParaRPr>
            </a:p>
          </p:txBody>
        </p:sp>
      </p:grpSp>
      <p:grpSp>
        <p:nvGrpSpPr>
          <p:cNvPr id="27" name="组合 26"/>
          <p:cNvGrpSpPr/>
          <p:nvPr userDrawn="1"/>
        </p:nvGrpSpPr>
        <p:grpSpPr>
          <a:xfrm>
            <a:off x="5793004" y="2062671"/>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9637" tIns="59819" rIns="119637" bIns="59819" spcCol="0" rtlCol="0" anchor="ctr"/>
          <a:lstStyle/>
          <a:p>
            <a:pPr algn="ctr"/>
            <a:endParaRPr lang="zh-CN" altLang="en-US" sz="1830">
              <a:cs typeface="+mn-ea"/>
              <a:sym typeface="+mn-lt"/>
            </a:endParaRPr>
          </a:p>
        </p:txBody>
      </p:sp>
      <p:sp>
        <p:nvSpPr>
          <p:cNvPr id="43" name="右箭头 84"/>
          <p:cNvSpPr/>
          <p:nvPr userDrawn="1"/>
        </p:nvSpPr>
        <p:spPr>
          <a:xfrm>
            <a:off x="5563348"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19637" tIns="59819" rIns="119637" bIns="59819" spcCol="0" rtlCol="0" anchor="ctr"/>
          <a:lstStyle/>
          <a:p>
            <a:pPr algn="ctr"/>
            <a:endParaRPr lang="zh-CN" altLang="en-US" sz="1830">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49" name="TextBox 36"/>
          <p:cNvSpPr txBox="1"/>
          <p:nvPr userDrawn="1"/>
        </p:nvSpPr>
        <p:spPr>
          <a:xfrm>
            <a:off x="5896537" y="2261391"/>
            <a:ext cx="495809" cy="918713"/>
          </a:xfrm>
          <a:prstGeom prst="rect">
            <a:avLst/>
          </a:prstGeom>
          <a:noFill/>
        </p:spPr>
        <p:txBody>
          <a:bodyPr wrap="square" rtlCol="0">
            <a:spAutoFit/>
          </a:bodyPr>
          <a:lstStyle/>
          <a:p>
            <a:r>
              <a:rPr lang="en-US" altLang="zh-CN" sz="2685" dirty="0">
                <a:solidFill>
                  <a:schemeClr val="bg1"/>
                </a:solidFill>
                <a:cs typeface="+mn-ea"/>
                <a:sym typeface="+mn-lt"/>
              </a:rPr>
              <a:t>03</a:t>
            </a:r>
            <a:endParaRPr lang="zh-CN" altLang="en-US" sz="268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90"/>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5" y="2437016"/>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1"/>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9"/>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6"/>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4"/>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734175"/>
            <a:chOff x="8688288" y="425491"/>
            <a:chExt cx="3517954" cy="734175"/>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5" name="文本框 74"/>
            <p:cNvSpPr txBox="1"/>
            <p:nvPr userDrawn="1"/>
          </p:nvSpPr>
          <p:spPr>
            <a:xfrm>
              <a:off x="9624392" y="451780"/>
              <a:ext cx="2160240" cy="707886"/>
            </a:xfrm>
            <a:prstGeom prst="rect">
              <a:avLst/>
            </a:prstGeom>
            <a:noFill/>
          </p:spPr>
          <p:txBody>
            <a:bodyPr wrap="square" rtlCol="0">
              <a:spAutoFit/>
            </a:bodyPr>
            <a:lstStyle/>
            <a:p>
              <a:r>
                <a:rPr lang="zh-CN" altLang="en-US" sz="2000" b="1" dirty="0">
                  <a:solidFill>
                    <a:schemeClr val="bg1"/>
                  </a:solidFill>
                  <a:effectLst/>
                  <a:latin typeface="+mj-ea"/>
                  <a:ea typeface="+mj-ea"/>
                </a:rPr>
                <a:t>青岛天河研究院</a:t>
              </a:r>
              <a:endParaRPr lang="zh-CN" altLang="en-US" sz="20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1"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30">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4885" rIns="0" bIns="44885" rtlCol="0" anchor="ctr"/>
              <a:lstStyle/>
              <a:p>
                <a:pPr algn="ctr"/>
                <a:endParaRPr lang="zh-CN" altLang="en-US" sz="311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微软雅黑" panose="020B0503020204020204" pitchFamily="34" charset="-122"/>
                <a:ea typeface="微软雅黑" panose="020B0503020204020204" pitchFamily="34" charset="-122"/>
              </a:endParaRPr>
            </a:p>
          </p:txBody>
        </p:sp>
      </p:grpSp>
      <p:pic>
        <p:nvPicPr>
          <p:cNvPr id="26" name="图片 25"/>
          <p:cNvPicPr>
            <a:picLocks noChangeAspect="1"/>
          </p:cNvPicPr>
          <p:nvPr userDrawn="1"/>
        </p:nvPicPr>
        <p:blipFill rotWithShape="1">
          <a:blip r:embed="rId4" cstate="print">
            <a:extLst>
              <a:ext uri="{28A0092B-C50C-407E-A947-70E740481C1C}">
                <a14:useLocalDpi xmlns:a14="http://schemas.microsoft.com/office/drawing/2010/main" val="0"/>
              </a:ext>
            </a:extLst>
          </a:blip>
          <a:srcRect b="71344"/>
          <a:stretch>
            <a:fillRect/>
          </a:stretch>
        </p:blipFill>
        <p:spPr>
          <a:xfrm>
            <a:off x="6401788" y="201593"/>
            <a:ext cx="2621946" cy="511902"/>
          </a:xfrm>
          <a:prstGeom prst="rect">
            <a:avLst/>
          </a:prstGeom>
        </p:spPr>
      </p:pic>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4" Type="http://schemas.openxmlformats.org/officeDocument/2006/relationships/theme" Target="../theme/theme3.xml"/><Relationship Id="rId13" Type="http://schemas.openxmlformats.org/officeDocument/2006/relationships/image" Target="../media/image9.jpeg"/><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4"/>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spd="slow">
    <p:wipe dir="r"/>
  </p:transition>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image" Target="../media/image16.emf"/><Relationship Id="rId2" Type="http://schemas.openxmlformats.org/officeDocument/2006/relationships/image" Target="../media/image14.emf"/><Relationship Id="rId1" Type="http://schemas.openxmlformats.org/officeDocument/2006/relationships/image" Target="../media/image1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5.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2" Type="http://schemas.openxmlformats.org/officeDocument/2006/relationships/slideLayout" Target="../slideLayouts/slideLayout9.xml"/><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32.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362754"/>
            <a:ext cx="9144000" cy="2517746"/>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schemeClr val="bg1"/>
              </a:solidFill>
              <a:cs typeface="+mn-ea"/>
              <a:sym typeface="+mn-lt"/>
            </a:endParaRPr>
          </a:p>
        </p:txBody>
      </p:sp>
      <p:sp>
        <p:nvSpPr>
          <p:cNvPr id="17" name="TextBox 16"/>
          <p:cNvSpPr txBox="1"/>
          <p:nvPr/>
        </p:nvSpPr>
        <p:spPr>
          <a:xfrm>
            <a:off x="1682592" y="3255011"/>
            <a:ext cx="6998494" cy="645160"/>
          </a:xfrm>
          <a:prstGeom prst="rect">
            <a:avLst/>
          </a:prstGeom>
          <a:noFill/>
        </p:spPr>
        <p:txBody>
          <a:bodyPr wrap="square" rtlCol="0">
            <a:spAutoFit/>
          </a:bodyPr>
          <a:lstStyle/>
          <a:p>
            <a:pPr algn="ctr"/>
            <a:r>
              <a:rPr lang="zh-CN" altLang="en-US" sz="3600" b="1" spc="360" dirty="0">
                <a:solidFill>
                  <a:schemeClr val="bg1"/>
                </a:solidFill>
                <a:uFillTx/>
                <a:latin typeface="+mj-ea"/>
                <a:ea typeface="+mj-ea"/>
                <a:cs typeface="+mn-ea"/>
                <a:sym typeface="+mn-lt"/>
              </a:rPr>
              <a:t>大数据人工智能应用</a:t>
            </a:r>
            <a:endParaRPr lang="zh-CN" altLang="en-US" sz="3600" b="1" spc="360" dirty="0">
              <a:solidFill>
                <a:schemeClr val="bg1"/>
              </a:solidFill>
              <a:uFillTx/>
              <a:latin typeface="+mj-ea"/>
              <a:ea typeface="+mj-ea"/>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215095" y="3383676"/>
            <a:ext cx="1447331" cy="1496824"/>
          </a:xfrm>
          <a:prstGeom prst="ellipse">
            <a:avLst/>
          </a:prstGeom>
        </p:spPr>
      </p:pic>
      <p:grpSp>
        <p:nvGrpSpPr>
          <p:cNvPr id="921" name="组合 920"/>
          <p:cNvGrpSpPr/>
          <p:nvPr/>
        </p:nvGrpSpPr>
        <p:grpSpPr>
          <a:xfrm rot="1161533">
            <a:off x="763672" y="4767762"/>
            <a:ext cx="1301951" cy="1330474"/>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25070" t="48886" r="27925" b="-1"/>
          <a:stretch>
            <a:fillRect/>
          </a:stretch>
        </p:blipFill>
        <p:spPr>
          <a:xfrm>
            <a:off x="6832394" y="260648"/>
            <a:ext cx="1848691" cy="1369606"/>
          </a:xfrm>
          <a:prstGeom prst="rect">
            <a:avLst/>
          </a:prstGeom>
        </p:spPr>
      </p:pic>
      <p:sp>
        <p:nvSpPr>
          <p:cNvPr id="10" name="TextBox 9"/>
          <p:cNvSpPr txBox="1"/>
          <p:nvPr/>
        </p:nvSpPr>
        <p:spPr>
          <a:xfrm>
            <a:off x="5833745" y="5433060"/>
            <a:ext cx="3143250" cy="706755"/>
          </a:xfrm>
          <a:prstGeom prst="rect">
            <a:avLst/>
          </a:prstGeom>
          <a:noFill/>
        </p:spPr>
        <p:txBody>
          <a:bodyPr wrap="square" rtlCol="0">
            <a:spAutoFit/>
          </a:bodyPr>
          <a:lstStyle/>
          <a:p>
            <a:r>
              <a:rPr lang="zh-CN" altLang="en-US" sz="2000" b="1" spc="360" dirty="0" smtClean="0">
                <a:solidFill>
                  <a:srgbClr val="7030A0"/>
                </a:solidFill>
                <a:uFillTx/>
                <a:latin typeface="+mj-ea"/>
                <a:ea typeface="+mj-ea"/>
                <a:cs typeface="+mn-ea"/>
                <a:sym typeface="+mn-lt"/>
              </a:rPr>
              <a:t>主讲人：曹发</a:t>
            </a:r>
            <a:endParaRPr lang="en-US" altLang="zh-CN" sz="2000" b="1" spc="360" dirty="0" smtClean="0">
              <a:solidFill>
                <a:srgbClr val="7030A0"/>
              </a:solidFill>
              <a:uFillTx/>
              <a:latin typeface="+mj-ea"/>
              <a:ea typeface="+mj-ea"/>
              <a:cs typeface="+mn-ea"/>
              <a:sym typeface="+mn-lt"/>
            </a:endParaRPr>
          </a:p>
          <a:p>
            <a:r>
              <a:rPr lang="zh-CN" altLang="en-US" sz="2000" b="1" spc="360" dirty="0" smtClean="0">
                <a:solidFill>
                  <a:srgbClr val="7030A0"/>
                </a:solidFill>
                <a:latin typeface="+mj-ea"/>
                <a:ea typeface="+mj-ea"/>
                <a:cs typeface="+mn-ea"/>
                <a:sym typeface="+mn-lt"/>
              </a:rPr>
              <a:t>时间：</a:t>
            </a:r>
            <a:r>
              <a:rPr lang="en-US" altLang="zh-CN" sz="2000" b="1" spc="360" dirty="0" smtClean="0">
                <a:solidFill>
                  <a:srgbClr val="7030A0"/>
                </a:solidFill>
                <a:latin typeface="+mj-ea"/>
                <a:ea typeface="+mj-ea"/>
                <a:cs typeface="+mn-ea"/>
                <a:sym typeface="+mn-lt"/>
              </a:rPr>
              <a:t>2018-05-02</a:t>
            </a:r>
            <a:endParaRPr lang="en-US" altLang="zh-CN" sz="2000" b="1" spc="360" dirty="0" smtClean="0">
              <a:solidFill>
                <a:srgbClr val="7030A0"/>
              </a:solidFill>
              <a:uFillTx/>
              <a:latin typeface="+mj-ea"/>
              <a:ea typeface="+mj-ea"/>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1400"/>
                                        <p:tgtEl>
                                          <p:spTgt spid="16"/>
                                        </p:tgtEl>
                                      </p:cBhvr>
                                    </p:animEffect>
                                  </p:childTnLst>
                                </p:cTn>
                              </p:par>
                            </p:childTnLst>
                          </p:cTn>
                        </p:par>
                        <p:par>
                          <p:cTn id="8" fill="hold">
                            <p:stCondLst>
                              <p:cond delay="1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7"/>
                                        </p:tgtEl>
                                        <p:attrNameLst>
                                          <p:attrName>ppt_y</p:attrName>
                                        </p:attrNameLst>
                                      </p:cBhvr>
                                      <p:tavLst>
                                        <p:tav tm="0">
                                          <p:val>
                                            <p:strVal val="#ppt_y"/>
                                          </p:val>
                                        </p:tav>
                                        <p:tav tm="100000">
                                          <p:val>
                                            <p:strVal val="#ppt_y"/>
                                          </p:val>
                                        </p:tav>
                                      </p:tavLst>
                                    </p:anim>
                                    <p:anim calcmode="lin" valueType="num">
                                      <p:cBhvr>
                                        <p:cTn id="13"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8" presetClass="emph" presetSubtype="0" repeatCount="indefinite" fill="hold" nodeType="withEffect">
                                  <p:stCondLst>
                                    <p:cond delay="300"/>
                                  </p:stCondLst>
                                  <p:childTnLst>
                                    <p:animRot by="21600000">
                                      <p:cBhvr>
                                        <p:cTn id="20" dur="18000" fill="hold"/>
                                        <p:tgtEl>
                                          <p:spTgt spid="57"/>
                                        </p:tgtEl>
                                        <p:attrNameLst>
                                          <p:attrName>r</p:attrName>
                                        </p:attrNameLst>
                                      </p:cBhvr>
                                    </p:animRot>
                                  </p:childTnLst>
                                </p:cTn>
                              </p:par>
                              <p:par>
                                <p:cTn id="21" presetID="10" presetClass="entr" presetSubtype="0" fill="hold" nodeType="withEffect">
                                  <p:stCondLst>
                                    <p:cond delay="0"/>
                                  </p:stCondLst>
                                  <p:childTnLst>
                                    <p:set>
                                      <p:cBhvr>
                                        <p:cTn id="22" dur="1" fill="hold">
                                          <p:stCondLst>
                                            <p:cond delay="0"/>
                                          </p:stCondLst>
                                        </p:cTn>
                                        <p:tgtEl>
                                          <p:spTgt spid="921"/>
                                        </p:tgtEl>
                                        <p:attrNameLst>
                                          <p:attrName>style.visibility</p:attrName>
                                        </p:attrNameLst>
                                      </p:cBhvr>
                                      <p:to>
                                        <p:strVal val="visible"/>
                                      </p:to>
                                    </p:set>
                                    <p:animEffect transition="in" filter="fade">
                                      <p:cBhvr>
                                        <p:cTn id="23" dur="500"/>
                                        <p:tgtEl>
                                          <p:spTgt spid="921"/>
                                        </p:tgtEl>
                                      </p:cBhvr>
                                    </p:animEffect>
                                  </p:childTnLst>
                                </p:cTn>
                              </p:par>
                              <p:par>
                                <p:cTn id="24" presetID="8" presetClass="emph" presetSubtype="0" repeatCount="indefinite" fill="hold" nodeType="withEffect">
                                  <p:stCondLst>
                                    <p:cond delay="300"/>
                                  </p:stCondLst>
                                  <p:childTnLst>
                                    <p:animRot by="-21600000">
                                      <p:cBhvr>
                                        <p:cTn id="25" dur="18000" fill="hold"/>
                                        <p:tgtEl>
                                          <p:spTgt spid="921"/>
                                        </p:tgtEl>
                                        <p:attrNameLst>
                                          <p:attrName>r</p:attrName>
                                        </p:attrNameLst>
                                      </p:cBhvr>
                                    </p:animRo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0"/>
                                        </p:tgtEl>
                                        <p:attrNameLst>
                                          <p:attrName>ppt_y</p:attrName>
                                        </p:attrNameLst>
                                      </p:cBhvr>
                                      <p:tavLst>
                                        <p:tav tm="0">
                                          <p:val>
                                            <p:strVal val="#ppt_y"/>
                                          </p:val>
                                        </p:tav>
                                        <p:tav tm="100000">
                                          <p:val>
                                            <p:strVal val="#ppt_y"/>
                                          </p:val>
                                        </p:tav>
                                      </p:tavLst>
                                    </p:anim>
                                    <p:anim calcmode="lin" valueType="num">
                                      <p:cBhvr>
                                        <p:cTn id="3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268760"/>
            <a:ext cx="2477454" cy="5567644"/>
          </a:xfrm>
          <a:prstGeom prst="rect">
            <a:avLst/>
          </a:prstGeom>
        </p:spPr>
        <p:txBody>
          <a:bodyPr wrap="none" lIns="0" tIns="0" rIns="0" bIns="0">
            <a:noAutofit/>
          </a:bodyPr>
          <a:lstStyle/>
          <a:p>
            <a:pPr defTabSz="1218565"/>
            <a:r>
              <a:rPr lang="en-US" altLang="zh-CN" sz="46000" b="1" dirty="0">
                <a:solidFill>
                  <a:prstClr val="white"/>
                </a:solidFill>
                <a:latin typeface="微软雅黑" panose="020B0503020204020204" pitchFamily="34" charset="-122"/>
                <a:ea typeface="微软雅黑" panose="020B0503020204020204" pitchFamily="34" charset="-122"/>
              </a:rPr>
              <a:t>2</a:t>
            </a:r>
            <a:endParaRPr lang="zh-CN" altLang="en-US" sz="46000" b="1" dirty="0">
              <a:solidFill>
                <a:prstClr val="white"/>
              </a:solidFill>
              <a:latin typeface="微软雅黑" panose="020B0503020204020204" pitchFamily="34" charset="-122"/>
              <a:ea typeface="微软雅黑" panose="020B0503020204020204" pitchFamily="34" charset="-122"/>
            </a:endParaRPr>
          </a:p>
        </p:txBody>
      </p:sp>
      <p:sp>
        <p:nvSpPr>
          <p:cNvPr id="3" name="淘宝网Chenying0907出品 2"/>
          <p:cNvSpPr/>
          <p:nvPr/>
        </p:nvSpPr>
        <p:spPr>
          <a:xfrm>
            <a:off x="3893548" y="2041553"/>
            <a:ext cx="4237990" cy="768350"/>
          </a:xfrm>
          <a:prstGeom prst="rect">
            <a:avLst/>
          </a:prstGeom>
        </p:spPr>
        <p:txBody>
          <a:bodyPr wrap="none">
            <a:spAutoFit/>
          </a:bodyPr>
          <a:lstStyle/>
          <a:p>
            <a:pPr defTabSz="1218565"/>
            <a:r>
              <a:rPr lang="en-US" altLang="zh-CN" sz="4400" b="1" dirty="0">
                <a:solidFill>
                  <a:prstClr val="white"/>
                </a:solidFill>
                <a:latin typeface="微软雅黑" panose="020B0503020204020204" pitchFamily="34" charset="-122"/>
                <a:ea typeface="微软雅黑" panose="020B0503020204020204" pitchFamily="34" charset="-122"/>
              </a:rPr>
              <a:t> </a:t>
            </a:r>
            <a:r>
              <a:rPr lang="zh-CN" altLang="en-US" sz="4000" b="1" dirty="0">
                <a:solidFill>
                  <a:prstClr val="white"/>
                </a:solidFill>
                <a:latin typeface="微软雅黑" panose="020B0503020204020204" pitchFamily="34" charset="-122"/>
                <a:ea typeface="微软雅黑" panose="020B0503020204020204" pitchFamily="34" charset="-122"/>
              </a:rPr>
              <a:t>大数据应用案例</a:t>
            </a:r>
            <a:r>
              <a:rPr lang="zh-CN" altLang="en-US" sz="4400" b="1" dirty="0">
                <a:solidFill>
                  <a:prstClr val="white"/>
                </a:solidFill>
                <a:latin typeface="微软雅黑" panose="020B0503020204020204" pitchFamily="34" charset="-122"/>
                <a:ea typeface="微软雅黑" panose="020B0503020204020204" pitchFamily="34" charset="-122"/>
              </a:rPr>
              <a:t>  </a:t>
            </a:r>
            <a:endParaRPr lang="zh-CN" altLang="en-US" sz="4400" b="1" dirty="0">
              <a:solidFill>
                <a:prstClr val="white"/>
              </a:solidFill>
              <a:latin typeface="微软雅黑" panose="020B0503020204020204" pitchFamily="34" charset="-122"/>
              <a:ea typeface="微软雅黑" panose="020B0503020204020204" pitchFamily="34" charset="-122"/>
            </a:endParaRPr>
          </a:p>
        </p:txBody>
      </p:sp>
      <p:grpSp>
        <p:nvGrpSpPr>
          <p:cNvPr id="10" name="淘宝网Chenying0907出品 9"/>
          <p:cNvGrpSpPr/>
          <p:nvPr/>
        </p:nvGrpSpPr>
        <p:grpSpPr>
          <a:xfrm>
            <a:off x="606948" y="3533649"/>
            <a:ext cx="1679053" cy="3917020"/>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flipH="1">
            <a:off x="3592830" y="1847215"/>
            <a:ext cx="76200" cy="115379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华文中宋" panose="02010600040101010101" charset="-122"/>
              <a:ea typeface="华文中宋" panose="02010600040101010101" charset="-122"/>
            </a:endParaRPr>
          </a:p>
        </p:txBody>
      </p:sp>
      <p:grpSp>
        <p:nvGrpSpPr>
          <p:cNvPr id="15" name="淘宝网Chenying0907出品 14"/>
          <p:cNvGrpSpPr/>
          <p:nvPr/>
        </p:nvGrpSpPr>
        <p:grpSpPr>
          <a:xfrm>
            <a:off x="2626464" y="2810938"/>
            <a:ext cx="929002" cy="4639735"/>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48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4800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39916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02</a:t>
            </a:r>
            <a:r>
              <a:rPr lang="zh-CN" altLang="en-US" sz="2400" b="1" dirty="0">
                <a:solidFill>
                  <a:prstClr val="white"/>
                </a:solidFill>
                <a:latin typeface="微软雅黑" panose="020B0503020204020204" pitchFamily="34" charset="-122"/>
                <a:ea typeface="微软雅黑" panose="020B0503020204020204" pitchFamily="34" charset="-122"/>
              </a:rPr>
              <a:t>：大数据应用案例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7" name="内容占位符 1"/>
          <p:cNvSpPr>
            <a:spLocks noGrp="1"/>
          </p:cNvSpPr>
          <p:nvPr/>
        </p:nvSpPr>
        <p:spPr>
          <a:xfrm>
            <a:off x="4265930" y="857885"/>
            <a:ext cx="4810760" cy="598551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altLang="en-US" sz="1800" dirty="0" smtClean="0">
                <a:solidFill>
                  <a:srgbClr val="FF0000"/>
                </a:solidFill>
                <a:latin typeface="微软雅黑" panose="020B0503020204020204" pitchFamily="34" charset="-122"/>
                <a:ea typeface="微软雅黑" panose="020B0503020204020204" pitchFamily="34" charset="-122"/>
              </a:rPr>
              <a:t>生产过程：</a:t>
            </a:r>
            <a:endParaRPr lang="zh-CN" altLang="en-US" sz="1800" dirty="0" smtClean="0">
              <a:solidFill>
                <a:srgbClr val="FF0000"/>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en-US" sz="1800" dirty="0" smtClean="0">
                <a:solidFill>
                  <a:schemeClr val="tx1"/>
                </a:solidFill>
                <a:latin typeface="微软雅黑" panose="020B0503020204020204" pitchFamily="34" charset="-122"/>
                <a:ea typeface="微软雅黑" panose="020B0503020204020204" pitchFamily="34" charset="-122"/>
              </a:rPr>
              <a:t>1. </a:t>
            </a:r>
            <a:r>
              <a:rPr lang="zh-CN" altLang="en-US" sz="1800" dirty="0" smtClean="0">
                <a:solidFill>
                  <a:schemeClr val="tx1"/>
                </a:solidFill>
                <a:latin typeface="微软雅黑" panose="020B0503020204020204" pitchFamily="34" charset="-122"/>
                <a:ea typeface="微软雅黑" panose="020B0503020204020204" pitchFamily="34" charset="-122"/>
              </a:rPr>
              <a:t>简单生产线，一个电机驱动一个制作工艺；</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en-US" altLang="zh-CN" sz="1800" dirty="0" smtClean="0">
                <a:solidFill>
                  <a:schemeClr val="tx1"/>
                </a:solidFill>
                <a:latin typeface="微软雅黑" panose="020B0503020204020204" pitchFamily="34" charset="-122"/>
                <a:ea typeface="微软雅黑" panose="020B0503020204020204" pitchFamily="34" charset="-122"/>
              </a:rPr>
              <a:t>2. </a:t>
            </a:r>
            <a:r>
              <a:rPr lang="zh-CN" altLang="en-US" sz="1800" dirty="0" smtClean="0">
                <a:solidFill>
                  <a:schemeClr val="tx1"/>
                </a:solidFill>
                <a:latin typeface="微软雅黑" panose="020B0503020204020204" pitchFamily="34" charset="-122"/>
                <a:ea typeface="微软雅黑" panose="020B0503020204020204" pitchFamily="34" charset="-122"/>
              </a:rPr>
              <a:t>生产的产品需要质检来检测成品率；</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1800" dirty="0" smtClean="0">
                <a:solidFill>
                  <a:srgbClr val="FF0000"/>
                </a:solidFill>
                <a:latin typeface="微软雅黑" panose="020B0503020204020204" pitchFamily="34" charset="-122"/>
                <a:ea typeface="微软雅黑" panose="020B0503020204020204" pitchFamily="34" charset="-122"/>
              </a:rPr>
              <a:t>优化目标：</a:t>
            </a:r>
            <a:endParaRPr lang="zh-CN" altLang="en-US" sz="1800" dirty="0" smtClean="0">
              <a:solidFill>
                <a:srgbClr val="FF0000"/>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1800" dirty="0" smtClean="0">
                <a:solidFill>
                  <a:schemeClr val="tx1"/>
                </a:solidFill>
                <a:latin typeface="微软雅黑" panose="020B0503020204020204" pitchFamily="34" charset="-122"/>
                <a:ea typeface="微软雅黑" panose="020B0503020204020204" pitchFamily="34" charset="-122"/>
              </a:rPr>
              <a:t>减少质检量；检测机器运行状态等；</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1800" dirty="0" smtClean="0">
                <a:solidFill>
                  <a:srgbClr val="FF0000"/>
                </a:solidFill>
                <a:latin typeface="微软雅黑" panose="020B0503020204020204" pitchFamily="34" charset="-122"/>
                <a:ea typeface="微软雅黑" panose="020B0503020204020204" pitchFamily="34" charset="-122"/>
              </a:rPr>
              <a:t>应用所需大数据：</a:t>
            </a:r>
            <a:endParaRPr lang="zh-CN" altLang="en-US" sz="1800" dirty="0" smtClean="0">
              <a:solidFill>
                <a:srgbClr val="FF0000"/>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1800" dirty="0" smtClean="0">
                <a:solidFill>
                  <a:schemeClr val="tx1"/>
                </a:solidFill>
                <a:latin typeface="微软雅黑" panose="020B0503020204020204" pitchFamily="34" charset="-122"/>
                <a:ea typeface="微软雅黑" panose="020B0503020204020204" pitchFamily="34" charset="-122"/>
              </a:rPr>
              <a:t>假设</a:t>
            </a:r>
            <a:r>
              <a:rPr lang="en-US" altLang="zh-CN" sz="1800" dirty="0" smtClean="0">
                <a:solidFill>
                  <a:schemeClr val="tx1"/>
                </a:solidFill>
                <a:latin typeface="微软雅黑" panose="020B0503020204020204" pitchFamily="34" charset="-122"/>
                <a:ea typeface="微软雅黑" panose="020B0503020204020204" pitchFamily="34" charset="-122"/>
              </a:rPr>
              <a:t>:</a:t>
            </a:r>
            <a:r>
              <a:rPr lang="zh-CN" altLang="en-US" sz="1800" dirty="0" smtClean="0">
                <a:solidFill>
                  <a:schemeClr val="tx1"/>
                </a:solidFill>
                <a:latin typeface="微软雅黑" panose="020B0503020204020204" pitchFamily="34" charset="-122"/>
                <a:ea typeface="微软雅黑" panose="020B0503020204020204" pitchFamily="34" charset="-122"/>
              </a:rPr>
              <a:t>产品的质量取决于电机工作时的电压、电流及震动等实时生产数据；</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1800" dirty="0" smtClean="0">
                <a:solidFill>
                  <a:schemeClr val="tx1"/>
                </a:solidFill>
                <a:latin typeface="微软雅黑" panose="020B0503020204020204" pitchFamily="34" charset="-122"/>
                <a:ea typeface="微软雅黑" panose="020B0503020204020204" pitchFamily="34" charset="-122"/>
              </a:rPr>
              <a:t>必要数据：电机工作时传感器获取的完整数据；</a:t>
            </a:r>
            <a:endParaRPr lang="zh-CN" altLang="en-US" sz="18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1800" dirty="0" smtClean="0">
                <a:solidFill>
                  <a:schemeClr val="tx1"/>
                </a:solidFill>
                <a:latin typeface="微软雅黑" panose="020B0503020204020204" pitchFamily="34" charset="-122"/>
                <a:ea typeface="微软雅黑" panose="020B0503020204020204" pitchFamily="34" charset="-122"/>
              </a:rPr>
              <a:t>优化数据：电机工作时每一段数据对应产品的质量标记；</a:t>
            </a:r>
            <a:endParaRPr lang="zh-CN" altLang="en-US" sz="2000" dirty="0" smtClean="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74650" y="2159635"/>
            <a:ext cx="3980815" cy="3094990"/>
          </a:xfrm>
          <a:prstGeom prst="rect">
            <a:avLst/>
          </a:prstGeom>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39916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02</a:t>
            </a:r>
            <a:r>
              <a:rPr lang="zh-CN" altLang="en-US" sz="2400" b="1" dirty="0">
                <a:solidFill>
                  <a:prstClr val="white"/>
                </a:solidFill>
                <a:latin typeface="微软雅黑" panose="020B0503020204020204" pitchFamily="34" charset="-122"/>
                <a:ea typeface="微软雅黑" panose="020B0503020204020204" pitchFamily="34" charset="-122"/>
              </a:rPr>
              <a:t>：大数据应用案例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7" name="内容占位符 1"/>
          <p:cNvSpPr>
            <a:spLocks noGrp="1"/>
          </p:cNvSpPr>
          <p:nvPr/>
        </p:nvSpPr>
        <p:spPr>
          <a:xfrm>
            <a:off x="5784850" y="2477770"/>
            <a:ext cx="3495675" cy="2486025"/>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altLang="en-US" sz="2000" dirty="0" smtClean="0">
                <a:solidFill>
                  <a:schemeClr val="tx1"/>
                </a:solidFill>
                <a:latin typeface="微软雅黑" panose="020B0503020204020204" pitchFamily="34" charset="-122"/>
                <a:ea typeface="微软雅黑" panose="020B0503020204020204" pitchFamily="34" charset="-122"/>
              </a:rPr>
              <a:t>采样频率：</a:t>
            </a:r>
            <a:r>
              <a:rPr lang="en-US" altLang="zh-CN" sz="2000" dirty="0" smtClean="0">
                <a:solidFill>
                  <a:schemeClr val="tx1"/>
                </a:solidFill>
                <a:latin typeface="微软雅黑" panose="020B0503020204020204" pitchFamily="34" charset="-122"/>
                <a:ea typeface="微软雅黑" panose="020B0503020204020204" pitchFamily="34" charset="-122"/>
              </a:rPr>
              <a:t>20kHz</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2000" dirty="0" smtClean="0">
                <a:solidFill>
                  <a:schemeClr val="tx1"/>
                </a:solidFill>
                <a:latin typeface="微软雅黑" panose="020B0503020204020204" pitchFamily="34" charset="-122"/>
                <a:ea typeface="微软雅黑" panose="020B0503020204020204" pitchFamily="34" charset="-122"/>
              </a:rPr>
              <a:t>转速：</a:t>
            </a:r>
            <a:r>
              <a:rPr lang="en-US" altLang="zh-CN" sz="2000" dirty="0" smtClean="0">
                <a:solidFill>
                  <a:schemeClr val="tx1"/>
                </a:solidFill>
                <a:latin typeface="微软雅黑" panose="020B0503020204020204" pitchFamily="34" charset="-122"/>
                <a:ea typeface="微软雅黑" panose="020B0503020204020204" pitchFamily="34" charset="-122"/>
              </a:rPr>
              <a:t>2000RPM=200/6RPS</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2000" dirty="0" smtClean="0">
                <a:solidFill>
                  <a:schemeClr val="tx1"/>
                </a:solidFill>
                <a:latin typeface="微软雅黑" panose="020B0503020204020204" pitchFamily="34" charset="-122"/>
                <a:ea typeface="微软雅黑" panose="020B0503020204020204" pitchFamily="34" charset="-122"/>
              </a:rPr>
              <a:t>取点频率：</a:t>
            </a:r>
            <a:r>
              <a:rPr lang="en-US" altLang="zh-CN" sz="2000" dirty="0" smtClean="0">
                <a:solidFill>
                  <a:schemeClr val="tx1"/>
                </a:solidFill>
                <a:latin typeface="微软雅黑" panose="020B0503020204020204" pitchFamily="34" charset="-122"/>
                <a:ea typeface="微软雅黑" panose="020B0503020204020204" pitchFamily="34" charset="-122"/>
              </a:rPr>
              <a:t>600points/S</a:t>
            </a: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175" y="2175510"/>
            <a:ext cx="6278880" cy="2719705"/>
          </a:xfrm>
          <a:prstGeom prst="rect">
            <a:avLst/>
          </a:prstGeom>
        </p:spPr>
      </p:pic>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39916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02</a:t>
            </a:r>
            <a:r>
              <a:rPr lang="zh-CN" altLang="en-US" sz="2400" b="1" dirty="0">
                <a:solidFill>
                  <a:prstClr val="white"/>
                </a:solidFill>
                <a:latin typeface="微软雅黑" panose="020B0503020204020204" pitchFamily="34" charset="-122"/>
                <a:ea typeface="微软雅黑" panose="020B0503020204020204" pitchFamily="34" charset="-122"/>
              </a:rPr>
              <a:t>：大数据应用案例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574675" y="1986280"/>
            <a:ext cx="5505450" cy="4414520"/>
          </a:xfrm>
          <a:prstGeom prst="rect">
            <a:avLst/>
          </a:prstGeom>
        </p:spPr>
      </p:pic>
      <p:sp>
        <p:nvSpPr>
          <p:cNvPr id="3" name="内容占位符 1"/>
          <p:cNvSpPr>
            <a:spLocks noGrp="1"/>
          </p:cNvSpPr>
          <p:nvPr/>
        </p:nvSpPr>
        <p:spPr>
          <a:xfrm>
            <a:off x="5784850" y="2477770"/>
            <a:ext cx="3495675" cy="2486025"/>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altLang="en-US" sz="2000" dirty="0" smtClean="0">
                <a:solidFill>
                  <a:schemeClr val="tx1"/>
                </a:solidFill>
                <a:latin typeface="微软雅黑" panose="020B0503020204020204" pitchFamily="34" charset="-122"/>
                <a:ea typeface="微软雅黑" panose="020B0503020204020204" pitchFamily="34" charset="-122"/>
              </a:rPr>
              <a:t>采样频率：</a:t>
            </a:r>
            <a:r>
              <a:rPr lang="en-US" altLang="zh-CN" sz="2000" dirty="0" smtClean="0">
                <a:solidFill>
                  <a:schemeClr val="tx1"/>
                </a:solidFill>
                <a:latin typeface="微软雅黑" panose="020B0503020204020204" pitchFamily="34" charset="-122"/>
                <a:ea typeface="微软雅黑" panose="020B0503020204020204" pitchFamily="34" charset="-122"/>
              </a:rPr>
              <a:t>20kHz</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2000" dirty="0" smtClean="0">
                <a:solidFill>
                  <a:schemeClr val="tx1"/>
                </a:solidFill>
                <a:latin typeface="微软雅黑" panose="020B0503020204020204" pitchFamily="34" charset="-122"/>
                <a:ea typeface="微软雅黑" panose="020B0503020204020204" pitchFamily="34" charset="-122"/>
              </a:rPr>
              <a:t>转速：</a:t>
            </a:r>
            <a:r>
              <a:rPr lang="en-US" altLang="zh-CN" sz="2000" dirty="0" smtClean="0">
                <a:solidFill>
                  <a:schemeClr val="tx1"/>
                </a:solidFill>
                <a:latin typeface="微软雅黑" panose="020B0503020204020204" pitchFamily="34" charset="-122"/>
                <a:ea typeface="微软雅黑" panose="020B0503020204020204" pitchFamily="34" charset="-122"/>
              </a:rPr>
              <a:t>2000RPM=200/6RPS</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457200" lvl="1" indent="0">
              <a:lnSpc>
                <a:spcPct val="150000"/>
              </a:lnSpc>
              <a:buClrTx/>
              <a:buNone/>
            </a:pPr>
            <a:r>
              <a:rPr lang="zh-CN" altLang="en-US" sz="2000" dirty="0" smtClean="0">
                <a:solidFill>
                  <a:schemeClr val="tx1"/>
                </a:solidFill>
                <a:latin typeface="微软雅黑" panose="020B0503020204020204" pitchFamily="34" charset="-122"/>
                <a:ea typeface="微软雅黑" panose="020B0503020204020204" pitchFamily="34" charset="-122"/>
              </a:rPr>
              <a:t>取点频率：</a:t>
            </a:r>
            <a:r>
              <a:rPr lang="en-US" altLang="zh-CN" sz="2000" dirty="0" smtClean="0">
                <a:solidFill>
                  <a:schemeClr val="tx1"/>
                </a:solidFill>
                <a:latin typeface="微软雅黑" panose="020B0503020204020204" pitchFamily="34" charset="-122"/>
                <a:ea typeface="微软雅黑" panose="020B0503020204020204" pitchFamily="34" charset="-122"/>
              </a:rPr>
              <a:t>600points/S</a:t>
            </a: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298565" y="5048250"/>
            <a:ext cx="2738120" cy="742315"/>
          </a:xfrm>
          <a:prstGeom prst="rect">
            <a:avLst/>
          </a:prstGeom>
          <a:noFill/>
        </p:spPr>
        <p:txBody>
          <a:bodyPr wrap="square" rtlCol="0">
            <a:spAutoFit/>
          </a:bodyPr>
          <a:p>
            <a:r>
              <a:rPr lang="zh-CN" altLang="en-US">
                <a:solidFill>
                  <a:srgbClr val="FF0000"/>
                </a:solidFill>
              </a:rPr>
              <a:t>对应产品质量已标记；</a:t>
            </a:r>
            <a:endParaRPr lang="zh-CN" altLang="en-US">
              <a:solidFill>
                <a:srgbClr val="FF0000"/>
              </a:solidFill>
            </a:endParaRPr>
          </a:p>
          <a:p>
            <a:r>
              <a:rPr lang="zh-CN" altLang="en-US">
                <a:solidFill>
                  <a:srgbClr val="FF0000"/>
                </a:solidFill>
              </a:rPr>
              <a:t>对应产品质量未标记；</a:t>
            </a:r>
            <a:endParaRPr lang="zh-CN" altLang="en-US">
              <a:solidFill>
                <a:srgbClr val="FF0000"/>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39916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02</a:t>
            </a:r>
            <a:r>
              <a:rPr lang="zh-CN" altLang="en-US" sz="2400" b="1" dirty="0">
                <a:solidFill>
                  <a:prstClr val="white"/>
                </a:solidFill>
                <a:latin typeface="微软雅黑" panose="020B0503020204020204" pitchFamily="34" charset="-122"/>
                <a:ea typeface="微软雅黑" panose="020B0503020204020204" pitchFamily="34" charset="-122"/>
              </a:rPr>
              <a:t>：大数据应用案例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64465" y="1280795"/>
            <a:ext cx="8348345" cy="970915"/>
          </a:xfrm>
          <a:prstGeom prst="rect">
            <a:avLst/>
          </a:prstGeom>
          <a:noFill/>
        </p:spPr>
        <p:txBody>
          <a:bodyPr wrap="square" rtlCol="0">
            <a:spAutoFit/>
          </a:bodyPr>
          <a:p>
            <a:r>
              <a:rPr lang="zh-CN" altLang="en-US">
                <a:solidFill>
                  <a:srgbClr val="FF0000"/>
                </a:solidFill>
              </a:rPr>
              <a:t>1. 对应产品的质量已标记</a:t>
            </a:r>
            <a:endParaRPr lang="zh-CN" altLang="en-US">
              <a:solidFill>
                <a:srgbClr val="FF0000"/>
              </a:solidFill>
            </a:endParaRPr>
          </a:p>
          <a:p>
            <a:pPr marL="342900" indent="-342900">
              <a:buFont typeface="Wingdings" panose="05000000000000000000" charset="0"/>
              <a:buChar char=""/>
            </a:pPr>
            <a:r>
              <a:rPr lang="zh-CN" altLang="en-US" sz="1800">
                <a:solidFill>
                  <a:schemeClr val="tx1"/>
                </a:solidFill>
              </a:rPr>
              <a:t>可使用训练的模型多（监督式、无监督式及其组合），能获得更好的结果；</a:t>
            </a:r>
            <a:endParaRPr lang="zh-CN" altLang="en-US" sz="1800">
              <a:solidFill>
                <a:schemeClr val="tx1"/>
              </a:solidFill>
            </a:endParaRPr>
          </a:p>
          <a:p>
            <a:pPr marL="342900" indent="-342900">
              <a:buFont typeface="Wingdings" panose="05000000000000000000" charset="0"/>
              <a:buChar char=""/>
            </a:pPr>
            <a:r>
              <a:rPr lang="zh-CN" altLang="en-US" sz="1800">
                <a:solidFill>
                  <a:schemeClr val="tx1"/>
                </a:solidFill>
              </a:rPr>
              <a:t>可以对训练完的模型进行更为详细的评估；</a:t>
            </a:r>
            <a:endParaRPr lang="zh-CN" altLang="en-US" sz="1800">
              <a:solidFill>
                <a:schemeClr val="tx1"/>
              </a:solidFill>
            </a:endParaRPr>
          </a:p>
        </p:txBody>
      </p:sp>
      <p:sp>
        <p:nvSpPr>
          <p:cNvPr id="2" name="文本框 1"/>
          <p:cNvSpPr txBox="1"/>
          <p:nvPr/>
        </p:nvSpPr>
        <p:spPr>
          <a:xfrm>
            <a:off x="3766820" y="3203575"/>
            <a:ext cx="1852295" cy="829945"/>
          </a:xfrm>
          <a:prstGeom prst="rect">
            <a:avLst/>
          </a:prstGeom>
          <a:solidFill>
            <a:schemeClr val="tx1"/>
          </a:solidFill>
        </p:spPr>
        <p:txBody>
          <a:bodyPr wrap="square" rtlCol="0">
            <a:spAutoFit/>
          </a:bodyPr>
          <a:p>
            <a:r>
              <a:rPr lang="en-US" altLang="zh-CN" sz="4800">
                <a:solidFill>
                  <a:srgbClr val="FF0000"/>
                </a:solidFill>
                <a:latin typeface="宋体" panose="02010600030101010101" pitchFamily="2" charset="-122"/>
                <a:ea typeface="宋体" panose="02010600030101010101" pitchFamily="2" charset="-122"/>
              </a:rPr>
              <a:t>Model</a:t>
            </a:r>
            <a:endParaRPr lang="en-US" altLang="zh-CN" sz="4800">
              <a:solidFill>
                <a:srgbClr val="FF0000"/>
              </a:solidFill>
              <a:latin typeface="宋体" panose="02010600030101010101" pitchFamily="2" charset="-122"/>
              <a:ea typeface="宋体" panose="02010600030101010101" pitchFamily="2" charset="-122"/>
            </a:endParaRPr>
          </a:p>
        </p:txBody>
      </p:sp>
      <p:sp>
        <p:nvSpPr>
          <p:cNvPr id="6" name="文本框 5"/>
          <p:cNvSpPr txBox="1"/>
          <p:nvPr/>
        </p:nvSpPr>
        <p:spPr>
          <a:xfrm>
            <a:off x="1108710" y="3409950"/>
            <a:ext cx="979170" cy="416560"/>
          </a:xfrm>
          <a:prstGeom prst="rect">
            <a:avLst/>
          </a:prstGeom>
          <a:noFill/>
        </p:spPr>
        <p:txBody>
          <a:bodyPr wrap="square" rtlCol="0">
            <a:spAutoFit/>
          </a:bodyPr>
          <a:p>
            <a:r>
              <a:rPr lang="zh-CN" altLang="en-US" b="1"/>
              <a:t>输入</a:t>
            </a:r>
            <a:endParaRPr lang="zh-CN" altLang="en-US" b="1"/>
          </a:p>
        </p:txBody>
      </p:sp>
      <p:sp>
        <p:nvSpPr>
          <p:cNvPr id="8" name="文本框 7"/>
          <p:cNvSpPr txBox="1"/>
          <p:nvPr/>
        </p:nvSpPr>
        <p:spPr>
          <a:xfrm>
            <a:off x="7533640" y="3409950"/>
            <a:ext cx="979170" cy="416560"/>
          </a:xfrm>
          <a:prstGeom prst="rect">
            <a:avLst/>
          </a:prstGeom>
          <a:noFill/>
        </p:spPr>
        <p:txBody>
          <a:bodyPr wrap="square" rtlCol="0">
            <a:spAutoFit/>
          </a:bodyPr>
          <a:p>
            <a:r>
              <a:rPr lang="zh-CN" altLang="en-US" b="1"/>
              <a:t>输出</a:t>
            </a:r>
            <a:endParaRPr lang="zh-CN" altLang="en-US" b="1"/>
          </a:p>
        </p:txBody>
      </p:sp>
      <p:sp>
        <p:nvSpPr>
          <p:cNvPr id="159" name=" 159"/>
          <p:cNvSpPr/>
          <p:nvPr/>
        </p:nvSpPr>
        <p:spPr>
          <a:xfrm>
            <a:off x="1763395" y="3499485"/>
            <a:ext cx="1871980" cy="21590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59"/>
          <p:cNvSpPr/>
          <p:nvPr/>
        </p:nvSpPr>
        <p:spPr>
          <a:xfrm>
            <a:off x="5690870" y="3510280"/>
            <a:ext cx="1871980" cy="21590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文本框 29"/>
          <p:cNvSpPr txBox="1"/>
          <p:nvPr/>
        </p:nvSpPr>
        <p:spPr>
          <a:xfrm>
            <a:off x="3766820" y="2857500"/>
            <a:ext cx="1852295" cy="368300"/>
          </a:xfrm>
          <a:prstGeom prst="rect">
            <a:avLst/>
          </a:prstGeom>
          <a:noFill/>
        </p:spPr>
        <p:txBody>
          <a:bodyPr wrap="square" rtlCol="0">
            <a:spAutoFit/>
          </a:bodyPr>
          <a:p>
            <a:pPr algn="ctr"/>
            <a:r>
              <a:rPr lang="zh-CN" altLang="en-US" sz="1800" b="1">
                <a:solidFill>
                  <a:schemeClr val="tx1"/>
                </a:solidFill>
              </a:rPr>
              <a:t>训练</a:t>
            </a:r>
            <a:endParaRPr lang="zh-CN" altLang="en-US" sz="1800" b="1">
              <a:solidFill>
                <a:schemeClr val="tx1"/>
              </a:solidFill>
            </a:endParaRPr>
          </a:p>
        </p:txBody>
      </p:sp>
      <p:sp>
        <p:nvSpPr>
          <p:cNvPr id="7" name="文本框 6"/>
          <p:cNvSpPr txBox="1"/>
          <p:nvPr/>
        </p:nvSpPr>
        <p:spPr>
          <a:xfrm>
            <a:off x="1040765" y="4005580"/>
            <a:ext cx="1009015" cy="337185"/>
          </a:xfrm>
          <a:prstGeom prst="rect">
            <a:avLst/>
          </a:prstGeom>
          <a:noFill/>
        </p:spPr>
        <p:txBody>
          <a:bodyPr wrap="square" rtlCol="0">
            <a:spAutoFit/>
          </a:bodyPr>
          <a:p>
            <a:r>
              <a:rPr lang="zh-CN" altLang="en-US" sz="1600" b="1">
                <a:solidFill>
                  <a:srgbClr val="FF0000"/>
                </a:solidFill>
              </a:rPr>
              <a:t>训练集</a:t>
            </a:r>
            <a:endParaRPr lang="zh-CN" altLang="en-US" sz="1600" b="1">
              <a:solidFill>
                <a:srgbClr val="FF0000"/>
              </a:solidFill>
            </a:endParaRPr>
          </a:p>
        </p:txBody>
      </p:sp>
      <p:sp>
        <p:nvSpPr>
          <p:cNvPr id="10" name="文本框 9"/>
          <p:cNvSpPr txBox="1"/>
          <p:nvPr/>
        </p:nvSpPr>
        <p:spPr>
          <a:xfrm>
            <a:off x="1041400" y="4820285"/>
            <a:ext cx="1009015" cy="337185"/>
          </a:xfrm>
          <a:prstGeom prst="rect">
            <a:avLst/>
          </a:prstGeom>
          <a:noFill/>
        </p:spPr>
        <p:txBody>
          <a:bodyPr wrap="square" rtlCol="0">
            <a:spAutoFit/>
          </a:bodyPr>
          <a:p>
            <a:r>
              <a:rPr lang="zh-CN" altLang="en-US" sz="1600" b="1">
                <a:solidFill>
                  <a:srgbClr val="FF0000"/>
                </a:solidFill>
              </a:rPr>
              <a:t>测试集</a:t>
            </a:r>
            <a:endParaRPr lang="zh-CN" altLang="en-US" sz="1600" b="1">
              <a:solidFill>
                <a:srgbClr val="FF0000"/>
              </a:solidFill>
            </a:endParaRPr>
          </a:p>
        </p:txBody>
      </p:sp>
      <p:sp>
        <p:nvSpPr>
          <p:cNvPr id="11" name="左大括号 10"/>
          <p:cNvSpPr/>
          <p:nvPr/>
        </p:nvSpPr>
        <p:spPr>
          <a:xfrm>
            <a:off x="971550" y="4220210"/>
            <a:ext cx="75565" cy="7924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200660" y="4425315"/>
            <a:ext cx="908685" cy="337185"/>
          </a:xfrm>
          <a:prstGeom prst="rect">
            <a:avLst/>
          </a:prstGeom>
          <a:noFill/>
        </p:spPr>
        <p:txBody>
          <a:bodyPr wrap="square" rtlCol="0">
            <a:spAutoFit/>
          </a:bodyPr>
          <a:p>
            <a:r>
              <a:rPr lang="zh-CN" altLang="en-US" sz="1600" b="1">
                <a:solidFill>
                  <a:srgbClr val="FF0000"/>
                </a:solidFill>
              </a:rPr>
              <a:t>总数据</a:t>
            </a:r>
            <a:endParaRPr lang="zh-CN" altLang="en-US" sz="1600" b="1">
              <a:solidFill>
                <a:srgbClr val="FF0000"/>
              </a:solidFill>
            </a:endParaRPr>
          </a:p>
        </p:txBody>
      </p:sp>
      <p:sp>
        <p:nvSpPr>
          <p:cNvPr id="15" name="上弧形箭头 14"/>
          <p:cNvSpPr/>
          <p:nvPr/>
        </p:nvSpPr>
        <p:spPr>
          <a:xfrm rot="21180000">
            <a:off x="1921510" y="4076700"/>
            <a:ext cx="4063365" cy="73596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 name="文本框 15"/>
          <p:cNvSpPr txBox="1"/>
          <p:nvPr/>
        </p:nvSpPr>
        <p:spPr>
          <a:xfrm>
            <a:off x="5584190" y="4676140"/>
            <a:ext cx="2927985" cy="742315"/>
          </a:xfrm>
          <a:prstGeom prst="rect">
            <a:avLst/>
          </a:prstGeom>
          <a:noFill/>
        </p:spPr>
        <p:txBody>
          <a:bodyPr wrap="square" rtlCol="0">
            <a:spAutoFit/>
          </a:bodyPr>
          <a:p>
            <a:r>
              <a:rPr lang="zh-CN" altLang="en-US"/>
              <a:t>预测结果 </a:t>
            </a:r>
            <a:r>
              <a:rPr lang="en-US" altLang="zh-CN"/>
              <a:t>VS </a:t>
            </a:r>
            <a:r>
              <a:rPr lang="zh-CN" altLang="en-US"/>
              <a:t>实际结果</a:t>
            </a:r>
            <a:endParaRPr lang="zh-CN" altLang="en-US"/>
          </a:p>
          <a:p>
            <a:r>
              <a:rPr lang="zh-CN" altLang="en-US"/>
              <a:t>评估上线可行性</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9"/>
                                        </p:tgtEl>
                                        <p:attrNameLst>
                                          <p:attrName>style.visibility</p:attrName>
                                        </p:attrNameLst>
                                      </p:cBhvr>
                                      <p:to>
                                        <p:strVal val="visible"/>
                                      </p:to>
                                    </p:set>
                                    <p:anim calcmode="lin" valueType="num">
                                      <p:cBhvr additive="base">
                                        <p:cTn id="19" dur="500" fill="hold"/>
                                        <p:tgtEl>
                                          <p:spTgt spid="159"/>
                                        </p:tgtEl>
                                        <p:attrNameLst>
                                          <p:attrName>ppt_x</p:attrName>
                                        </p:attrNameLst>
                                      </p:cBhvr>
                                      <p:tavLst>
                                        <p:tav tm="0">
                                          <p:val>
                                            <p:strVal val="0-#ppt_w/2"/>
                                          </p:val>
                                        </p:tav>
                                        <p:tav tm="100000">
                                          <p:val>
                                            <p:strVal val="#ppt_x"/>
                                          </p:val>
                                        </p:tav>
                                      </p:tavLst>
                                    </p:anim>
                                    <p:anim calcmode="lin" valueType="num">
                                      <p:cBhvr additive="base">
                                        <p:cTn id="20" dur="500" fill="hold"/>
                                        <p:tgtEl>
                                          <p:spTgt spid="15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8" grpId="0"/>
      <p:bldP spid="159" grpId="0" bldLvl="0" animBg="1"/>
      <p:bldP spid="9" grpId="0" bldLvl="0" animBg="1"/>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39916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02</a:t>
            </a:r>
            <a:r>
              <a:rPr lang="zh-CN" altLang="en-US" sz="2400" b="1" dirty="0">
                <a:solidFill>
                  <a:prstClr val="white"/>
                </a:solidFill>
                <a:latin typeface="微软雅黑" panose="020B0503020204020204" pitchFamily="34" charset="-122"/>
                <a:ea typeface="微软雅黑" panose="020B0503020204020204" pitchFamily="34" charset="-122"/>
              </a:rPr>
              <a:t>：大数据应用案例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64465" y="1280795"/>
            <a:ext cx="8348345" cy="847725"/>
          </a:xfrm>
          <a:prstGeom prst="rect">
            <a:avLst/>
          </a:prstGeom>
          <a:noFill/>
        </p:spPr>
        <p:txBody>
          <a:bodyPr wrap="square" rtlCol="0">
            <a:spAutoFit/>
          </a:bodyPr>
          <a:p>
            <a:r>
              <a:rPr lang="en-US" altLang="zh-CN" sz="2800">
                <a:solidFill>
                  <a:srgbClr val="FF0000"/>
                </a:solidFill>
              </a:rPr>
              <a:t>1 </a:t>
            </a:r>
            <a:r>
              <a:rPr lang="zh-CN" altLang="en-US" sz="2800">
                <a:solidFill>
                  <a:srgbClr val="FF0000"/>
                </a:solidFill>
              </a:rPr>
              <a:t>对应产品的质量已标记</a:t>
            </a:r>
            <a:endParaRPr lang="zh-CN" altLang="en-US">
              <a:solidFill>
                <a:srgbClr val="FF0000"/>
              </a:solidFill>
            </a:endParaRPr>
          </a:p>
          <a:p>
            <a:r>
              <a:rPr lang="zh-CN" altLang="en-US">
                <a:solidFill>
                  <a:schemeClr val="tx1"/>
                </a:solidFill>
              </a:rPr>
              <a:t>应用价值：</a:t>
            </a:r>
            <a:endParaRPr lang="zh-CN" altLang="en-US" sz="1800">
              <a:solidFill>
                <a:schemeClr val="tx1"/>
              </a:solidFill>
            </a:endParaRPr>
          </a:p>
        </p:txBody>
      </p:sp>
      <p:sp>
        <p:nvSpPr>
          <p:cNvPr id="3" name="矩形 14"/>
          <p:cNvSpPr/>
          <p:nvPr/>
        </p:nvSpPr>
        <p:spPr>
          <a:xfrm flipV="1">
            <a:off x="976" y="3882621"/>
            <a:ext cx="3171816"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p>
            <a:pPr algn="ctr"/>
            <a:endParaRPr lang="en-US">
              <a:solidFill>
                <a:schemeClr val="lt1"/>
              </a:solidFill>
            </a:endParaRPr>
          </a:p>
        </p:txBody>
      </p:sp>
      <p:grpSp>
        <p:nvGrpSpPr>
          <p:cNvPr id="13" name="组合 12"/>
          <p:cNvGrpSpPr/>
          <p:nvPr/>
        </p:nvGrpSpPr>
        <p:grpSpPr>
          <a:xfrm>
            <a:off x="2490250" y="3883723"/>
            <a:ext cx="1339514" cy="1338488"/>
            <a:chOff x="3225639" y="4543565"/>
            <a:chExt cx="1735762" cy="1734334"/>
          </a:xfrm>
        </p:grpSpPr>
        <p:sp>
          <p:nvSpPr>
            <p:cNvPr id="14" name="椭圆 13"/>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7" name="椭圆 1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18" name="矩形 14"/>
          <p:cNvSpPr/>
          <p:nvPr/>
        </p:nvSpPr>
        <p:spPr>
          <a:xfrm>
            <a:off x="976" y="3474855"/>
            <a:ext cx="5401154" cy="18963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p>
            <a:pPr algn="ctr"/>
            <a:endParaRPr lang="en-US">
              <a:solidFill>
                <a:schemeClr val="lt1"/>
              </a:solidFill>
            </a:endParaRPr>
          </a:p>
        </p:txBody>
      </p:sp>
      <p:grpSp>
        <p:nvGrpSpPr>
          <p:cNvPr id="19" name="组合 18"/>
          <p:cNvGrpSpPr/>
          <p:nvPr/>
        </p:nvGrpSpPr>
        <p:grpSpPr>
          <a:xfrm>
            <a:off x="4732373" y="2328100"/>
            <a:ext cx="1339514" cy="1339591"/>
            <a:chOff x="6131016" y="674750"/>
            <a:chExt cx="1735762" cy="1735763"/>
          </a:xfrm>
        </p:grpSpPr>
        <p:sp>
          <p:nvSpPr>
            <p:cNvPr id="20" name="椭圆 1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21" name="椭圆 2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22" name="矩形 14"/>
          <p:cNvSpPr/>
          <p:nvPr/>
        </p:nvSpPr>
        <p:spPr>
          <a:xfrm flipV="1">
            <a:off x="4704739" y="3882620"/>
            <a:ext cx="4439261"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p>
            <a:pPr algn="ctr"/>
            <a:endParaRPr lang="en-US">
              <a:solidFill>
                <a:schemeClr val="lt1"/>
              </a:solidFill>
            </a:endParaRPr>
          </a:p>
        </p:txBody>
      </p:sp>
      <p:grpSp>
        <p:nvGrpSpPr>
          <p:cNvPr id="23" name="组合 22"/>
          <p:cNvGrpSpPr/>
          <p:nvPr/>
        </p:nvGrpSpPr>
        <p:grpSpPr>
          <a:xfrm>
            <a:off x="4034981" y="3883723"/>
            <a:ext cx="1339514" cy="1338488"/>
            <a:chOff x="5227325" y="4543565"/>
            <a:chExt cx="1735762" cy="1734334"/>
          </a:xfrm>
        </p:grpSpPr>
        <p:sp>
          <p:nvSpPr>
            <p:cNvPr id="24" name="椭圆 2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25" name="椭圆 2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26" name="TextBox 15"/>
          <p:cNvSpPr txBox="1"/>
          <p:nvPr/>
        </p:nvSpPr>
        <p:spPr>
          <a:xfrm>
            <a:off x="165100" y="2578100"/>
            <a:ext cx="4401820" cy="869950"/>
          </a:xfrm>
          <a:prstGeom prst="rect">
            <a:avLst/>
          </a:prstGeom>
          <a:noFill/>
        </p:spPr>
        <p:txBody>
          <a:bodyPr wrap="square" lIns="70564" tIns="35282" rIns="70564" bIns="35282" rtlCol="0">
            <a:spAutoFit/>
          </a:bodyPr>
          <a:p>
            <a:pPr>
              <a:lnSpc>
                <a:spcPct val="130000"/>
              </a:lnSpc>
            </a:pPr>
            <a:r>
              <a:rPr lang="zh-CN" altLang="en-US" sz="2000">
                <a:sym typeface="+mn-ea"/>
              </a:rPr>
              <a:t>可以实时快速的统计产品合格率，至少可以减少质检量（如果不能取消）</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extBox 17"/>
          <p:cNvSpPr txBox="1"/>
          <p:nvPr/>
        </p:nvSpPr>
        <p:spPr>
          <a:xfrm>
            <a:off x="2933" y="4137437"/>
            <a:ext cx="2645798" cy="685165"/>
          </a:xfrm>
          <a:prstGeom prst="rect">
            <a:avLst/>
          </a:prstGeom>
          <a:noFill/>
        </p:spPr>
        <p:txBody>
          <a:bodyPr wrap="square" lIns="70564" tIns="35282" rIns="70564" bIns="35282" rtlCol="0">
            <a:spAutoFit/>
          </a:bodyPr>
          <a:p>
            <a:pPr indent="0">
              <a:buFont typeface="Wingdings" panose="05000000000000000000" charset="0"/>
              <a:buNone/>
            </a:pPr>
            <a:r>
              <a:rPr lang="zh-CN" altLang="en-US" sz="2000">
                <a:sym typeface="+mn-ea"/>
              </a:rPr>
              <a:t>可以对产品快速划分质量等级</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19"/>
          <p:cNvSpPr txBox="1"/>
          <p:nvPr/>
        </p:nvSpPr>
        <p:spPr>
          <a:xfrm>
            <a:off x="5567680" y="4177030"/>
            <a:ext cx="2945765" cy="377190"/>
          </a:xfrm>
          <a:prstGeom prst="rect">
            <a:avLst/>
          </a:prstGeom>
          <a:noFill/>
        </p:spPr>
        <p:txBody>
          <a:bodyPr wrap="square" lIns="70564" tIns="35282" rIns="70564" bIns="35282" rtlCol="0">
            <a:spAutoFit/>
          </a:bodyPr>
          <a:p>
            <a:pPr indent="0">
              <a:buFont typeface="Wingdings" panose="05000000000000000000" charset="0"/>
              <a:buNone/>
            </a:pPr>
            <a:r>
              <a:rPr lang="zh-CN" altLang="en-US" sz="2000">
                <a:sym typeface="+mn-ea"/>
              </a:rPr>
              <a:t>检测半成品，及时返工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39916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02</a:t>
            </a:r>
            <a:r>
              <a:rPr lang="zh-CN" altLang="en-US" sz="2400" b="1" dirty="0">
                <a:solidFill>
                  <a:prstClr val="white"/>
                </a:solidFill>
                <a:latin typeface="微软雅黑" panose="020B0503020204020204" pitchFamily="34" charset="-122"/>
                <a:ea typeface="微软雅黑" panose="020B0503020204020204" pitchFamily="34" charset="-122"/>
              </a:rPr>
              <a:t>：大数据应用案例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64465" y="2083435"/>
            <a:ext cx="8348345" cy="2676525"/>
          </a:xfrm>
          <a:prstGeom prst="rect">
            <a:avLst/>
          </a:prstGeom>
          <a:noFill/>
        </p:spPr>
        <p:txBody>
          <a:bodyPr wrap="square" rtlCol="0">
            <a:spAutoFit/>
          </a:bodyPr>
          <a:p>
            <a:r>
              <a:rPr lang="zh-CN" altLang="en-US" sz="2800">
                <a:solidFill>
                  <a:srgbClr val="FF0000"/>
                </a:solidFill>
              </a:rPr>
              <a:t>2. 对应产品的质量未标记</a:t>
            </a:r>
            <a:endParaRPr lang="zh-CN" altLang="en-US">
              <a:solidFill>
                <a:srgbClr val="FF0000"/>
              </a:solidFill>
            </a:endParaRPr>
          </a:p>
          <a:p>
            <a:pPr marL="342900" indent="-342900">
              <a:buFont typeface="Wingdings" panose="05000000000000000000" charset="0"/>
              <a:buChar char=""/>
            </a:pPr>
            <a:r>
              <a:rPr lang="zh-CN" altLang="en-US" sz="2000">
                <a:solidFill>
                  <a:schemeClr val="tx1"/>
                </a:solidFill>
              </a:rPr>
              <a:t>可使用的机器学习方法受限，效果不能用已有数据确认；</a:t>
            </a:r>
            <a:endParaRPr lang="zh-CN" altLang="en-US" sz="2000">
              <a:solidFill>
                <a:schemeClr val="tx1"/>
              </a:solidFill>
            </a:endParaRPr>
          </a:p>
          <a:p>
            <a:pPr marL="342900" indent="-342900">
              <a:buFont typeface="Wingdings" panose="05000000000000000000" charset="0"/>
              <a:buChar char=""/>
            </a:pPr>
            <a:r>
              <a:rPr lang="zh-CN" altLang="en-US" sz="2000">
                <a:solidFill>
                  <a:schemeClr val="tx1"/>
                </a:solidFill>
              </a:rPr>
              <a:t>可做特异情况报警；</a:t>
            </a:r>
            <a:endParaRPr lang="zh-CN" altLang="en-US" sz="2000">
              <a:solidFill>
                <a:schemeClr val="tx1"/>
              </a:solidFill>
            </a:endParaRPr>
          </a:p>
          <a:p>
            <a:pPr marL="342900" indent="-342900">
              <a:buFont typeface="Wingdings" panose="05000000000000000000" charset="0"/>
              <a:buChar char=""/>
            </a:pPr>
            <a:r>
              <a:rPr lang="zh-CN" altLang="en-US" sz="2000">
                <a:solidFill>
                  <a:schemeClr val="tx1"/>
                </a:solidFill>
              </a:rPr>
              <a:t>仅能作为一个过渡，最终还是需要监督式模式的确认和优化 ，效果才会更好，更可靠；</a:t>
            </a:r>
            <a:endParaRPr lang="zh-CN" altLang="en-US" sz="2000">
              <a:solidFill>
                <a:schemeClr val="tx1"/>
              </a:solidFill>
            </a:endParaRPr>
          </a:p>
          <a:p>
            <a:pPr marL="342900" indent="-342900">
              <a:buFont typeface="Wingdings" panose="05000000000000000000" charset="0"/>
              <a:buChar char=""/>
            </a:pPr>
            <a:r>
              <a:rPr lang="zh-CN" altLang="en-US" sz="2000">
                <a:sym typeface="+mn-ea"/>
              </a:rPr>
              <a:t>其效果需要线上确认，辅助后续优化；</a:t>
            </a:r>
            <a:endParaRPr lang="zh-CN" altLang="en-US" sz="2000">
              <a:solidFill>
                <a:schemeClr val="tx1"/>
              </a:solidFill>
            </a:endParaRPr>
          </a:p>
          <a:p>
            <a:pPr marL="342900" indent="-342900">
              <a:buFont typeface="Wingdings" panose="05000000000000000000" charset="0"/>
              <a:buChar char=""/>
            </a:pPr>
            <a:r>
              <a:rPr lang="zh-CN" altLang="en-US" sz="2000">
                <a:solidFill>
                  <a:schemeClr val="tx1"/>
                </a:solidFill>
              </a:rPr>
              <a:t>促进所需数据采集：质检品追溯，加强生产过程中的信息化、量化及可控性；</a:t>
            </a:r>
            <a:endParaRPr lang="zh-CN" altLang="en-US" sz="2000">
              <a:solidFill>
                <a:schemeClr val="tx1"/>
              </a:solidFill>
            </a:endParaRPr>
          </a:p>
        </p:txBody>
      </p:sp>
    </p:spTree>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268760"/>
            <a:ext cx="2477454" cy="5567644"/>
          </a:xfrm>
          <a:prstGeom prst="rect">
            <a:avLst/>
          </a:prstGeom>
        </p:spPr>
        <p:txBody>
          <a:bodyPr wrap="none" lIns="0" tIns="0" rIns="0" bIns="0">
            <a:noAutofit/>
          </a:bodyPr>
          <a:lstStyle/>
          <a:p>
            <a:pPr defTabSz="1218565"/>
            <a:r>
              <a:rPr lang="en-US" altLang="zh-CN" sz="46000" b="1" dirty="0">
                <a:solidFill>
                  <a:prstClr val="white"/>
                </a:solidFill>
                <a:latin typeface="微软雅黑" panose="020B0503020204020204" pitchFamily="34" charset="-122"/>
                <a:ea typeface="微软雅黑" panose="020B0503020204020204" pitchFamily="34" charset="-122"/>
              </a:rPr>
              <a:t>3</a:t>
            </a:r>
            <a:endParaRPr lang="zh-CN" altLang="en-US" sz="46000" b="1" dirty="0">
              <a:solidFill>
                <a:prstClr val="white"/>
              </a:solidFill>
              <a:latin typeface="微软雅黑" panose="020B0503020204020204" pitchFamily="34" charset="-122"/>
              <a:ea typeface="微软雅黑" panose="020B0503020204020204" pitchFamily="34" charset="-122"/>
            </a:endParaRPr>
          </a:p>
        </p:txBody>
      </p:sp>
      <p:sp>
        <p:nvSpPr>
          <p:cNvPr id="3" name="淘宝网Chenying0907出品 2"/>
          <p:cNvSpPr/>
          <p:nvPr/>
        </p:nvSpPr>
        <p:spPr>
          <a:xfrm>
            <a:off x="3893548" y="1969798"/>
            <a:ext cx="5253990" cy="768350"/>
          </a:xfrm>
          <a:prstGeom prst="rect">
            <a:avLst/>
          </a:prstGeom>
        </p:spPr>
        <p:txBody>
          <a:bodyPr wrap="none">
            <a:spAutoFit/>
          </a:bodyPr>
          <a:lstStyle/>
          <a:p>
            <a:pPr algn="l" defTabSz="1218565"/>
            <a:r>
              <a:rPr lang="en-US" altLang="zh-CN" sz="4400" b="1" dirty="0">
                <a:solidFill>
                  <a:prstClr val="white"/>
                </a:solidFill>
                <a:latin typeface="微软雅黑" panose="020B0503020204020204" pitchFamily="34" charset="-122"/>
                <a:ea typeface="微软雅黑" panose="020B0503020204020204" pitchFamily="34" charset="-122"/>
              </a:rPr>
              <a:t> </a:t>
            </a:r>
            <a:r>
              <a:rPr lang="zh-CN" altLang="en-US" sz="4000" b="1" dirty="0">
                <a:solidFill>
                  <a:prstClr val="white"/>
                </a:solidFill>
                <a:latin typeface="微软雅黑" panose="020B0503020204020204" pitchFamily="34" charset="-122"/>
                <a:ea typeface="微软雅黑" panose="020B0503020204020204" pitchFamily="34" charset="-122"/>
                <a:sym typeface="+mn-ea"/>
              </a:rPr>
              <a:t>大数据实施通用规则</a:t>
            </a:r>
            <a:r>
              <a:rPr lang="zh-CN" altLang="en-US" sz="4400" b="1" dirty="0">
                <a:solidFill>
                  <a:prstClr val="white"/>
                </a:solidFill>
                <a:latin typeface="微软雅黑" panose="020B0503020204020204" pitchFamily="34" charset="-122"/>
                <a:ea typeface="微软雅黑" panose="020B0503020204020204" pitchFamily="34" charset="-122"/>
              </a:rPr>
              <a:t>  </a:t>
            </a:r>
            <a:endParaRPr lang="zh-CN" altLang="en-US" sz="4400" b="1" dirty="0">
              <a:solidFill>
                <a:prstClr val="white"/>
              </a:solidFill>
              <a:latin typeface="微软雅黑" panose="020B0503020204020204" pitchFamily="34" charset="-122"/>
              <a:ea typeface="微软雅黑" panose="020B0503020204020204" pitchFamily="34" charset="-122"/>
            </a:endParaRPr>
          </a:p>
        </p:txBody>
      </p:sp>
      <p:grpSp>
        <p:nvGrpSpPr>
          <p:cNvPr id="10" name="淘宝网Chenying0907出品 9"/>
          <p:cNvGrpSpPr/>
          <p:nvPr/>
        </p:nvGrpSpPr>
        <p:grpSpPr>
          <a:xfrm>
            <a:off x="606948" y="3533649"/>
            <a:ext cx="1679053" cy="3917020"/>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flipH="1">
            <a:off x="3592830" y="1847215"/>
            <a:ext cx="76200" cy="115379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华文中宋" panose="02010600040101010101" charset="-122"/>
              <a:ea typeface="华文中宋" panose="02010600040101010101" charset="-122"/>
            </a:endParaRPr>
          </a:p>
        </p:txBody>
      </p:sp>
      <p:grpSp>
        <p:nvGrpSpPr>
          <p:cNvPr id="15" name="淘宝网Chenying0907出品 14"/>
          <p:cNvGrpSpPr/>
          <p:nvPr/>
        </p:nvGrpSpPr>
        <p:grpSpPr>
          <a:xfrm>
            <a:off x="2626464" y="2810938"/>
            <a:ext cx="929002" cy="4639735"/>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48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4800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175" y="258445"/>
            <a:ext cx="5783580" cy="460375"/>
          </a:xfrm>
          <a:prstGeom prst="rect">
            <a:avLst/>
          </a:prstGeom>
        </p:spPr>
        <p:txBody>
          <a:bodyPr wrap="square">
            <a:spAutoFit/>
          </a:bodyPr>
          <a:lstStyle/>
          <a:p>
            <a:pPr algn="l" defTabSz="1218565"/>
            <a:r>
              <a:rPr lang="en-US" altLang="zh-CN" sz="2400" b="1" dirty="0">
                <a:solidFill>
                  <a:prstClr val="white"/>
                </a:solidFill>
                <a:latin typeface="微软雅黑" panose="020B0503020204020204" pitchFamily="34" charset="-122"/>
                <a:ea typeface="微软雅黑" panose="020B0503020204020204" pitchFamily="34" charset="-122"/>
              </a:rPr>
              <a:t> Part 03</a:t>
            </a:r>
            <a:r>
              <a:rPr lang="zh-CN" altLang="en-US" sz="2400" b="1" dirty="0">
                <a:solidFill>
                  <a:prstClr val="white"/>
                </a:solidFill>
                <a:latin typeface="微软雅黑" panose="020B0503020204020204" pitchFamily="34" charset="-122"/>
                <a:ea typeface="微软雅黑" panose="020B0503020204020204" pitchFamily="34" charset="-122"/>
              </a:rPr>
              <a:t>：</a:t>
            </a:r>
            <a:r>
              <a:rPr lang="zh-CN" altLang="en-US" sz="2400" b="1" dirty="0">
                <a:solidFill>
                  <a:prstClr val="white"/>
                </a:solidFill>
                <a:latin typeface="微软雅黑" panose="020B0503020204020204" pitchFamily="34" charset="-122"/>
                <a:ea typeface="微软雅黑" panose="020B0503020204020204" pitchFamily="34" charset="-122"/>
                <a:sym typeface="+mn-ea"/>
              </a:rPr>
              <a:t>大数据实施通用规则</a:t>
            </a:r>
            <a:r>
              <a:rPr lang="zh-CN" altLang="en-US" sz="2400" b="1" dirty="0">
                <a:solidFill>
                  <a:prstClr val="white"/>
                </a:solidFill>
                <a:latin typeface="微软雅黑" panose="020B0503020204020204" pitchFamily="34" charset="-122"/>
                <a:ea typeface="微软雅黑" panose="020B0503020204020204" pitchFamily="34" charset="-122"/>
              </a:rPr>
              <a:t>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184" name=" 184"/>
          <p:cNvSpPr/>
          <p:nvPr/>
        </p:nvSpPr>
        <p:spPr>
          <a:xfrm>
            <a:off x="683895" y="2202180"/>
            <a:ext cx="504190" cy="504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84"/>
          <p:cNvSpPr/>
          <p:nvPr/>
        </p:nvSpPr>
        <p:spPr>
          <a:xfrm>
            <a:off x="7831455" y="2202180"/>
            <a:ext cx="504190" cy="5041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167005" y="1101725"/>
            <a:ext cx="1525270" cy="645160"/>
          </a:xfrm>
          <a:prstGeom prst="rect">
            <a:avLst/>
          </a:prstGeom>
          <a:noFill/>
        </p:spPr>
        <p:txBody>
          <a:bodyPr wrap="square" rtlCol="0">
            <a:spAutoFit/>
          </a:bodyPr>
          <a:p>
            <a:r>
              <a:rPr lang="zh-CN" altLang="en-US" sz="3600">
                <a:latin typeface="宋体" panose="02010600030101010101" pitchFamily="2" charset="-122"/>
                <a:ea typeface="宋体" panose="02010600030101010101" pitchFamily="2" charset="-122"/>
              </a:rPr>
              <a:t>工位</a:t>
            </a:r>
            <a:r>
              <a:rPr lang="en-US" altLang="zh-CN" sz="3600">
                <a:latin typeface="宋体" panose="02010600030101010101" pitchFamily="2" charset="-122"/>
                <a:ea typeface="宋体" panose="02010600030101010101" pitchFamily="2" charset="-122"/>
              </a:rPr>
              <a:t>A</a:t>
            </a:r>
            <a:endParaRPr lang="en-US" altLang="zh-CN" sz="3600">
              <a:latin typeface="宋体" panose="02010600030101010101" pitchFamily="2" charset="-122"/>
              <a:ea typeface="宋体" panose="02010600030101010101" pitchFamily="2" charset="-122"/>
            </a:endParaRPr>
          </a:p>
        </p:txBody>
      </p:sp>
      <p:sp>
        <p:nvSpPr>
          <p:cNvPr id="7" name="文本框 6"/>
          <p:cNvSpPr txBox="1"/>
          <p:nvPr/>
        </p:nvSpPr>
        <p:spPr>
          <a:xfrm>
            <a:off x="7393940" y="1043305"/>
            <a:ext cx="1426845" cy="645160"/>
          </a:xfrm>
          <a:prstGeom prst="rect">
            <a:avLst/>
          </a:prstGeom>
          <a:noFill/>
        </p:spPr>
        <p:txBody>
          <a:bodyPr wrap="square" rtlCol="0">
            <a:spAutoFit/>
          </a:bodyPr>
          <a:p>
            <a:r>
              <a:rPr lang="zh-CN" altLang="en-US" sz="3600">
                <a:latin typeface="宋体" panose="02010600030101010101" pitchFamily="2" charset="-122"/>
                <a:ea typeface="宋体" panose="02010600030101010101" pitchFamily="2" charset="-122"/>
              </a:rPr>
              <a:t>工位</a:t>
            </a:r>
            <a:r>
              <a:rPr lang="en-US" altLang="zh-CN" sz="3600">
                <a:latin typeface="宋体" panose="02010600030101010101" pitchFamily="2" charset="-122"/>
                <a:ea typeface="宋体" panose="02010600030101010101" pitchFamily="2" charset="-122"/>
              </a:rPr>
              <a:t>B</a:t>
            </a:r>
            <a:endParaRPr lang="en-US" altLang="zh-CN" sz="3600">
              <a:latin typeface="宋体" panose="02010600030101010101" pitchFamily="2" charset="-122"/>
              <a:ea typeface="宋体" panose="02010600030101010101" pitchFamily="2" charset="-122"/>
            </a:endParaRPr>
          </a:p>
        </p:txBody>
      </p:sp>
      <p:sp>
        <p:nvSpPr>
          <p:cNvPr id="135" name=" 135"/>
          <p:cNvSpPr/>
          <p:nvPr/>
        </p:nvSpPr>
        <p:spPr>
          <a:xfrm>
            <a:off x="1692275" y="1316355"/>
            <a:ext cx="5616575" cy="2159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7" name=" 167"/>
          <p:cNvSpPr/>
          <p:nvPr/>
        </p:nvSpPr>
        <p:spPr>
          <a:xfrm>
            <a:off x="1475740" y="1915795"/>
            <a:ext cx="6192520" cy="1080135"/>
          </a:xfrm>
          <a:prstGeom prst="round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 name="任意多边形 20"/>
          <p:cNvSpPr/>
          <p:nvPr/>
        </p:nvSpPr>
        <p:spPr>
          <a:xfrm>
            <a:off x="1066800" y="2006600"/>
            <a:ext cx="6937375" cy="937895"/>
          </a:xfrm>
          <a:custGeom>
            <a:avLst/>
            <a:gdLst>
              <a:gd name="connisteX0" fmla="*/ 0 w 6937375"/>
              <a:gd name="connsiteY0" fmla="*/ 434895 h 937926"/>
              <a:gd name="connisteX1" fmla="*/ 66040 w 6937375"/>
              <a:gd name="connsiteY1" fmla="*/ 434895 h 937926"/>
              <a:gd name="connisteX2" fmla="*/ 144780 w 6937375"/>
              <a:gd name="connsiteY2" fmla="*/ 461565 h 937926"/>
              <a:gd name="connisteX3" fmla="*/ 210820 w 6937375"/>
              <a:gd name="connsiteY3" fmla="*/ 487600 h 937926"/>
              <a:gd name="connisteX4" fmla="*/ 276225 w 6937375"/>
              <a:gd name="connsiteY4" fmla="*/ 500935 h 937926"/>
              <a:gd name="connisteX5" fmla="*/ 342265 w 6937375"/>
              <a:gd name="connsiteY5" fmla="*/ 514270 h 937926"/>
              <a:gd name="connisteX6" fmla="*/ 421640 w 6937375"/>
              <a:gd name="connsiteY6" fmla="*/ 514270 h 937926"/>
              <a:gd name="connisteX7" fmla="*/ 487045 w 6937375"/>
              <a:gd name="connsiteY7" fmla="*/ 514270 h 937926"/>
              <a:gd name="connisteX8" fmla="*/ 553085 w 6937375"/>
              <a:gd name="connsiteY8" fmla="*/ 514270 h 937926"/>
              <a:gd name="connisteX9" fmla="*/ 618490 w 6937375"/>
              <a:gd name="connsiteY9" fmla="*/ 514270 h 937926"/>
              <a:gd name="connisteX10" fmla="*/ 684530 w 6937375"/>
              <a:gd name="connsiteY10" fmla="*/ 500935 h 937926"/>
              <a:gd name="connisteX11" fmla="*/ 750570 w 6937375"/>
              <a:gd name="connsiteY11" fmla="*/ 474265 h 937926"/>
              <a:gd name="connisteX12" fmla="*/ 815975 w 6937375"/>
              <a:gd name="connsiteY12" fmla="*/ 461565 h 937926"/>
              <a:gd name="connisteX13" fmla="*/ 882015 w 6937375"/>
              <a:gd name="connsiteY13" fmla="*/ 421560 h 937926"/>
              <a:gd name="connisteX14" fmla="*/ 948055 w 6937375"/>
              <a:gd name="connsiteY14" fmla="*/ 408860 h 937926"/>
              <a:gd name="connisteX15" fmla="*/ 1013460 w 6937375"/>
              <a:gd name="connsiteY15" fmla="*/ 368855 h 937926"/>
              <a:gd name="connisteX16" fmla="*/ 1079500 w 6937375"/>
              <a:gd name="connsiteY16" fmla="*/ 316785 h 937926"/>
              <a:gd name="connisteX17" fmla="*/ 1145540 w 6937375"/>
              <a:gd name="connsiteY17" fmla="*/ 276780 h 937926"/>
              <a:gd name="connisteX18" fmla="*/ 1210945 w 6937375"/>
              <a:gd name="connsiteY18" fmla="*/ 237410 h 937926"/>
              <a:gd name="connisteX19" fmla="*/ 1276985 w 6937375"/>
              <a:gd name="connsiteY19" fmla="*/ 198040 h 937926"/>
              <a:gd name="connisteX20" fmla="*/ 1343025 w 6937375"/>
              <a:gd name="connsiteY20" fmla="*/ 158670 h 937926"/>
              <a:gd name="connisteX21" fmla="*/ 1408430 w 6937375"/>
              <a:gd name="connsiteY21" fmla="*/ 119300 h 937926"/>
              <a:gd name="connisteX22" fmla="*/ 1474470 w 6937375"/>
              <a:gd name="connsiteY22" fmla="*/ 66595 h 937926"/>
              <a:gd name="connisteX23" fmla="*/ 1540510 w 6937375"/>
              <a:gd name="connsiteY23" fmla="*/ 39925 h 937926"/>
              <a:gd name="connisteX24" fmla="*/ 1605915 w 6937375"/>
              <a:gd name="connsiteY24" fmla="*/ 555 h 937926"/>
              <a:gd name="connisteX25" fmla="*/ 1619250 w 6937375"/>
              <a:gd name="connsiteY25" fmla="*/ 66595 h 937926"/>
              <a:gd name="connisteX26" fmla="*/ 1632585 w 6937375"/>
              <a:gd name="connsiteY26" fmla="*/ 132000 h 937926"/>
              <a:gd name="connisteX27" fmla="*/ 1632585 w 6937375"/>
              <a:gd name="connsiteY27" fmla="*/ 198040 h 937926"/>
              <a:gd name="connisteX28" fmla="*/ 1645285 w 6937375"/>
              <a:gd name="connsiteY28" fmla="*/ 264080 h 937926"/>
              <a:gd name="connisteX29" fmla="*/ 1671955 w 6937375"/>
              <a:gd name="connsiteY29" fmla="*/ 329485 h 937926"/>
              <a:gd name="connisteX30" fmla="*/ 1711325 w 6937375"/>
              <a:gd name="connsiteY30" fmla="*/ 395525 h 937926"/>
              <a:gd name="connisteX31" fmla="*/ 1737360 w 6937375"/>
              <a:gd name="connsiteY31" fmla="*/ 461565 h 937926"/>
              <a:gd name="connisteX32" fmla="*/ 1777365 w 6937375"/>
              <a:gd name="connsiteY32" fmla="*/ 526970 h 937926"/>
              <a:gd name="connisteX33" fmla="*/ 1830070 w 6937375"/>
              <a:gd name="connsiteY33" fmla="*/ 593010 h 937926"/>
              <a:gd name="connisteX34" fmla="*/ 1895475 w 6937375"/>
              <a:gd name="connsiteY34" fmla="*/ 632380 h 937926"/>
              <a:gd name="connisteX35" fmla="*/ 1961515 w 6937375"/>
              <a:gd name="connsiteY35" fmla="*/ 685085 h 937926"/>
              <a:gd name="connisteX36" fmla="*/ 2014220 w 6937375"/>
              <a:gd name="connsiteY36" fmla="*/ 751125 h 937926"/>
              <a:gd name="connisteX37" fmla="*/ 2119630 w 6937375"/>
              <a:gd name="connsiteY37" fmla="*/ 671750 h 937926"/>
              <a:gd name="connisteX38" fmla="*/ 2145665 w 6937375"/>
              <a:gd name="connsiteY38" fmla="*/ 606345 h 937926"/>
              <a:gd name="connisteX39" fmla="*/ 2185035 w 6937375"/>
              <a:gd name="connsiteY39" fmla="*/ 540305 h 937926"/>
              <a:gd name="connisteX40" fmla="*/ 2211705 w 6937375"/>
              <a:gd name="connsiteY40" fmla="*/ 461565 h 937926"/>
              <a:gd name="connisteX41" fmla="*/ 2211705 w 6937375"/>
              <a:gd name="connsiteY41" fmla="*/ 395525 h 937926"/>
              <a:gd name="connisteX42" fmla="*/ 2211705 w 6937375"/>
              <a:gd name="connsiteY42" fmla="*/ 329485 h 937926"/>
              <a:gd name="connisteX43" fmla="*/ 2211705 w 6937375"/>
              <a:gd name="connsiteY43" fmla="*/ 264080 h 937926"/>
              <a:gd name="connisteX44" fmla="*/ 2198370 w 6937375"/>
              <a:gd name="connsiteY44" fmla="*/ 198040 h 937926"/>
              <a:gd name="connisteX45" fmla="*/ 2185035 w 6937375"/>
              <a:gd name="connsiteY45" fmla="*/ 132000 h 937926"/>
              <a:gd name="connisteX46" fmla="*/ 2185035 w 6937375"/>
              <a:gd name="connsiteY46" fmla="*/ 66595 h 937926"/>
              <a:gd name="connisteX47" fmla="*/ 2251075 w 6937375"/>
              <a:gd name="connsiteY47" fmla="*/ 53260 h 937926"/>
              <a:gd name="connisteX48" fmla="*/ 2317115 w 6937375"/>
              <a:gd name="connsiteY48" fmla="*/ 105965 h 937926"/>
              <a:gd name="connisteX49" fmla="*/ 2382520 w 6937375"/>
              <a:gd name="connsiteY49" fmla="*/ 158670 h 937926"/>
              <a:gd name="connisteX50" fmla="*/ 2448560 w 6937375"/>
              <a:gd name="connsiteY50" fmla="*/ 224075 h 937926"/>
              <a:gd name="connisteX51" fmla="*/ 2513965 w 6937375"/>
              <a:gd name="connsiteY51" fmla="*/ 276780 h 937926"/>
              <a:gd name="connisteX52" fmla="*/ 2553970 w 6937375"/>
              <a:gd name="connsiteY52" fmla="*/ 342820 h 937926"/>
              <a:gd name="connisteX53" fmla="*/ 2593340 w 6937375"/>
              <a:gd name="connsiteY53" fmla="*/ 408860 h 937926"/>
              <a:gd name="connisteX54" fmla="*/ 2632710 w 6937375"/>
              <a:gd name="connsiteY54" fmla="*/ 474265 h 937926"/>
              <a:gd name="connisteX55" fmla="*/ 2659380 w 6937375"/>
              <a:gd name="connsiteY55" fmla="*/ 540305 h 937926"/>
              <a:gd name="connisteX56" fmla="*/ 2711450 w 6937375"/>
              <a:gd name="connsiteY56" fmla="*/ 606345 h 937926"/>
              <a:gd name="connisteX57" fmla="*/ 2764155 w 6937375"/>
              <a:gd name="connsiteY57" fmla="*/ 671750 h 937926"/>
              <a:gd name="connisteX58" fmla="*/ 2830195 w 6937375"/>
              <a:gd name="connsiteY58" fmla="*/ 724455 h 937926"/>
              <a:gd name="connisteX59" fmla="*/ 2896235 w 6937375"/>
              <a:gd name="connsiteY59" fmla="*/ 777160 h 937926"/>
              <a:gd name="connisteX60" fmla="*/ 2961640 w 6937375"/>
              <a:gd name="connsiteY60" fmla="*/ 829865 h 937926"/>
              <a:gd name="connisteX61" fmla="*/ 3027680 w 6937375"/>
              <a:gd name="connsiteY61" fmla="*/ 882570 h 937926"/>
              <a:gd name="connisteX62" fmla="*/ 3093720 w 6937375"/>
              <a:gd name="connsiteY62" fmla="*/ 921940 h 937926"/>
              <a:gd name="connisteX63" fmla="*/ 3159125 w 6937375"/>
              <a:gd name="connsiteY63" fmla="*/ 935275 h 937926"/>
              <a:gd name="connisteX64" fmla="*/ 3225165 w 6937375"/>
              <a:gd name="connsiteY64" fmla="*/ 882570 h 937926"/>
              <a:gd name="connisteX65" fmla="*/ 3277870 w 6937375"/>
              <a:gd name="connsiteY65" fmla="*/ 816530 h 937926"/>
              <a:gd name="connisteX66" fmla="*/ 3303905 w 6937375"/>
              <a:gd name="connsiteY66" fmla="*/ 751125 h 937926"/>
              <a:gd name="connisteX67" fmla="*/ 3317240 w 6937375"/>
              <a:gd name="connsiteY67" fmla="*/ 685085 h 937926"/>
              <a:gd name="connisteX68" fmla="*/ 3330575 w 6937375"/>
              <a:gd name="connsiteY68" fmla="*/ 619045 h 937926"/>
              <a:gd name="connisteX69" fmla="*/ 3330575 w 6937375"/>
              <a:gd name="connsiteY69" fmla="*/ 553640 h 937926"/>
              <a:gd name="connisteX70" fmla="*/ 3343275 w 6937375"/>
              <a:gd name="connsiteY70" fmla="*/ 487600 h 937926"/>
              <a:gd name="connisteX71" fmla="*/ 3343275 w 6937375"/>
              <a:gd name="connsiteY71" fmla="*/ 421560 h 937926"/>
              <a:gd name="connisteX72" fmla="*/ 3369945 w 6937375"/>
              <a:gd name="connsiteY72" fmla="*/ 356155 h 937926"/>
              <a:gd name="connisteX73" fmla="*/ 3343275 w 6937375"/>
              <a:gd name="connsiteY73" fmla="*/ 290115 h 937926"/>
              <a:gd name="connisteX74" fmla="*/ 3277870 w 6937375"/>
              <a:gd name="connsiteY74" fmla="*/ 237410 h 937926"/>
              <a:gd name="connisteX75" fmla="*/ 3211830 w 6937375"/>
              <a:gd name="connsiteY75" fmla="*/ 198040 h 937926"/>
              <a:gd name="connisteX76" fmla="*/ 3133090 w 6937375"/>
              <a:gd name="connsiteY76" fmla="*/ 264080 h 937926"/>
              <a:gd name="connisteX77" fmla="*/ 3119755 w 6937375"/>
              <a:gd name="connsiteY77" fmla="*/ 329485 h 937926"/>
              <a:gd name="connisteX78" fmla="*/ 3106420 w 6937375"/>
              <a:gd name="connsiteY78" fmla="*/ 408860 h 937926"/>
              <a:gd name="connisteX79" fmla="*/ 3106420 w 6937375"/>
              <a:gd name="connsiteY79" fmla="*/ 474265 h 937926"/>
              <a:gd name="connisteX80" fmla="*/ 3133090 w 6937375"/>
              <a:gd name="connsiteY80" fmla="*/ 540305 h 937926"/>
              <a:gd name="connisteX81" fmla="*/ 3185795 w 6937375"/>
              <a:gd name="connsiteY81" fmla="*/ 606345 h 937926"/>
              <a:gd name="connisteX82" fmla="*/ 3251200 w 6937375"/>
              <a:gd name="connsiteY82" fmla="*/ 632380 h 937926"/>
              <a:gd name="connisteX83" fmla="*/ 3317240 w 6937375"/>
              <a:gd name="connsiteY83" fmla="*/ 671750 h 937926"/>
              <a:gd name="connisteX84" fmla="*/ 3383280 w 6937375"/>
              <a:gd name="connsiteY84" fmla="*/ 698420 h 937926"/>
              <a:gd name="connisteX85" fmla="*/ 3448685 w 6937375"/>
              <a:gd name="connsiteY85" fmla="*/ 724455 h 937926"/>
              <a:gd name="connisteX86" fmla="*/ 3514725 w 6937375"/>
              <a:gd name="connsiteY86" fmla="*/ 737790 h 937926"/>
              <a:gd name="connisteX87" fmla="*/ 3580765 w 6937375"/>
              <a:gd name="connsiteY87" fmla="*/ 763825 h 937926"/>
              <a:gd name="connisteX88" fmla="*/ 3646170 w 6937375"/>
              <a:gd name="connsiteY88" fmla="*/ 790495 h 937926"/>
              <a:gd name="connisteX89" fmla="*/ 3712210 w 6937375"/>
              <a:gd name="connsiteY89" fmla="*/ 803830 h 937926"/>
              <a:gd name="connisteX90" fmla="*/ 3778250 w 6937375"/>
              <a:gd name="connsiteY90" fmla="*/ 737790 h 937926"/>
              <a:gd name="connisteX91" fmla="*/ 3804285 w 6937375"/>
              <a:gd name="connsiteY91" fmla="*/ 671750 h 937926"/>
              <a:gd name="connisteX92" fmla="*/ 3843655 w 6937375"/>
              <a:gd name="connsiteY92" fmla="*/ 606345 h 937926"/>
              <a:gd name="connisteX93" fmla="*/ 3870325 w 6937375"/>
              <a:gd name="connsiteY93" fmla="*/ 540305 h 937926"/>
              <a:gd name="connisteX94" fmla="*/ 3896360 w 6937375"/>
              <a:gd name="connsiteY94" fmla="*/ 474265 h 937926"/>
              <a:gd name="connisteX95" fmla="*/ 3923030 w 6937375"/>
              <a:gd name="connsiteY95" fmla="*/ 408860 h 937926"/>
              <a:gd name="connisteX96" fmla="*/ 3949065 w 6937375"/>
              <a:gd name="connsiteY96" fmla="*/ 342820 h 937926"/>
              <a:gd name="connisteX97" fmla="*/ 3988435 w 6937375"/>
              <a:gd name="connsiteY97" fmla="*/ 276780 h 937926"/>
              <a:gd name="connisteX98" fmla="*/ 4041140 w 6937375"/>
              <a:gd name="connsiteY98" fmla="*/ 211375 h 937926"/>
              <a:gd name="connisteX99" fmla="*/ 4107180 w 6937375"/>
              <a:gd name="connsiteY99" fmla="*/ 158670 h 937926"/>
              <a:gd name="connisteX100" fmla="*/ 4159885 w 6937375"/>
              <a:gd name="connsiteY100" fmla="*/ 92630 h 937926"/>
              <a:gd name="connisteX101" fmla="*/ 4225290 w 6937375"/>
              <a:gd name="connsiteY101" fmla="*/ 66595 h 937926"/>
              <a:gd name="connisteX102" fmla="*/ 4291330 w 6937375"/>
              <a:gd name="connsiteY102" fmla="*/ 66595 h 937926"/>
              <a:gd name="connisteX103" fmla="*/ 4304665 w 6937375"/>
              <a:gd name="connsiteY103" fmla="*/ 132000 h 937926"/>
              <a:gd name="connisteX104" fmla="*/ 4317365 w 6937375"/>
              <a:gd name="connsiteY104" fmla="*/ 198040 h 937926"/>
              <a:gd name="connisteX105" fmla="*/ 4317365 w 6937375"/>
              <a:gd name="connsiteY105" fmla="*/ 264080 h 937926"/>
              <a:gd name="connisteX106" fmla="*/ 4344035 w 6937375"/>
              <a:gd name="connsiteY106" fmla="*/ 329485 h 937926"/>
              <a:gd name="connisteX107" fmla="*/ 4357370 w 6937375"/>
              <a:gd name="connsiteY107" fmla="*/ 395525 h 937926"/>
              <a:gd name="connisteX108" fmla="*/ 4370070 w 6937375"/>
              <a:gd name="connsiteY108" fmla="*/ 461565 h 937926"/>
              <a:gd name="connisteX109" fmla="*/ 4383405 w 6937375"/>
              <a:gd name="connsiteY109" fmla="*/ 526970 h 937926"/>
              <a:gd name="connisteX110" fmla="*/ 4396740 w 6937375"/>
              <a:gd name="connsiteY110" fmla="*/ 593010 h 937926"/>
              <a:gd name="connisteX111" fmla="*/ 4422775 w 6937375"/>
              <a:gd name="connsiteY111" fmla="*/ 659050 h 937926"/>
              <a:gd name="connisteX112" fmla="*/ 4449445 w 6937375"/>
              <a:gd name="connsiteY112" fmla="*/ 724455 h 937926"/>
              <a:gd name="connisteX113" fmla="*/ 4514850 w 6937375"/>
              <a:gd name="connsiteY113" fmla="*/ 751125 h 937926"/>
              <a:gd name="connisteX114" fmla="*/ 4567555 w 6937375"/>
              <a:gd name="connsiteY114" fmla="*/ 685085 h 937926"/>
              <a:gd name="connisteX115" fmla="*/ 4633595 w 6937375"/>
              <a:gd name="connsiteY115" fmla="*/ 659050 h 937926"/>
              <a:gd name="connisteX116" fmla="*/ 4699635 w 6937375"/>
              <a:gd name="connsiteY116" fmla="*/ 606345 h 937926"/>
              <a:gd name="connisteX117" fmla="*/ 4778375 w 6937375"/>
              <a:gd name="connsiteY117" fmla="*/ 540305 h 937926"/>
              <a:gd name="connisteX118" fmla="*/ 4844415 w 6937375"/>
              <a:gd name="connsiteY118" fmla="*/ 500935 h 937926"/>
              <a:gd name="connisteX119" fmla="*/ 4909820 w 6937375"/>
              <a:gd name="connsiteY119" fmla="*/ 474265 h 937926"/>
              <a:gd name="connisteX120" fmla="*/ 4975860 w 6937375"/>
              <a:gd name="connsiteY120" fmla="*/ 448230 h 937926"/>
              <a:gd name="connisteX121" fmla="*/ 5041900 w 6937375"/>
              <a:gd name="connsiteY121" fmla="*/ 434895 h 937926"/>
              <a:gd name="connisteX122" fmla="*/ 5120640 w 6937375"/>
              <a:gd name="connsiteY122" fmla="*/ 421560 h 937926"/>
              <a:gd name="connisteX123" fmla="*/ 5186680 w 6937375"/>
              <a:gd name="connsiteY123" fmla="*/ 395525 h 937926"/>
              <a:gd name="connisteX124" fmla="*/ 5252085 w 6937375"/>
              <a:gd name="connsiteY124" fmla="*/ 368855 h 937926"/>
              <a:gd name="connisteX125" fmla="*/ 5318125 w 6937375"/>
              <a:gd name="connsiteY125" fmla="*/ 368855 h 937926"/>
              <a:gd name="connisteX126" fmla="*/ 5383530 w 6937375"/>
              <a:gd name="connsiteY126" fmla="*/ 329485 h 937926"/>
              <a:gd name="connisteX127" fmla="*/ 5449570 w 6937375"/>
              <a:gd name="connsiteY127" fmla="*/ 290115 h 937926"/>
              <a:gd name="connisteX128" fmla="*/ 5554980 w 6937375"/>
              <a:gd name="connsiteY128" fmla="*/ 224075 h 937926"/>
              <a:gd name="connisteX129" fmla="*/ 5621020 w 6937375"/>
              <a:gd name="connsiteY129" fmla="*/ 172005 h 937926"/>
              <a:gd name="connisteX130" fmla="*/ 5686425 w 6937375"/>
              <a:gd name="connsiteY130" fmla="*/ 119300 h 937926"/>
              <a:gd name="connisteX131" fmla="*/ 5739130 w 6937375"/>
              <a:gd name="connsiteY131" fmla="*/ 53260 h 937926"/>
              <a:gd name="connisteX132" fmla="*/ 5791835 w 6937375"/>
              <a:gd name="connsiteY132" fmla="*/ 119300 h 937926"/>
              <a:gd name="connisteX133" fmla="*/ 5791835 w 6937375"/>
              <a:gd name="connsiteY133" fmla="*/ 184705 h 937926"/>
              <a:gd name="connisteX134" fmla="*/ 5791835 w 6937375"/>
              <a:gd name="connsiteY134" fmla="*/ 250745 h 937926"/>
              <a:gd name="connisteX135" fmla="*/ 5791835 w 6937375"/>
              <a:gd name="connsiteY135" fmla="*/ 316785 h 937926"/>
              <a:gd name="connisteX136" fmla="*/ 5791835 w 6937375"/>
              <a:gd name="connsiteY136" fmla="*/ 382190 h 937926"/>
              <a:gd name="connisteX137" fmla="*/ 5791835 w 6937375"/>
              <a:gd name="connsiteY137" fmla="*/ 487600 h 937926"/>
              <a:gd name="connisteX138" fmla="*/ 5791835 w 6937375"/>
              <a:gd name="connsiteY138" fmla="*/ 553640 h 937926"/>
              <a:gd name="connisteX139" fmla="*/ 5805170 w 6937375"/>
              <a:gd name="connsiteY139" fmla="*/ 632380 h 937926"/>
              <a:gd name="connisteX140" fmla="*/ 5805170 w 6937375"/>
              <a:gd name="connsiteY140" fmla="*/ 698420 h 937926"/>
              <a:gd name="connisteX141" fmla="*/ 5831205 w 6937375"/>
              <a:gd name="connsiteY141" fmla="*/ 763825 h 937926"/>
              <a:gd name="connisteX142" fmla="*/ 5857875 w 6937375"/>
              <a:gd name="connsiteY142" fmla="*/ 829865 h 937926"/>
              <a:gd name="connisteX143" fmla="*/ 5923280 w 6937375"/>
              <a:gd name="connsiteY143" fmla="*/ 855900 h 937926"/>
              <a:gd name="connisteX144" fmla="*/ 5989320 w 6937375"/>
              <a:gd name="connsiteY144" fmla="*/ 829865 h 937926"/>
              <a:gd name="connisteX145" fmla="*/ 6055360 w 6937375"/>
              <a:gd name="connsiteY145" fmla="*/ 803830 h 937926"/>
              <a:gd name="connisteX146" fmla="*/ 6120765 w 6937375"/>
              <a:gd name="connsiteY146" fmla="*/ 777160 h 937926"/>
              <a:gd name="connisteX147" fmla="*/ 6186805 w 6937375"/>
              <a:gd name="connsiteY147" fmla="*/ 751125 h 937926"/>
              <a:gd name="connisteX148" fmla="*/ 6252845 w 6937375"/>
              <a:gd name="connsiteY148" fmla="*/ 724455 h 937926"/>
              <a:gd name="connisteX149" fmla="*/ 6318250 w 6937375"/>
              <a:gd name="connsiteY149" fmla="*/ 790495 h 937926"/>
              <a:gd name="connisteX150" fmla="*/ 6357620 w 6937375"/>
              <a:gd name="connsiteY150" fmla="*/ 855900 h 937926"/>
              <a:gd name="connisteX151" fmla="*/ 6410325 w 6937375"/>
              <a:gd name="connsiteY151" fmla="*/ 921940 h 937926"/>
              <a:gd name="connisteX152" fmla="*/ 6476365 w 6937375"/>
              <a:gd name="connsiteY152" fmla="*/ 908605 h 937926"/>
              <a:gd name="connisteX153" fmla="*/ 6542405 w 6937375"/>
              <a:gd name="connsiteY153" fmla="*/ 869235 h 937926"/>
              <a:gd name="connisteX154" fmla="*/ 6607810 w 6937375"/>
              <a:gd name="connsiteY154" fmla="*/ 829865 h 937926"/>
              <a:gd name="connisteX155" fmla="*/ 6687185 w 6937375"/>
              <a:gd name="connsiteY155" fmla="*/ 777160 h 937926"/>
              <a:gd name="connisteX156" fmla="*/ 6752590 w 6937375"/>
              <a:gd name="connsiteY156" fmla="*/ 724455 h 937926"/>
              <a:gd name="connisteX157" fmla="*/ 6818630 w 6937375"/>
              <a:gd name="connsiteY157" fmla="*/ 685085 h 937926"/>
              <a:gd name="connisteX158" fmla="*/ 6884670 w 6937375"/>
              <a:gd name="connsiteY158" fmla="*/ 632380 h 937926"/>
              <a:gd name="connisteX159" fmla="*/ 6937375 w 6937375"/>
              <a:gd name="connsiteY159" fmla="*/ 566340 h 93792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Lst>
            <a:rect l="l" t="t" r="r" b="b"/>
            <a:pathLst>
              <a:path w="6937375" h="937926">
                <a:moveTo>
                  <a:pt x="0" y="434895"/>
                </a:moveTo>
                <a:cubicBezTo>
                  <a:pt x="11430" y="434260"/>
                  <a:pt x="36830" y="429815"/>
                  <a:pt x="66040" y="434895"/>
                </a:cubicBezTo>
                <a:cubicBezTo>
                  <a:pt x="95250" y="439975"/>
                  <a:pt x="115570" y="450770"/>
                  <a:pt x="144780" y="461565"/>
                </a:cubicBezTo>
                <a:cubicBezTo>
                  <a:pt x="173990" y="472360"/>
                  <a:pt x="184785" y="479980"/>
                  <a:pt x="210820" y="487600"/>
                </a:cubicBezTo>
                <a:cubicBezTo>
                  <a:pt x="236855" y="495220"/>
                  <a:pt x="250190" y="495855"/>
                  <a:pt x="276225" y="500935"/>
                </a:cubicBezTo>
                <a:cubicBezTo>
                  <a:pt x="302260" y="506015"/>
                  <a:pt x="313055" y="511730"/>
                  <a:pt x="342265" y="514270"/>
                </a:cubicBezTo>
                <a:cubicBezTo>
                  <a:pt x="371475" y="516810"/>
                  <a:pt x="392430" y="514270"/>
                  <a:pt x="421640" y="514270"/>
                </a:cubicBezTo>
                <a:cubicBezTo>
                  <a:pt x="450850" y="514270"/>
                  <a:pt x="461010" y="514270"/>
                  <a:pt x="487045" y="514270"/>
                </a:cubicBezTo>
                <a:cubicBezTo>
                  <a:pt x="513080" y="514270"/>
                  <a:pt x="527050" y="514270"/>
                  <a:pt x="553085" y="514270"/>
                </a:cubicBezTo>
                <a:cubicBezTo>
                  <a:pt x="579120" y="514270"/>
                  <a:pt x="592455" y="516810"/>
                  <a:pt x="618490" y="514270"/>
                </a:cubicBezTo>
                <a:cubicBezTo>
                  <a:pt x="644525" y="511730"/>
                  <a:pt x="657860" y="509190"/>
                  <a:pt x="684530" y="500935"/>
                </a:cubicBezTo>
                <a:cubicBezTo>
                  <a:pt x="711200" y="492680"/>
                  <a:pt x="724535" y="481885"/>
                  <a:pt x="750570" y="474265"/>
                </a:cubicBezTo>
                <a:cubicBezTo>
                  <a:pt x="776605" y="466645"/>
                  <a:pt x="789940" y="472360"/>
                  <a:pt x="815975" y="461565"/>
                </a:cubicBezTo>
                <a:cubicBezTo>
                  <a:pt x="842010" y="450770"/>
                  <a:pt x="855345" y="432355"/>
                  <a:pt x="882015" y="421560"/>
                </a:cubicBezTo>
                <a:cubicBezTo>
                  <a:pt x="908685" y="410765"/>
                  <a:pt x="922020" y="419655"/>
                  <a:pt x="948055" y="408860"/>
                </a:cubicBezTo>
                <a:cubicBezTo>
                  <a:pt x="974090" y="398065"/>
                  <a:pt x="987425" y="387270"/>
                  <a:pt x="1013460" y="368855"/>
                </a:cubicBezTo>
                <a:cubicBezTo>
                  <a:pt x="1039495" y="350440"/>
                  <a:pt x="1052830" y="335200"/>
                  <a:pt x="1079500" y="316785"/>
                </a:cubicBezTo>
                <a:cubicBezTo>
                  <a:pt x="1106170" y="298370"/>
                  <a:pt x="1119505" y="292655"/>
                  <a:pt x="1145540" y="276780"/>
                </a:cubicBezTo>
                <a:cubicBezTo>
                  <a:pt x="1171575" y="260905"/>
                  <a:pt x="1184910" y="253285"/>
                  <a:pt x="1210945" y="237410"/>
                </a:cubicBezTo>
                <a:cubicBezTo>
                  <a:pt x="1236980" y="221535"/>
                  <a:pt x="1250315" y="213915"/>
                  <a:pt x="1276985" y="198040"/>
                </a:cubicBezTo>
                <a:cubicBezTo>
                  <a:pt x="1303655" y="182165"/>
                  <a:pt x="1316990" y="174545"/>
                  <a:pt x="1343025" y="158670"/>
                </a:cubicBezTo>
                <a:cubicBezTo>
                  <a:pt x="1369060" y="142795"/>
                  <a:pt x="1382395" y="137715"/>
                  <a:pt x="1408430" y="119300"/>
                </a:cubicBezTo>
                <a:cubicBezTo>
                  <a:pt x="1434465" y="100885"/>
                  <a:pt x="1447800" y="82470"/>
                  <a:pt x="1474470" y="66595"/>
                </a:cubicBezTo>
                <a:cubicBezTo>
                  <a:pt x="1501140" y="50720"/>
                  <a:pt x="1514475" y="53260"/>
                  <a:pt x="1540510" y="39925"/>
                </a:cubicBezTo>
                <a:cubicBezTo>
                  <a:pt x="1566545" y="26590"/>
                  <a:pt x="1590040" y="-4525"/>
                  <a:pt x="1605915" y="555"/>
                </a:cubicBezTo>
                <a:cubicBezTo>
                  <a:pt x="1621790" y="5635"/>
                  <a:pt x="1614170" y="40560"/>
                  <a:pt x="1619250" y="66595"/>
                </a:cubicBezTo>
                <a:cubicBezTo>
                  <a:pt x="1624330" y="92630"/>
                  <a:pt x="1630045" y="105965"/>
                  <a:pt x="1632585" y="132000"/>
                </a:cubicBezTo>
                <a:cubicBezTo>
                  <a:pt x="1635125" y="158035"/>
                  <a:pt x="1630045" y="171370"/>
                  <a:pt x="1632585" y="198040"/>
                </a:cubicBezTo>
                <a:cubicBezTo>
                  <a:pt x="1635125" y="224710"/>
                  <a:pt x="1637665" y="238045"/>
                  <a:pt x="1645285" y="264080"/>
                </a:cubicBezTo>
                <a:cubicBezTo>
                  <a:pt x="1652905" y="290115"/>
                  <a:pt x="1658620" y="303450"/>
                  <a:pt x="1671955" y="329485"/>
                </a:cubicBezTo>
                <a:cubicBezTo>
                  <a:pt x="1685290" y="355520"/>
                  <a:pt x="1697990" y="368855"/>
                  <a:pt x="1711325" y="395525"/>
                </a:cubicBezTo>
                <a:cubicBezTo>
                  <a:pt x="1724660" y="422195"/>
                  <a:pt x="1724025" y="435530"/>
                  <a:pt x="1737360" y="461565"/>
                </a:cubicBezTo>
                <a:cubicBezTo>
                  <a:pt x="1750695" y="487600"/>
                  <a:pt x="1758950" y="500935"/>
                  <a:pt x="1777365" y="526970"/>
                </a:cubicBezTo>
                <a:cubicBezTo>
                  <a:pt x="1795780" y="553005"/>
                  <a:pt x="1806575" y="572055"/>
                  <a:pt x="1830070" y="593010"/>
                </a:cubicBezTo>
                <a:cubicBezTo>
                  <a:pt x="1853565" y="613965"/>
                  <a:pt x="1869440" y="613965"/>
                  <a:pt x="1895475" y="632380"/>
                </a:cubicBezTo>
                <a:cubicBezTo>
                  <a:pt x="1921510" y="650795"/>
                  <a:pt x="1938020" y="661590"/>
                  <a:pt x="1961515" y="685085"/>
                </a:cubicBezTo>
                <a:cubicBezTo>
                  <a:pt x="1985010" y="708580"/>
                  <a:pt x="1982470" y="753665"/>
                  <a:pt x="2014220" y="751125"/>
                </a:cubicBezTo>
                <a:cubicBezTo>
                  <a:pt x="2045970" y="748585"/>
                  <a:pt x="2093595" y="700960"/>
                  <a:pt x="2119630" y="671750"/>
                </a:cubicBezTo>
                <a:cubicBezTo>
                  <a:pt x="2145665" y="642540"/>
                  <a:pt x="2132330" y="632380"/>
                  <a:pt x="2145665" y="606345"/>
                </a:cubicBezTo>
                <a:cubicBezTo>
                  <a:pt x="2159000" y="580310"/>
                  <a:pt x="2171700" y="569515"/>
                  <a:pt x="2185035" y="540305"/>
                </a:cubicBezTo>
                <a:cubicBezTo>
                  <a:pt x="2198370" y="511095"/>
                  <a:pt x="2206625" y="490775"/>
                  <a:pt x="2211705" y="461565"/>
                </a:cubicBezTo>
                <a:cubicBezTo>
                  <a:pt x="2216785" y="432355"/>
                  <a:pt x="2211705" y="422195"/>
                  <a:pt x="2211705" y="395525"/>
                </a:cubicBezTo>
                <a:cubicBezTo>
                  <a:pt x="2211705" y="368855"/>
                  <a:pt x="2211705" y="355520"/>
                  <a:pt x="2211705" y="329485"/>
                </a:cubicBezTo>
                <a:cubicBezTo>
                  <a:pt x="2211705" y="303450"/>
                  <a:pt x="2214245" y="290115"/>
                  <a:pt x="2211705" y="264080"/>
                </a:cubicBezTo>
                <a:cubicBezTo>
                  <a:pt x="2209165" y="238045"/>
                  <a:pt x="2203450" y="224710"/>
                  <a:pt x="2198370" y="198040"/>
                </a:cubicBezTo>
                <a:cubicBezTo>
                  <a:pt x="2193290" y="171370"/>
                  <a:pt x="2187575" y="158035"/>
                  <a:pt x="2185035" y="132000"/>
                </a:cubicBezTo>
                <a:cubicBezTo>
                  <a:pt x="2182495" y="105965"/>
                  <a:pt x="2171700" y="82470"/>
                  <a:pt x="2185035" y="66595"/>
                </a:cubicBezTo>
                <a:cubicBezTo>
                  <a:pt x="2198370" y="50720"/>
                  <a:pt x="2224405" y="45640"/>
                  <a:pt x="2251075" y="53260"/>
                </a:cubicBezTo>
                <a:cubicBezTo>
                  <a:pt x="2277745" y="60880"/>
                  <a:pt x="2291080" y="85010"/>
                  <a:pt x="2317115" y="105965"/>
                </a:cubicBezTo>
                <a:cubicBezTo>
                  <a:pt x="2343150" y="126920"/>
                  <a:pt x="2356485" y="135175"/>
                  <a:pt x="2382520" y="158670"/>
                </a:cubicBezTo>
                <a:cubicBezTo>
                  <a:pt x="2408555" y="182165"/>
                  <a:pt x="2422525" y="200580"/>
                  <a:pt x="2448560" y="224075"/>
                </a:cubicBezTo>
                <a:cubicBezTo>
                  <a:pt x="2474595" y="247570"/>
                  <a:pt x="2493010" y="253285"/>
                  <a:pt x="2513965" y="276780"/>
                </a:cubicBezTo>
                <a:cubicBezTo>
                  <a:pt x="2534920" y="300275"/>
                  <a:pt x="2538095" y="316150"/>
                  <a:pt x="2553970" y="342820"/>
                </a:cubicBezTo>
                <a:cubicBezTo>
                  <a:pt x="2569845" y="369490"/>
                  <a:pt x="2577465" y="382825"/>
                  <a:pt x="2593340" y="408860"/>
                </a:cubicBezTo>
                <a:cubicBezTo>
                  <a:pt x="2609215" y="434895"/>
                  <a:pt x="2619375" y="448230"/>
                  <a:pt x="2632710" y="474265"/>
                </a:cubicBezTo>
                <a:cubicBezTo>
                  <a:pt x="2646045" y="500300"/>
                  <a:pt x="2643505" y="513635"/>
                  <a:pt x="2659380" y="540305"/>
                </a:cubicBezTo>
                <a:cubicBezTo>
                  <a:pt x="2675255" y="566975"/>
                  <a:pt x="2690495" y="580310"/>
                  <a:pt x="2711450" y="606345"/>
                </a:cubicBezTo>
                <a:cubicBezTo>
                  <a:pt x="2732405" y="632380"/>
                  <a:pt x="2740660" y="648255"/>
                  <a:pt x="2764155" y="671750"/>
                </a:cubicBezTo>
                <a:cubicBezTo>
                  <a:pt x="2787650" y="695245"/>
                  <a:pt x="2803525" y="703500"/>
                  <a:pt x="2830195" y="724455"/>
                </a:cubicBezTo>
                <a:cubicBezTo>
                  <a:pt x="2856865" y="745410"/>
                  <a:pt x="2870200" y="756205"/>
                  <a:pt x="2896235" y="777160"/>
                </a:cubicBezTo>
                <a:cubicBezTo>
                  <a:pt x="2922270" y="798115"/>
                  <a:pt x="2935605" y="808910"/>
                  <a:pt x="2961640" y="829865"/>
                </a:cubicBezTo>
                <a:cubicBezTo>
                  <a:pt x="2987675" y="850820"/>
                  <a:pt x="3001010" y="864155"/>
                  <a:pt x="3027680" y="882570"/>
                </a:cubicBezTo>
                <a:cubicBezTo>
                  <a:pt x="3054350" y="900985"/>
                  <a:pt x="3067685" y="911145"/>
                  <a:pt x="3093720" y="921940"/>
                </a:cubicBezTo>
                <a:cubicBezTo>
                  <a:pt x="3119755" y="932735"/>
                  <a:pt x="3133090" y="942895"/>
                  <a:pt x="3159125" y="935275"/>
                </a:cubicBezTo>
                <a:cubicBezTo>
                  <a:pt x="3185160" y="927655"/>
                  <a:pt x="3201670" y="906065"/>
                  <a:pt x="3225165" y="882570"/>
                </a:cubicBezTo>
                <a:cubicBezTo>
                  <a:pt x="3248660" y="859075"/>
                  <a:pt x="3261995" y="842565"/>
                  <a:pt x="3277870" y="816530"/>
                </a:cubicBezTo>
                <a:cubicBezTo>
                  <a:pt x="3293745" y="790495"/>
                  <a:pt x="3296285" y="777160"/>
                  <a:pt x="3303905" y="751125"/>
                </a:cubicBezTo>
                <a:cubicBezTo>
                  <a:pt x="3311525" y="725090"/>
                  <a:pt x="3312160" y="711755"/>
                  <a:pt x="3317240" y="685085"/>
                </a:cubicBezTo>
                <a:cubicBezTo>
                  <a:pt x="3322320" y="658415"/>
                  <a:pt x="3328035" y="645080"/>
                  <a:pt x="3330575" y="619045"/>
                </a:cubicBezTo>
                <a:cubicBezTo>
                  <a:pt x="3333115" y="593010"/>
                  <a:pt x="3328035" y="579675"/>
                  <a:pt x="3330575" y="553640"/>
                </a:cubicBezTo>
                <a:cubicBezTo>
                  <a:pt x="3333115" y="527605"/>
                  <a:pt x="3340735" y="514270"/>
                  <a:pt x="3343275" y="487600"/>
                </a:cubicBezTo>
                <a:cubicBezTo>
                  <a:pt x="3345815" y="460930"/>
                  <a:pt x="3338195" y="447595"/>
                  <a:pt x="3343275" y="421560"/>
                </a:cubicBezTo>
                <a:cubicBezTo>
                  <a:pt x="3348355" y="395525"/>
                  <a:pt x="3369945" y="382190"/>
                  <a:pt x="3369945" y="356155"/>
                </a:cubicBezTo>
                <a:cubicBezTo>
                  <a:pt x="3369945" y="330120"/>
                  <a:pt x="3361690" y="313610"/>
                  <a:pt x="3343275" y="290115"/>
                </a:cubicBezTo>
                <a:cubicBezTo>
                  <a:pt x="3324860" y="266620"/>
                  <a:pt x="3303905" y="255825"/>
                  <a:pt x="3277870" y="237410"/>
                </a:cubicBezTo>
                <a:cubicBezTo>
                  <a:pt x="3251835" y="218995"/>
                  <a:pt x="3241040" y="192960"/>
                  <a:pt x="3211830" y="198040"/>
                </a:cubicBezTo>
                <a:cubicBezTo>
                  <a:pt x="3182620" y="203120"/>
                  <a:pt x="3151505" y="238045"/>
                  <a:pt x="3133090" y="264080"/>
                </a:cubicBezTo>
                <a:cubicBezTo>
                  <a:pt x="3114675" y="290115"/>
                  <a:pt x="3124835" y="300275"/>
                  <a:pt x="3119755" y="329485"/>
                </a:cubicBezTo>
                <a:cubicBezTo>
                  <a:pt x="3114675" y="358695"/>
                  <a:pt x="3108960" y="379650"/>
                  <a:pt x="3106420" y="408860"/>
                </a:cubicBezTo>
                <a:cubicBezTo>
                  <a:pt x="3103880" y="438070"/>
                  <a:pt x="3101340" y="448230"/>
                  <a:pt x="3106420" y="474265"/>
                </a:cubicBezTo>
                <a:cubicBezTo>
                  <a:pt x="3111500" y="500300"/>
                  <a:pt x="3117215" y="513635"/>
                  <a:pt x="3133090" y="540305"/>
                </a:cubicBezTo>
                <a:cubicBezTo>
                  <a:pt x="3148965" y="566975"/>
                  <a:pt x="3162300" y="587930"/>
                  <a:pt x="3185795" y="606345"/>
                </a:cubicBezTo>
                <a:cubicBezTo>
                  <a:pt x="3209290" y="624760"/>
                  <a:pt x="3225165" y="619045"/>
                  <a:pt x="3251200" y="632380"/>
                </a:cubicBezTo>
                <a:cubicBezTo>
                  <a:pt x="3277235" y="645715"/>
                  <a:pt x="3290570" y="658415"/>
                  <a:pt x="3317240" y="671750"/>
                </a:cubicBezTo>
                <a:cubicBezTo>
                  <a:pt x="3343910" y="685085"/>
                  <a:pt x="3357245" y="687625"/>
                  <a:pt x="3383280" y="698420"/>
                </a:cubicBezTo>
                <a:cubicBezTo>
                  <a:pt x="3409315" y="709215"/>
                  <a:pt x="3422650" y="716835"/>
                  <a:pt x="3448685" y="724455"/>
                </a:cubicBezTo>
                <a:cubicBezTo>
                  <a:pt x="3474720" y="732075"/>
                  <a:pt x="3488055" y="730170"/>
                  <a:pt x="3514725" y="737790"/>
                </a:cubicBezTo>
                <a:cubicBezTo>
                  <a:pt x="3541395" y="745410"/>
                  <a:pt x="3554730" y="753030"/>
                  <a:pt x="3580765" y="763825"/>
                </a:cubicBezTo>
                <a:cubicBezTo>
                  <a:pt x="3606800" y="774620"/>
                  <a:pt x="3620135" y="782240"/>
                  <a:pt x="3646170" y="790495"/>
                </a:cubicBezTo>
                <a:cubicBezTo>
                  <a:pt x="3672205" y="798750"/>
                  <a:pt x="3685540" y="814625"/>
                  <a:pt x="3712210" y="803830"/>
                </a:cubicBezTo>
                <a:cubicBezTo>
                  <a:pt x="3738880" y="793035"/>
                  <a:pt x="3759835" y="764460"/>
                  <a:pt x="3778250" y="737790"/>
                </a:cubicBezTo>
                <a:cubicBezTo>
                  <a:pt x="3796665" y="711120"/>
                  <a:pt x="3790950" y="697785"/>
                  <a:pt x="3804285" y="671750"/>
                </a:cubicBezTo>
                <a:cubicBezTo>
                  <a:pt x="3817620" y="645715"/>
                  <a:pt x="3830320" y="632380"/>
                  <a:pt x="3843655" y="606345"/>
                </a:cubicBezTo>
                <a:cubicBezTo>
                  <a:pt x="3856990" y="580310"/>
                  <a:pt x="3859530" y="566975"/>
                  <a:pt x="3870325" y="540305"/>
                </a:cubicBezTo>
                <a:cubicBezTo>
                  <a:pt x="3881120" y="513635"/>
                  <a:pt x="3885565" y="500300"/>
                  <a:pt x="3896360" y="474265"/>
                </a:cubicBezTo>
                <a:cubicBezTo>
                  <a:pt x="3907155" y="448230"/>
                  <a:pt x="3912235" y="434895"/>
                  <a:pt x="3923030" y="408860"/>
                </a:cubicBezTo>
                <a:cubicBezTo>
                  <a:pt x="3933825" y="382825"/>
                  <a:pt x="3935730" y="369490"/>
                  <a:pt x="3949065" y="342820"/>
                </a:cubicBezTo>
                <a:cubicBezTo>
                  <a:pt x="3962400" y="316150"/>
                  <a:pt x="3970020" y="302815"/>
                  <a:pt x="3988435" y="276780"/>
                </a:cubicBezTo>
                <a:cubicBezTo>
                  <a:pt x="4006850" y="250745"/>
                  <a:pt x="4017645" y="234870"/>
                  <a:pt x="4041140" y="211375"/>
                </a:cubicBezTo>
                <a:cubicBezTo>
                  <a:pt x="4064635" y="187880"/>
                  <a:pt x="4083685" y="182165"/>
                  <a:pt x="4107180" y="158670"/>
                </a:cubicBezTo>
                <a:cubicBezTo>
                  <a:pt x="4130675" y="135175"/>
                  <a:pt x="4136390" y="111045"/>
                  <a:pt x="4159885" y="92630"/>
                </a:cubicBezTo>
                <a:cubicBezTo>
                  <a:pt x="4183380" y="74215"/>
                  <a:pt x="4199255" y="71675"/>
                  <a:pt x="4225290" y="66595"/>
                </a:cubicBezTo>
                <a:cubicBezTo>
                  <a:pt x="4251325" y="61515"/>
                  <a:pt x="4275455" y="53260"/>
                  <a:pt x="4291330" y="66595"/>
                </a:cubicBezTo>
                <a:cubicBezTo>
                  <a:pt x="4307205" y="79930"/>
                  <a:pt x="4299585" y="105965"/>
                  <a:pt x="4304665" y="132000"/>
                </a:cubicBezTo>
                <a:cubicBezTo>
                  <a:pt x="4309745" y="158035"/>
                  <a:pt x="4314825" y="171370"/>
                  <a:pt x="4317365" y="198040"/>
                </a:cubicBezTo>
                <a:cubicBezTo>
                  <a:pt x="4319905" y="224710"/>
                  <a:pt x="4312285" y="238045"/>
                  <a:pt x="4317365" y="264080"/>
                </a:cubicBezTo>
                <a:cubicBezTo>
                  <a:pt x="4322445" y="290115"/>
                  <a:pt x="4335780" y="303450"/>
                  <a:pt x="4344035" y="329485"/>
                </a:cubicBezTo>
                <a:cubicBezTo>
                  <a:pt x="4352290" y="355520"/>
                  <a:pt x="4352290" y="368855"/>
                  <a:pt x="4357370" y="395525"/>
                </a:cubicBezTo>
                <a:cubicBezTo>
                  <a:pt x="4362450" y="422195"/>
                  <a:pt x="4364990" y="435530"/>
                  <a:pt x="4370070" y="461565"/>
                </a:cubicBezTo>
                <a:cubicBezTo>
                  <a:pt x="4375150" y="487600"/>
                  <a:pt x="4378325" y="500935"/>
                  <a:pt x="4383405" y="526970"/>
                </a:cubicBezTo>
                <a:cubicBezTo>
                  <a:pt x="4388485" y="553005"/>
                  <a:pt x="4389120" y="566340"/>
                  <a:pt x="4396740" y="593010"/>
                </a:cubicBezTo>
                <a:cubicBezTo>
                  <a:pt x="4404360" y="619680"/>
                  <a:pt x="4411980" y="633015"/>
                  <a:pt x="4422775" y="659050"/>
                </a:cubicBezTo>
                <a:cubicBezTo>
                  <a:pt x="4433570" y="685085"/>
                  <a:pt x="4431030" y="706040"/>
                  <a:pt x="4449445" y="724455"/>
                </a:cubicBezTo>
                <a:cubicBezTo>
                  <a:pt x="4467860" y="742870"/>
                  <a:pt x="4491355" y="758745"/>
                  <a:pt x="4514850" y="751125"/>
                </a:cubicBezTo>
                <a:cubicBezTo>
                  <a:pt x="4538345" y="743505"/>
                  <a:pt x="4544060" y="703500"/>
                  <a:pt x="4567555" y="685085"/>
                </a:cubicBezTo>
                <a:cubicBezTo>
                  <a:pt x="4591050" y="666670"/>
                  <a:pt x="4606925" y="674925"/>
                  <a:pt x="4633595" y="659050"/>
                </a:cubicBezTo>
                <a:cubicBezTo>
                  <a:pt x="4660265" y="643175"/>
                  <a:pt x="4670425" y="629840"/>
                  <a:pt x="4699635" y="606345"/>
                </a:cubicBezTo>
                <a:cubicBezTo>
                  <a:pt x="4728845" y="582850"/>
                  <a:pt x="4749165" y="561260"/>
                  <a:pt x="4778375" y="540305"/>
                </a:cubicBezTo>
                <a:cubicBezTo>
                  <a:pt x="4807585" y="519350"/>
                  <a:pt x="4818380" y="514270"/>
                  <a:pt x="4844415" y="500935"/>
                </a:cubicBezTo>
                <a:cubicBezTo>
                  <a:pt x="4870450" y="487600"/>
                  <a:pt x="4883785" y="485060"/>
                  <a:pt x="4909820" y="474265"/>
                </a:cubicBezTo>
                <a:cubicBezTo>
                  <a:pt x="4935855" y="463470"/>
                  <a:pt x="4949190" y="455850"/>
                  <a:pt x="4975860" y="448230"/>
                </a:cubicBezTo>
                <a:cubicBezTo>
                  <a:pt x="5002530" y="440610"/>
                  <a:pt x="5012690" y="439975"/>
                  <a:pt x="5041900" y="434895"/>
                </a:cubicBezTo>
                <a:cubicBezTo>
                  <a:pt x="5071110" y="429815"/>
                  <a:pt x="5091430" y="429180"/>
                  <a:pt x="5120640" y="421560"/>
                </a:cubicBezTo>
                <a:cubicBezTo>
                  <a:pt x="5149850" y="413940"/>
                  <a:pt x="5160645" y="406320"/>
                  <a:pt x="5186680" y="395525"/>
                </a:cubicBezTo>
                <a:cubicBezTo>
                  <a:pt x="5212715" y="384730"/>
                  <a:pt x="5226050" y="373935"/>
                  <a:pt x="5252085" y="368855"/>
                </a:cubicBezTo>
                <a:cubicBezTo>
                  <a:pt x="5278120" y="363775"/>
                  <a:pt x="5292090" y="376475"/>
                  <a:pt x="5318125" y="368855"/>
                </a:cubicBezTo>
                <a:cubicBezTo>
                  <a:pt x="5344160" y="361235"/>
                  <a:pt x="5357495" y="345360"/>
                  <a:pt x="5383530" y="329485"/>
                </a:cubicBezTo>
                <a:cubicBezTo>
                  <a:pt x="5409565" y="313610"/>
                  <a:pt x="5415280" y="311070"/>
                  <a:pt x="5449570" y="290115"/>
                </a:cubicBezTo>
                <a:cubicBezTo>
                  <a:pt x="5483860" y="269160"/>
                  <a:pt x="5520690" y="247570"/>
                  <a:pt x="5554980" y="224075"/>
                </a:cubicBezTo>
                <a:cubicBezTo>
                  <a:pt x="5589270" y="200580"/>
                  <a:pt x="5594985" y="192960"/>
                  <a:pt x="5621020" y="172005"/>
                </a:cubicBezTo>
                <a:cubicBezTo>
                  <a:pt x="5647055" y="151050"/>
                  <a:pt x="5662930" y="142795"/>
                  <a:pt x="5686425" y="119300"/>
                </a:cubicBezTo>
                <a:cubicBezTo>
                  <a:pt x="5709920" y="95805"/>
                  <a:pt x="5718175" y="53260"/>
                  <a:pt x="5739130" y="53260"/>
                </a:cubicBezTo>
                <a:cubicBezTo>
                  <a:pt x="5760085" y="53260"/>
                  <a:pt x="5781040" y="93265"/>
                  <a:pt x="5791835" y="119300"/>
                </a:cubicBezTo>
                <a:cubicBezTo>
                  <a:pt x="5802630" y="145335"/>
                  <a:pt x="5791835" y="158670"/>
                  <a:pt x="5791835" y="184705"/>
                </a:cubicBezTo>
                <a:cubicBezTo>
                  <a:pt x="5791835" y="210740"/>
                  <a:pt x="5791835" y="224075"/>
                  <a:pt x="5791835" y="250745"/>
                </a:cubicBezTo>
                <a:cubicBezTo>
                  <a:pt x="5791835" y="277415"/>
                  <a:pt x="5791835" y="290750"/>
                  <a:pt x="5791835" y="316785"/>
                </a:cubicBezTo>
                <a:cubicBezTo>
                  <a:pt x="5791835" y="342820"/>
                  <a:pt x="5791835" y="347900"/>
                  <a:pt x="5791835" y="382190"/>
                </a:cubicBezTo>
                <a:cubicBezTo>
                  <a:pt x="5791835" y="416480"/>
                  <a:pt x="5791835" y="453310"/>
                  <a:pt x="5791835" y="487600"/>
                </a:cubicBezTo>
                <a:cubicBezTo>
                  <a:pt x="5791835" y="521890"/>
                  <a:pt x="5789295" y="524430"/>
                  <a:pt x="5791835" y="553640"/>
                </a:cubicBezTo>
                <a:cubicBezTo>
                  <a:pt x="5794375" y="582850"/>
                  <a:pt x="5802630" y="603170"/>
                  <a:pt x="5805170" y="632380"/>
                </a:cubicBezTo>
                <a:cubicBezTo>
                  <a:pt x="5807710" y="661590"/>
                  <a:pt x="5800090" y="672385"/>
                  <a:pt x="5805170" y="698420"/>
                </a:cubicBezTo>
                <a:cubicBezTo>
                  <a:pt x="5810250" y="724455"/>
                  <a:pt x="5820410" y="737790"/>
                  <a:pt x="5831205" y="763825"/>
                </a:cubicBezTo>
                <a:cubicBezTo>
                  <a:pt x="5842000" y="789860"/>
                  <a:pt x="5839460" y="811450"/>
                  <a:pt x="5857875" y="829865"/>
                </a:cubicBezTo>
                <a:cubicBezTo>
                  <a:pt x="5876290" y="848280"/>
                  <a:pt x="5897245" y="855900"/>
                  <a:pt x="5923280" y="855900"/>
                </a:cubicBezTo>
                <a:cubicBezTo>
                  <a:pt x="5949315" y="855900"/>
                  <a:pt x="5962650" y="840025"/>
                  <a:pt x="5989320" y="829865"/>
                </a:cubicBezTo>
                <a:cubicBezTo>
                  <a:pt x="6015990" y="819705"/>
                  <a:pt x="6029325" y="814625"/>
                  <a:pt x="6055360" y="803830"/>
                </a:cubicBezTo>
                <a:cubicBezTo>
                  <a:pt x="6081395" y="793035"/>
                  <a:pt x="6094730" y="787955"/>
                  <a:pt x="6120765" y="777160"/>
                </a:cubicBezTo>
                <a:cubicBezTo>
                  <a:pt x="6146800" y="766365"/>
                  <a:pt x="6160135" y="761920"/>
                  <a:pt x="6186805" y="751125"/>
                </a:cubicBezTo>
                <a:cubicBezTo>
                  <a:pt x="6213475" y="740330"/>
                  <a:pt x="6226810" y="716835"/>
                  <a:pt x="6252845" y="724455"/>
                </a:cubicBezTo>
                <a:cubicBezTo>
                  <a:pt x="6278880" y="732075"/>
                  <a:pt x="6297295" y="764460"/>
                  <a:pt x="6318250" y="790495"/>
                </a:cubicBezTo>
                <a:cubicBezTo>
                  <a:pt x="6339205" y="816530"/>
                  <a:pt x="6339205" y="829865"/>
                  <a:pt x="6357620" y="855900"/>
                </a:cubicBezTo>
                <a:cubicBezTo>
                  <a:pt x="6376035" y="881935"/>
                  <a:pt x="6386830" y="911145"/>
                  <a:pt x="6410325" y="921940"/>
                </a:cubicBezTo>
                <a:cubicBezTo>
                  <a:pt x="6433820" y="932735"/>
                  <a:pt x="6449695" y="919400"/>
                  <a:pt x="6476365" y="908605"/>
                </a:cubicBezTo>
                <a:cubicBezTo>
                  <a:pt x="6503035" y="897810"/>
                  <a:pt x="6516370" y="885110"/>
                  <a:pt x="6542405" y="869235"/>
                </a:cubicBezTo>
                <a:cubicBezTo>
                  <a:pt x="6568440" y="853360"/>
                  <a:pt x="6578600" y="848280"/>
                  <a:pt x="6607810" y="829865"/>
                </a:cubicBezTo>
                <a:cubicBezTo>
                  <a:pt x="6637020" y="811450"/>
                  <a:pt x="6657975" y="798115"/>
                  <a:pt x="6687185" y="777160"/>
                </a:cubicBezTo>
                <a:cubicBezTo>
                  <a:pt x="6716395" y="756205"/>
                  <a:pt x="6726555" y="742870"/>
                  <a:pt x="6752590" y="724455"/>
                </a:cubicBezTo>
                <a:cubicBezTo>
                  <a:pt x="6778625" y="706040"/>
                  <a:pt x="6791960" y="703500"/>
                  <a:pt x="6818630" y="685085"/>
                </a:cubicBezTo>
                <a:cubicBezTo>
                  <a:pt x="6845300" y="666670"/>
                  <a:pt x="6861175" y="655875"/>
                  <a:pt x="6884670" y="632380"/>
                </a:cubicBezTo>
                <a:cubicBezTo>
                  <a:pt x="6908165" y="608885"/>
                  <a:pt x="6927850" y="578405"/>
                  <a:pt x="6937375" y="566340"/>
                </a:cubicBezTo>
              </a:path>
            </a:pathLst>
          </a:cu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a:off x="1080135" y="1948815"/>
            <a:ext cx="6858000" cy="993775"/>
          </a:xfrm>
          <a:custGeom>
            <a:avLst/>
            <a:gdLst>
              <a:gd name="connisteX0" fmla="*/ 0 w 6858000"/>
              <a:gd name="connsiteY0" fmla="*/ 664421 h 993476"/>
              <a:gd name="connisteX1" fmla="*/ 66040 w 6858000"/>
              <a:gd name="connsiteY1" fmla="*/ 690456 h 993476"/>
              <a:gd name="connisteX2" fmla="*/ 131445 w 6858000"/>
              <a:gd name="connsiteY2" fmla="*/ 703791 h 993476"/>
              <a:gd name="connisteX3" fmla="*/ 210820 w 6858000"/>
              <a:gd name="connsiteY3" fmla="*/ 729826 h 993476"/>
              <a:gd name="connisteX4" fmla="*/ 276225 w 6858000"/>
              <a:gd name="connsiteY4" fmla="*/ 756496 h 993476"/>
              <a:gd name="connisteX5" fmla="*/ 342265 w 6858000"/>
              <a:gd name="connsiteY5" fmla="*/ 782531 h 993476"/>
              <a:gd name="connisteX6" fmla="*/ 408305 w 6858000"/>
              <a:gd name="connsiteY6" fmla="*/ 795866 h 993476"/>
              <a:gd name="connisteX7" fmla="*/ 473710 w 6858000"/>
              <a:gd name="connsiteY7" fmla="*/ 795866 h 993476"/>
              <a:gd name="connisteX8" fmla="*/ 539750 w 6858000"/>
              <a:gd name="connsiteY8" fmla="*/ 809201 h 993476"/>
              <a:gd name="connisteX9" fmla="*/ 605155 w 6858000"/>
              <a:gd name="connsiteY9" fmla="*/ 809201 h 993476"/>
              <a:gd name="connisteX10" fmla="*/ 671195 w 6858000"/>
              <a:gd name="connsiteY10" fmla="*/ 756496 h 993476"/>
              <a:gd name="connisteX11" fmla="*/ 697865 w 6858000"/>
              <a:gd name="connsiteY11" fmla="*/ 690456 h 993476"/>
              <a:gd name="connisteX12" fmla="*/ 749935 w 6858000"/>
              <a:gd name="connsiteY12" fmla="*/ 624416 h 993476"/>
              <a:gd name="connisteX13" fmla="*/ 763270 w 6858000"/>
              <a:gd name="connsiteY13" fmla="*/ 559011 h 993476"/>
              <a:gd name="connisteX14" fmla="*/ 802640 w 6858000"/>
              <a:gd name="connsiteY14" fmla="*/ 492971 h 993476"/>
              <a:gd name="connisteX15" fmla="*/ 829310 w 6858000"/>
              <a:gd name="connsiteY15" fmla="*/ 426931 h 993476"/>
              <a:gd name="connisteX16" fmla="*/ 882015 w 6858000"/>
              <a:gd name="connsiteY16" fmla="*/ 361526 h 993476"/>
              <a:gd name="connisteX17" fmla="*/ 934720 w 6858000"/>
              <a:gd name="connsiteY17" fmla="*/ 295486 h 993476"/>
              <a:gd name="connisteX18" fmla="*/ 974090 w 6858000"/>
              <a:gd name="connsiteY18" fmla="*/ 230081 h 993476"/>
              <a:gd name="connisteX19" fmla="*/ 1026795 w 6858000"/>
              <a:gd name="connsiteY19" fmla="*/ 164041 h 993476"/>
              <a:gd name="connisteX20" fmla="*/ 1092200 w 6858000"/>
              <a:gd name="connsiteY20" fmla="*/ 98001 h 993476"/>
              <a:gd name="connisteX21" fmla="*/ 1158240 w 6858000"/>
              <a:gd name="connsiteY21" fmla="*/ 124671 h 993476"/>
              <a:gd name="connisteX22" fmla="*/ 1158240 w 6858000"/>
              <a:gd name="connsiteY22" fmla="*/ 190076 h 993476"/>
              <a:gd name="connisteX23" fmla="*/ 1184910 w 6858000"/>
              <a:gd name="connsiteY23" fmla="*/ 256116 h 993476"/>
              <a:gd name="connisteX24" fmla="*/ 1197610 w 6858000"/>
              <a:gd name="connsiteY24" fmla="*/ 322156 h 993476"/>
              <a:gd name="connisteX25" fmla="*/ 1224280 w 6858000"/>
              <a:gd name="connsiteY25" fmla="*/ 400896 h 993476"/>
              <a:gd name="connisteX26" fmla="*/ 1250315 w 6858000"/>
              <a:gd name="connsiteY26" fmla="*/ 492971 h 993476"/>
              <a:gd name="connisteX27" fmla="*/ 1276985 w 6858000"/>
              <a:gd name="connsiteY27" fmla="*/ 585046 h 993476"/>
              <a:gd name="connisteX28" fmla="*/ 1303020 w 6858000"/>
              <a:gd name="connsiteY28" fmla="*/ 664421 h 993476"/>
              <a:gd name="connisteX29" fmla="*/ 1316355 w 6858000"/>
              <a:gd name="connsiteY29" fmla="*/ 729826 h 993476"/>
              <a:gd name="connisteX30" fmla="*/ 1329690 w 6858000"/>
              <a:gd name="connsiteY30" fmla="*/ 795866 h 993476"/>
              <a:gd name="connisteX31" fmla="*/ 1395095 w 6858000"/>
              <a:gd name="connsiteY31" fmla="*/ 769196 h 993476"/>
              <a:gd name="connisteX32" fmla="*/ 1461135 w 6858000"/>
              <a:gd name="connsiteY32" fmla="*/ 703791 h 993476"/>
              <a:gd name="connisteX33" fmla="*/ 1527175 w 6858000"/>
              <a:gd name="connsiteY33" fmla="*/ 677121 h 993476"/>
              <a:gd name="connisteX34" fmla="*/ 1592580 w 6858000"/>
              <a:gd name="connsiteY34" fmla="*/ 637751 h 993476"/>
              <a:gd name="connisteX35" fmla="*/ 1658620 w 6858000"/>
              <a:gd name="connsiteY35" fmla="*/ 572346 h 993476"/>
              <a:gd name="connisteX36" fmla="*/ 1724025 w 6858000"/>
              <a:gd name="connsiteY36" fmla="*/ 519641 h 993476"/>
              <a:gd name="connisteX37" fmla="*/ 1776730 w 6858000"/>
              <a:gd name="connsiteY37" fmla="*/ 453601 h 993476"/>
              <a:gd name="connisteX38" fmla="*/ 1816735 w 6858000"/>
              <a:gd name="connsiteY38" fmla="*/ 387561 h 993476"/>
              <a:gd name="connisteX39" fmla="*/ 1868805 w 6858000"/>
              <a:gd name="connsiteY39" fmla="*/ 322156 h 993476"/>
              <a:gd name="connisteX40" fmla="*/ 1934845 w 6858000"/>
              <a:gd name="connsiteY40" fmla="*/ 269451 h 993476"/>
              <a:gd name="connisteX41" fmla="*/ 1987550 w 6858000"/>
              <a:gd name="connsiteY41" fmla="*/ 203411 h 993476"/>
              <a:gd name="connisteX42" fmla="*/ 2053590 w 6858000"/>
              <a:gd name="connsiteY42" fmla="*/ 177376 h 993476"/>
              <a:gd name="connisteX43" fmla="*/ 2118995 w 6858000"/>
              <a:gd name="connsiteY43" fmla="*/ 137371 h 993476"/>
              <a:gd name="connisteX44" fmla="*/ 2185035 w 6858000"/>
              <a:gd name="connsiteY44" fmla="*/ 85301 h 993476"/>
              <a:gd name="connisteX45" fmla="*/ 2251075 w 6858000"/>
              <a:gd name="connsiteY45" fmla="*/ 58631 h 993476"/>
              <a:gd name="connisteX46" fmla="*/ 2316480 w 6858000"/>
              <a:gd name="connsiteY46" fmla="*/ 32596 h 993476"/>
              <a:gd name="connisteX47" fmla="*/ 2382520 w 6858000"/>
              <a:gd name="connsiteY47" fmla="*/ 5926 h 993476"/>
              <a:gd name="connisteX48" fmla="*/ 2448560 w 6858000"/>
              <a:gd name="connsiteY48" fmla="*/ 5926 h 993476"/>
              <a:gd name="connisteX49" fmla="*/ 2513965 w 6858000"/>
              <a:gd name="connsiteY49" fmla="*/ 5926 h 993476"/>
              <a:gd name="connisteX50" fmla="*/ 2580005 w 6858000"/>
              <a:gd name="connsiteY50" fmla="*/ 5926 h 993476"/>
              <a:gd name="connisteX51" fmla="*/ 2646045 w 6858000"/>
              <a:gd name="connsiteY51" fmla="*/ 5926 h 993476"/>
              <a:gd name="connisteX52" fmla="*/ 2711450 w 6858000"/>
              <a:gd name="connsiteY52" fmla="*/ 5926 h 993476"/>
              <a:gd name="connisteX53" fmla="*/ 2777490 w 6858000"/>
              <a:gd name="connsiteY53" fmla="*/ 71966 h 993476"/>
              <a:gd name="connisteX54" fmla="*/ 2803525 w 6858000"/>
              <a:gd name="connsiteY54" fmla="*/ 137371 h 993476"/>
              <a:gd name="connisteX55" fmla="*/ 2842895 w 6858000"/>
              <a:gd name="connsiteY55" fmla="*/ 203411 h 993476"/>
              <a:gd name="connisteX56" fmla="*/ 2869565 w 6858000"/>
              <a:gd name="connsiteY56" fmla="*/ 269451 h 993476"/>
              <a:gd name="connisteX57" fmla="*/ 2908935 w 6858000"/>
              <a:gd name="connsiteY57" fmla="*/ 334856 h 993476"/>
              <a:gd name="connisteX58" fmla="*/ 2935605 w 6858000"/>
              <a:gd name="connsiteY58" fmla="*/ 400896 h 993476"/>
              <a:gd name="connisteX59" fmla="*/ 2974975 w 6858000"/>
              <a:gd name="connsiteY59" fmla="*/ 466936 h 993476"/>
              <a:gd name="connisteX60" fmla="*/ 2974975 w 6858000"/>
              <a:gd name="connsiteY60" fmla="*/ 532341 h 993476"/>
              <a:gd name="connisteX61" fmla="*/ 2974975 w 6858000"/>
              <a:gd name="connsiteY61" fmla="*/ 598381 h 993476"/>
              <a:gd name="connisteX62" fmla="*/ 2961640 w 6858000"/>
              <a:gd name="connsiteY62" fmla="*/ 664421 h 993476"/>
              <a:gd name="connisteX63" fmla="*/ 2935605 w 6858000"/>
              <a:gd name="connsiteY63" fmla="*/ 729826 h 993476"/>
              <a:gd name="connisteX64" fmla="*/ 2908935 w 6858000"/>
              <a:gd name="connsiteY64" fmla="*/ 795866 h 993476"/>
              <a:gd name="connisteX65" fmla="*/ 2882900 w 6858000"/>
              <a:gd name="connsiteY65" fmla="*/ 861906 h 993476"/>
              <a:gd name="connisteX66" fmla="*/ 2842895 w 6858000"/>
              <a:gd name="connsiteY66" fmla="*/ 927311 h 993476"/>
              <a:gd name="connisteX67" fmla="*/ 2816860 w 6858000"/>
              <a:gd name="connsiteY67" fmla="*/ 993351 h 993476"/>
              <a:gd name="connisteX68" fmla="*/ 2882900 w 6858000"/>
              <a:gd name="connsiteY68" fmla="*/ 940646 h 993476"/>
              <a:gd name="connisteX69" fmla="*/ 2948305 w 6858000"/>
              <a:gd name="connsiteY69" fmla="*/ 901276 h 993476"/>
              <a:gd name="connisteX70" fmla="*/ 3014345 w 6858000"/>
              <a:gd name="connsiteY70" fmla="*/ 874606 h 993476"/>
              <a:gd name="connisteX71" fmla="*/ 3080385 w 6858000"/>
              <a:gd name="connsiteY71" fmla="*/ 835236 h 993476"/>
              <a:gd name="connisteX72" fmla="*/ 3145790 w 6858000"/>
              <a:gd name="connsiteY72" fmla="*/ 795866 h 993476"/>
              <a:gd name="connisteX73" fmla="*/ 3225165 w 6858000"/>
              <a:gd name="connsiteY73" fmla="*/ 743161 h 993476"/>
              <a:gd name="connisteX74" fmla="*/ 3290570 w 6858000"/>
              <a:gd name="connsiteY74" fmla="*/ 703791 h 993476"/>
              <a:gd name="connisteX75" fmla="*/ 3356610 w 6858000"/>
              <a:gd name="connsiteY75" fmla="*/ 664421 h 993476"/>
              <a:gd name="connisteX76" fmla="*/ 3422650 w 6858000"/>
              <a:gd name="connsiteY76" fmla="*/ 611716 h 993476"/>
              <a:gd name="connisteX77" fmla="*/ 3488055 w 6858000"/>
              <a:gd name="connsiteY77" fmla="*/ 559011 h 993476"/>
              <a:gd name="connisteX78" fmla="*/ 3540760 w 6858000"/>
              <a:gd name="connsiteY78" fmla="*/ 492971 h 993476"/>
              <a:gd name="connisteX79" fmla="*/ 3606800 w 6858000"/>
              <a:gd name="connsiteY79" fmla="*/ 453601 h 993476"/>
              <a:gd name="connisteX80" fmla="*/ 3672205 w 6858000"/>
              <a:gd name="connsiteY80" fmla="*/ 400896 h 993476"/>
              <a:gd name="connisteX81" fmla="*/ 3724910 w 6858000"/>
              <a:gd name="connsiteY81" fmla="*/ 334856 h 993476"/>
              <a:gd name="connisteX82" fmla="*/ 3790950 w 6858000"/>
              <a:gd name="connsiteY82" fmla="*/ 295486 h 993476"/>
              <a:gd name="connisteX83" fmla="*/ 3856990 w 6858000"/>
              <a:gd name="connsiteY83" fmla="*/ 242781 h 993476"/>
              <a:gd name="connisteX84" fmla="*/ 3922395 w 6858000"/>
              <a:gd name="connsiteY84" fmla="*/ 203411 h 993476"/>
              <a:gd name="connisteX85" fmla="*/ 3975100 w 6858000"/>
              <a:gd name="connsiteY85" fmla="*/ 137371 h 993476"/>
              <a:gd name="connisteX86" fmla="*/ 4041140 w 6858000"/>
              <a:gd name="connsiteY86" fmla="*/ 85301 h 993476"/>
              <a:gd name="connisteX87" fmla="*/ 4106545 w 6858000"/>
              <a:gd name="connsiteY87" fmla="*/ 32596 h 993476"/>
              <a:gd name="connisteX88" fmla="*/ 4172585 w 6858000"/>
              <a:gd name="connsiteY88" fmla="*/ 5926 h 993476"/>
              <a:gd name="connisteX89" fmla="*/ 4251325 w 6858000"/>
              <a:gd name="connsiteY89" fmla="*/ 5926 h 993476"/>
              <a:gd name="connisteX90" fmla="*/ 4317365 w 6858000"/>
              <a:gd name="connsiteY90" fmla="*/ 5926 h 993476"/>
              <a:gd name="connisteX91" fmla="*/ 4383405 w 6858000"/>
              <a:gd name="connsiteY91" fmla="*/ 19261 h 993476"/>
              <a:gd name="connisteX92" fmla="*/ 4448810 w 6858000"/>
              <a:gd name="connsiteY92" fmla="*/ 45296 h 993476"/>
              <a:gd name="connisteX93" fmla="*/ 4514850 w 6858000"/>
              <a:gd name="connsiteY93" fmla="*/ 98001 h 993476"/>
              <a:gd name="connisteX94" fmla="*/ 4580890 w 6858000"/>
              <a:gd name="connsiteY94" fmla="*/ 150706 h 993476"/>
              <a:gd name="connisteX95" fmla="*/ 4646295 w 6858000"/>
              <a:gd name="connsiteY95" fmla="*/ 216746 h 993476"/>
              <a:gd name="connisteX96" fmla="*/ 4712335 w 6858000"/>
              <a:gd name="connsiteY96" fmla="*/ 269451 h 993476"/>
              <a:gd name="connisteX97" fmla="*/ 4765040 w 6858000"/>
              <a:gd name="connsiteY97" fmla="*/ 334856 h 993476"/>
              <a:gd name="connisteX98" fmla="*/ 4804410 w 6858000"/>
              <a:gd name="connsiteY98" fmla="*/ 400896 h 993476"/>
              <a:gd name="connisteX99" fmla="*/ 4857115 w 6858000"/>
              <a:gd name="connsiteY99" fmla="*/ 466936 h 993476"/>
              <a:gd name="connisteX100" fmla="*/ 4909820 w 6858000"/>
              <a:gd name="connsiteY100" fmla="*/ 532341 h 993476"/>
              <a:gd name="connisteX101" fmla="*/ 4962525 w 6858000"/>
              <a:gd name="connsiteY101" fmla="*/ 598381 h 993476"/>
              <a:gd name="connisteX102" fmla="*/ 5015230 w 6858000"/>
              <a:gd name="connsiteY102" fmla="*/ 664421 h 993476"/>
              <a:gd name="connisteX103" fmla="*/ 5067935 w 6858000"/>
              <a:gd name="connsiteY103" fmla="*/ 729826 h 993476"/>
              <a:gd name="connisteX104" fmla="*/ 5107305 w 6858000"/>
              <a:gd name="connsiteY104" fmla="*/ 795866 h 993476"/>
              <a:gd name="connisteX105" fmla="*/ 5146675 w 6858000"/>
              <a:gd name="connsiteY105" fmla="*/ 861906 h 993476"/>
              <a:gd name="connisteX106" fmla="*/ 5173345 w 6858000"/>
              <a:gd name="connsiteY106" fmla="*/ 795866 h 993476"/>
              <a:gd name="connisteX107" fmla="*/ 5199380 w 6858000"/>
              <a:gd name="connsiteY107" fmla="*/ 729826 h 993476"/>
              <a:gd name="connisteX108" fmla="*/ 5199380 w 6858000"/>
              <a:gd name="connsiteY108" fmla="*/ 664421 h 993476"/>
              <a:gd name="connisteX109" fmla="*/ 5212715 w 6858000"/>
              <a:gd name="connsiteY109" fmla="*/ 598381 h 993476"/>
              <a:gd name="connisteX110" fmla="*/ 5212715 w 6858000"/>
              <a:gd name="connsiteY110" fmla="*/ 532341 h 993476"/>
              <a:gd name="connisteX111" fmla="*/ 5225415 w 6858000"/>
              <a:gd name="connsiteY111" fmla="*/ 466936 h 993476"/>
              <a:gd name="connisteX112" fmla="*/ 5225415 w 6858000"/>
              <a:gd name="connsiteY112" fmla="*/ 400896 h 993476"/>
              <a:gd name="connisteX113" fmla="*/ 5225415 w 6858000"/>
              <a:gd name="connsiteY113" fmla="*/ 334856 h 993476"/>
              <a:gd name="connisteX114" fmla="*/ 5225415 w 6858000"/>
              <a:gd name="connsiteY114" fmla="*/ 269451 h 993476"/>
              <a:gd name="connisteX115" fmla="*/ 5225415 w 6858000"/>
              <a:gd name="connsiteY115" fmla="*/ 203411 h 993476"/>
              <a:gd name="connisteX116" fmla="*/ 5225415 w 6858000"/>
              <a:gd name="connsiteY116" fmla="*/ 137371 h 993476"/>
              <a:gd name="connisteX117" fmla="*/ 5238750 w 6858000"/>
              <a:gd name="connsiteY117" fmla="*/ 71966 h 993476"/>
              <a:gd name="connisteX118" fmla="*/ 5304790 w 6858000"/>
              <a:gd name="connsiteY118" fmla="*/ 98001 h 993476"/>
              <a:gd name="connisteX119" fmla="*/ 5330825 w 6858000"/>
              <a:gd name="connsiteY119" fmla="*/ 164041 h 993476"/>
              <a:gd name="connisteX120" fmla="*/ 5370195 w 6858000"/>
              <a:gd name="connsiteY120" fmla="*/ 230081 h 993476"/>
              <a:gd name="connisteX121" fmla="*/ 5396865 w 6858000"/>
              <a:gd name="connsiteY121" fmla="*/ 295486 h 993476"/>
              <a:gd name="connisteX122" fmla="*/ 5422900 w 6858000"/>
              <a:gd name="connsiteY122" fmla="*/ 361526 h 993476"/>
              <a:gd name="connisteX123" fmla="*/ 5436235 w 6858000"/>
              <a:gd name="connsiteY123" fmla="*/ 426931 h 993476"/>
              <a:gd name="connisteX124" fmla="*/ 5475605 w 6858000"/>
              <a:gd name="connsiteY124" fmla="*/ 506306 h 993476"/>
              <a:gd name="connisteX125" fmla="*/ 5502275 w 6858000"/>
              <a:gd name="connsiteY125" fmla="*/ 572346 h 993476"/>
              <a:gd name="connisteX126" fmla="*/ 5515610 w 6858000"/>
              <a:gd name="connsiteY126" fmla="*/ 637751 h 993476"/>
              <a:gd name="connisteX127" fmla="*/ 5528310 w 6858000"/>
              <a:gd name="connsiteY127" fmla="*/ 703791 h 993476"/>
              <a:gd name="connisteX128" fmla="*/ 5528310 w 6858000"/>
              <a:gd name="connsiteY128" fmla="*/ 769196 h 993476"/>
              <a:gd name="connisteX129" fmla="*/ 5528310 w 6858000"/>
              <a:gd name="connsiteY129" fmla="*/ 848571 h 993476"/>
              <a:gd name="connisteX130" fmla="*/ 5528310 w 6858000"/>
              <a:gd name="connsiteY130" fmla="*/ 913976 h 993476"/>
              <a:gd name="connisteX131" fmla="*/ 5541645 w 6858000"/>
              <a:gd name="connsiteY131" fmla="*/ 980016 h 993476"/>
              <a:gd name="connisteX132" fmla="*/ 5607685 w 6858000"/>
              <a:gd name="connsiteY132" fmla="*/ 927311 h 993476"/>
              <a:gd name="connisteX133" fmla="*/ 5647055 w 6858000"/>
              <a:gd name="connsiteY133" fmla="*/ 861906 h 993476"/>
              <a:gd name="connisteX134" fmla="*/ 5699760 w 6858000"/>
              <a:gd name="connsiteY134" fmla="*/ 795866 h 993476"/>
              <a:gd name="connisteX135" fmla="*/ 5752465 w 6858000"/>
              <a:gd name="connsiteY135" fmla="*/ 729826 h 993476"/>
              <a:gd name="connisteX136" fmla="*/ 5791835 w 6858000"/>
              <a:gd name="connsiteY136" fmla="*/ 664421 h 993476"/>
              <a:gd name="connisteX137" fmla="*/ 5844540 w 6858000"/>
              <a:gd name="connsiteY137" fmla="*/ 598381 h 993476"/>
              <a:gd name="connisteX138" fmla="*/ 5909945 w 6858000"/>
              <a:gd name="connsiteY138" fmla="*/ 532341 h 993476"/>
              <a:gd name="connisteX139" fmla="*/ 5949950 w 6858000"/>
              <a:gd name="connsiteY139" fmla="*/ 466936 h 993476"/>
              <a:gd name="connisteX140" fmla="*/ 6015355 w 6858000"/>
              <a:gd name="connsiteY140" fmla="*/ 400896 h 993476"/>
              <a:gd name="connisteX141" fmla="*/ 6054725 w 6858000"/>
              <a:gd name="connsiteY141" fmla="*/ 334856 h 993476"/>
              <a:gd name="connisteX142" fmla="*/ 6094730 w 6858000"/>
              <a:gd name="connsiteY142" fmla="*/ 269451 h 993476"/>
              <a:gd name="connisteX143" fmla="*/ 6134100 w 6858000"/>
              <a:gd name="connsiteY143" fmla="*/ 203411 h 993476"/>
              <a:gd name="connisteX144" fmla="*/ 6173470 w 6858000"/>
              <a:gd name="connsiteY144" fmla="*/ 137371 h 993476"/>
              <a:gd name="connisteX145" fmla="*/ 6199505 w 6858000"/>
              <a:gd name="connsiteY145" fmla="*/ 71966 h 993476"/>
              <a:gd name="connisteX146" fmla="*/ 6265545 w 6858000"/>
              <a:gd name="connsiteY146" fmla="*/ 85301 h 993476"/>
              <a:gd name="connisteX147" fmla="*/ 6331585 w 6858000"/>
              <a:gd name="connsiteY147" fmla="*/ 124671 h 993476"/>
              <a:gd name="connisteX148" fmla="*/ 6396990 w 6858000"/>
              <a:gd name="connsiteY148" fmla="*/ 177376 h 993476"/>
              <a:gd name="connisteX149" fmla="*/ 6463030 w 6858000"/>
              <a:gd name="connsiteY149" fmla="*/ 230081 h 993476"/>
              <a:gd name="connisteX150" fmla="*/ 6529070 w 6858000"/>
              <a:gd name="connsiteY150" fmla="*/ 282151 h 993476"/>
              <a:gd name="connisteX151" fmla="*/ 6594475 w 6858000"/>
              <a:gd name="connsiteY151" fmla="*/ 308821 h 993476"/>
              <a:gd name="connisteX152" fmla="*/ 6660515 w 6858000"/>
              <a:gd name="connsiteY152" fmla="*/ 361526 h 993476"/>
              <a:gd name="connisteX153" fmla="*/ 6726555 w 6858000"/>
              <a:gd name="connsiteY153" fmla="*/ 414231 h 993476"/>
              <a:gd name="connisteX154" fmla="*/ 6791960 w 6858000"/>
              <a:gd name="connsiteY154" fmla="*/ 440266 h 993476"/>
              <a:gd name="connisteX155" fmla="*/ 6858000 w 6858000"/>
              <a:gd name="connsiteY155" fmla="*/ 479636 h 99347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Lst>
            <a:rect l="l" t="t" r="r" b="b"/>
            <a:pathLst>
              <a:path w="6858000" h="993477">
                <a:moveTo>
                  <a:pt x="0" y="664422"/>
                </a:moveTo>
                <a:cubicBezTo>
                  <a:pt x="12065" y="669502"/>
                  <a:pt x="40005" y="682837"/>
                  <a:pt x="66040" y="690457"/>
                </a:cubicBezTo>
                <a:cubicBezTo>
                  <a:pt x="92075" y="698077"/>
                  <a:pt x="102235" y="696172"/>
                  <a:pt x="131445" y="703792"/>
                </a:cubicBezTo>
                <a:cubicBezTo>
                  <a:pt x="160655" y="711412"/>
                  <a:pt x="181610" y="719032"/>
                  <a:pt x="210820" y="729827"/>
                </a:cubicBezTo>
                <a:cubicBezTo>
                  <a:pt x="240030" y="740622"/>
                  <a:pt x="250190" y="745702"/>
                  <a:pt x="276225" y="756497"/>
                </a:cubicBezTo>
                <a:cubicBezTo>
                  <a:pt x="302260" y="767292"/>
                  <a:pt x="315595" y="774912"/>
                  <a:pt x="342265" y="782532"/>
                </a:cubicBezTo>
                <a:cubicBezTo>
                  <a:pt x="368935" y="790152"/>
                  <a:pt x="382270" y="793327"/>
                  <a:pt x="408305" y="795867"/>
                </a:cubicBezTo>
                <a:cubicBezTo>
                  <a:pt x="434340" y="798407"/>
                  <a:pt x="447675" y="793327"/>
                  <a:pt x="473710" y="795867"/>
                </a:cubicBezTo>
                <a:cubicBezTo>
                  <a:pt x="499745" y="798407"/>
                  <a:pt x="513715" y="806662"/>
                  <a:pt x="539750" y="809202"/>
                </a:cubicBezTo>
                <a:cubicBezTo>
                  <a:pt x="565785" y="811742"/>
                  <a:pt x="579120" y="819997"/>
                  <a:pt x="605155" y="809202"/>
                </a:cubicBezTo>
                <a:cubicBezTo>
                  <a:pt x="631190" y="798407"/>
                  <a:pt x="652780" y="779992"/>
                  <a:pt x="671195" y="756497"/>
                </a:cubicBezTo>
                <a:cubicBezTo>
                  <a:pt x="689610" y="733002"/>
                  <a:pt x="681990" y="717127"/>
                  <a:pt x="697865" y="690457"/>
                </a:cubicBezTo>
                <a:cubicBezTo>
                  <a:pt x="713740" y="663787"/>
                  <a:pt x="736600" y="650452"/>
                  <a:pt x="749935" y="624417"/>
                </a:cubicBezTo>
                <a:cubicBezTo>
                  <a:pt x="763270" y="598382"/>
                  <a:pt x="752475" y="585047"/>
                  <a:pt x="763270" y="559012"/>
                </a:cubicBezTo>
                <a:cubicBezTo>
                  <a:pt x="774065" y="532977"/>
                  <a:pt x="789305" y="519642"/>
                  <a:pt x="802640" y="492972"/>
                </a:cubicBezTo>
                <a:cubicBezTo>
                  <a:pt x="815975" y="466302"/>
                  <a:pt x="813435" y="452967"/>
                  <a:pt x="829310" y="426932"/>
                </a:cubicBezTo>
                <a:cubicBezTo>
                  <a:pt x="845185" y="400897"/>
                  <a:pt x="861060" y="387562"/>
                  <a:pt x="882015" y="361527"/>
                </a:cubicBezTo>
                <a:cubicBezTo>
                  <a:pt x="902970" y="335492"/>
                  <a:pt x="916305" y="321522"/>
                  <a:pt x="934720" y="295487"/>
                </a:cubicBezTo>
                <a:cubicBezTo>
                  <a:pt x="953135" y="269452"/>
                  <a:pt x="955675" y="256117"/>
                  <a:pt x="974090" y="230082"/>
                </a:cubicBezTo>
                <a:cubicBezTo>
                  <a:pt x="992505" y="204047"/>
                  <a:pt x="1003300" y="190712"/>
                  <a:pt x="1026795" y="164042"/>
                </a:cubicBezTo>
                <a:cubicBezTo>
                  <a:pt x="1050290" y="137372"/>
                  <a:pt x="1066165" y="105622"/>
                  <a:pt x="1092200" y="98002"/>
                </a:cubicBezTo>
                <a:cubicBezTo>
                  <a:pt x="1118235" y="90382"/>
                  <a:pt x="1144905" y="106257"/>
                  <a:pt x="1158240" y="124672"/>
                </a:cubicBezTo>
                <a:cubicBezTo>
                  <a:pt x="1171575" y="143087"/>
                  <a:pt x="1153160" y="164042"/>
                  <a:pt x="1158240" y="190077"/>
                </a:cubicBezTo>
                <a:cubicBezTo>
                  <a:pt x="1163320" y="216112"/>
                  <a:pt x="1177290" y="229447"/>
                  <a:pt x="1184910" y="256117"/>
                </a:cubicBezTo>
                <a:cubicBezTo>
                  <a:pt x="1192530" y="282787"/>
                  <a:pt x="1189990" y="292947"/>
                  <a:pt x="1197610" y="322157"/>
                </a:cubicBezTo>
                <a:cubicBezTo>
                  <a:pt x="1205230" y="351367"/>
                  <a:pt x="1213485" y="366607"/>
                  <a:pt x="1224280" y="400897"/>
                </a:cubicBezTo>
                <a:cubicBezTo>
                  <a:pt x="1235075" y="435187"/>
                  <a:pt x="1239520" y="456142"/>
                  <a:pt x="1250315" y="492972"/>
                </a:cubicBezTo>
                <a:cubicBezTo>
                  <a:pt x="1261110" y="529802"/>
                  <a:pt x="1266190" y="550757"/>
                  <a:pt x="1276985" y="585047"/>
                </a:cubicBezTo>
                <a:cubicBezTo>
                  <a:pt x="1287780" y="619337"/>
                  <a:pt x="1295400" y="635212"/>
                  <a:pt x="1303020" y="664422"/>
                </a:cubicBezTo>
                <a:cubicBezTo>
                  <a:pt x="1310640" y="693632"/>
                  <a:pt x="1311275" y="703792"/>
                  <a:pt x="1316355" y="729827"/>
                </a:cubicBezTo>
                <a:cubicBezTo>
                  <a:pt x="1321435" y="755862"/>
                  <a:pt x="1313815" y="788247"/>
                  <a:pt x="1329690" y="795867"/>
                </a:cubicBezTo>
                <a:cubicBezTo>
                  <a:pt x="1345565" y="803487"/>
                  <a:pt x="1369060" y="787612"/>
                  <a:pt x="1395095" y="769197"/>
                </a:cubicBezTo>
                <a:cubicBezTo>
                  <a:pt x="1421130" y="750782"/>
                  <a:pt x="1434465" y="722207"/>
                  <a:pt x="1461135" y="703792"/>
                </a:cubicBezTo>
                <a:cubicBezTo>
                  <a:pt x="1487805" y="685377"/>
                  <a:pt x="1501140" y="690457"/>
                  <a:pt x="1527175" y="677122"/>
                </a:cubicBezTo>
                <a:cubicBezTo>
                  <a:pt x="1553210" y="663787"/>
                  <a:pt x="1566545" y="658707"/>
                  <a:pt x="1592580" y="637752"/>
                </a:cubicBezTo>
                <a:cubicBezTo>
                  <a:pt x="1618615" y="616797"/>
                  <a:pt x="1632585" y="595842"/>
                  <a:pt x="1658620" y="572347"/>
                </a:cubicBezTo>
                <a:cubicBezTo>
                  <a:pt x="1684655" y="548852"/>
                  <a:pt x="1700530" y="543137"/>
                  <a:pt x="1724025" y="519642"/>
                </a:cubicBezTo>
                <a:cubicBezTo>
                  <a:pt x="1747520" y="496147"/>
                  <a:pt x="1758315" y="480272"/>
                  <a:pt x="1776730" y="453602"/>
                </a:cubicBezTo>
                <a:cubicBezTo>
                  <a:pt x="1795145" y="426932"/>
                  <a:pt x="1798320" y="413597"/>
                  <a:pt x="1816735" y="387562"/>
                </a:cubicBezTo>
                <a:cubicBezTo>
                  <a:pt x="1835150" y="361527"/>
                  <a:pt x="1845310" y="345652"/>
                  <a:pt x="1868805" y="322157"/>
                </a:cubicBezTo>
                <a:cubicBezTo>
                  <a:pt x="1892300" y="298662"/>
                  <a:pt x="1911350" y="292947"/>
                  <a:pt x="1934845" y="269452"/>
                </a:cubicBezTo>
                <a:cubicBezTo>
                  <a:pt x="1958340" y="245957"/>
                  <a:pt x="1964055" y="221827"/>
                  <a:pt x="1987550" y="203412"/>
                </a:cubicBezTo>
                <a:cubicBezTo>
                  <a:pt x="2011045" y="184997"/>
                  <a:pt x="2027555" y="190712"/>
                  <a:pt x="2053590" y="177377"/>
                </a:cubicBezTo>
                <a:cubicBezTo>
                  <a:pt x="2079625" y="164042"/>
                  <a:pt x="2092960" y="155787"/>
                  <a:pt x="2118995" y="137372"/>
                </a:cubicBezTo>
                <a:cubicBezTo>
                  <a:pt x="2145030" y="118957"/>
                  <a:pt x="2158365" y="101177"/>
                  <a:pt x="2185035" y="85302"/>
                </a:cubicBezTo>
                <a:cubicBezTo>
                  <a:pt x="2211705" y="69427"/>
                  <a:pt x="2225040" y="69427"/>
                  <a:pt x="2251075" y="58632"/>
                </a:cubicBezTo>
                <a:cubicBezTo>
                  <a:pt x="2277110" y="47837"/>
                  <a:pt x="2290445" y="43392"/>
                  <a:pt x="2316480" y="32597"/>
                </a:cubicBezTo>
                <a:cubicBezTo>
                  <a:pt x="2342515" y="21802"/>
                  <a:pt x="2355850" y="11007"/>
                  <a:pt x="2382520" y="5927"/>
                </a:cubicBezTo>
                <a:cubicBezTo>
                  <a:pt x="2409190" y="847"/>
                  <a:pt x="2422525" y="5927"/>
                  <a:pt x="2448560" y="5927"/>
                </a:cubicBezTo>
                <a:cubicBezTo>
                  <a:pt x="2474595" y="5927"/>
                  <a:pt x="2487930" y="5927"/>
                  <a:pt x="2513965" y="5927"/>
                </a:cubicBezTo>
                <a:cubicBezTo>
                  <a:pt x="2540000" y="5927"/>
                  <a:pt x="2553335" y="5927"/>
                  <a:pt x="2580005" y="5927"/>
                </a:cubicBezTo>
                <a:cubicBezTo>
                  <a:pt x="2606675" y="5927"/>
                  <a:pt x="2620010" y="5927"/>
                  <a:pt x="2646045" y="5927"/>
                </a:cubicBezTo>
                <a:cubicBezTo>
                  <a:pt x="2672080" y="5927"/>
                  <a:pt x="2685415" y="-7408"/>
                  <a:pt x="2711450" y="5927"/>
                </a:cubicBezTo>
                <a:cubicBezTo>
                  <a:pt x="2737485" y="19262"/>
                  <a:pt x="2759075" y="45932"/>
                  <a:pt x="2777490" y="71967"/>
                </a:cubicBezTo>
                <a:cubicBezTo>
                  <a:pt x="2795905" y="98002"/>
                  <a:pt x="2790190" y="111337"/>
                  <a:pt x="2803525" y="137372"/>
                </a:cubicBezTo>
                <a:cubicBezTo>
                  <a:pt x="2816860" y="163407"/>
                  <a:pt x="2829560" y="176742"/>
                  <a:pt x="2842895" y="203412"/>
                </a:cubicBezTo>
                <a:cubicBezTo>
                  <a:pt x="2856230" y="230082"/>
                  <a:pt x="2856230" y="243417"/>
                  <a:pt x="2869565" y="269452"/>
                </a:cubicBezTo>
                <a:cubicBezTo>
                  <a:pt x="2882900" y="295487"/>
                  <a:pt x="2895600" y="308822"/>
                  <a:pt x="2908935" y="334857"/>
                </a:cubicBezTo>
                <a:cubicBezTo>
                  <a:pt x="2922270" y="360892"/>
                  <a:pt x="2922270" y="374227"/>
                  <a:pt x="2935605" y="400897"/>
                </a:cubicBezTo>
                <a:cubicBezTo>
                  <a:pt x="2948940" y="427567"/>
                  <a:pt x="2967355" y="440902"/>
                  <a:pt x="2974975" y="466937"/>
                </a:cubicBezTo>
                <a:cubicBezTo>
                  <a:pt x="2982595" y="492972"/>
                  <a:pt x="2974975" y="506307"/>
                  <a:pt x="2974975" y="532342"/>
                </a:cubicBezTo>
                <a:cubicBezTo>
                  <a:pt x="2974975" y="558377"/>
                  <a:pt x="2977515" y="571712"/>
                  <a:pt x="2974975" y="598382"/>
                </a:cubicBezTo>
                <a:cubicBezTo>
                  <a:pt x="2972435" y="625052"/>
                  <a:pt x="2969260" y="638387"/>
                  <a:pt x="2961640" y="664422"/>
                </a:cubicBezTo>
                <a:cubicBezTo>
                  <a:pt x="2954020" y="690457"/>
                  <a:pt x="2946400" y="703792"/>
                  <a:pt x="2935605" y="729827"/>
                </a:cubicBezTo>
                <a:cubicBezTo>
                  <a:pt x="2924810" y="755862"/>
                  <a:pt x="2919730" y="769197"/>
                  <a:pt x="2908935" y="795867"/>
                </a:cubicBezTo>
                <a:cubicBezTo>
                  <a:pt x="2898140" y="822537"/>
                  <a:pt x="2896235" y="835872"/>
                  <a:pt x="2882900" y="861907"/>
                </a:cubicBezTo>
                <a:cubicBezTo>
                  <a:pt x="2869565" y="887942"/>
                  <a:pt x="2856230" y="901277"/>
                  <a:pt x="2842895" y="927312"/>
                </a:cubicBezTo>
                <a:cubicBezTo>
                  <a:pt x="2829560" y="953347"/>
                  <a:pt x="2808605" y="990812"/>
                  <a:pt x="2816860" y="993352"/>
                </a:cubicBezTo>
                <a:cubicBezTo>
                  <a:pt x="2825115" y="995892"/>
                  <a:pt x="2856865" y="959062"/>
                  <a:pt x="2882900" y="940647"/>
                </a:cubicBezTo>
                <a:cubicBezTo>
                  <a:pt x="2908935" y="922232"/>
                  <a:pt x="2922270" y="914612"/>
                  <a:pt x="2948305" y="901277"/>
                </a:cubicBezTo>
                <a:cubicBezTo>
                  <a:pt x="2974340" y="887942"/>
                  <a:pt x="2987675" y="887942"/>
                  <a:pt x="3014345" y="874607"/>
                </a:cubicBezTo>
                <a:cubicBezTo>
                  <a:pt x="3041015" y="861272"/>
                  <a:pt x="3054350" y="851112"/>
                  <a:pt x="3080385" y="835237"/>
                </a:cubicBezTo>
                <a:cubicBezTo>
                  <a:pt x="3106420" y="819362"/>
                  <a:pt x="3116580" y="814282"/>
                  <a:pt x="3145790" y="795867"/>
                </a:cubicBezTo>
                <a:cubicBezTo>
                  <a:pt x="3175000" y="777452"/>
                  <a:pt x="3195955" y="761577"/>
                  <a:pt x="3225165" y="743162"/>
                </a:cubicBezTo>
                <a:cubicBezTo>
                  <a:pt x="3254375" y="724747"/>
                  <a:pt x="3264535" y="719667"/>
                  <a:pt x="3290570" y="703792"/>
                </a:cubicBezTo>
                <a:cubicBezTo>
                  <a:pt x="3316605" y="687917"/>
                  <a:pt x="3329940" y="682837"/>
                  <a:pt x="3356610" y="664422"/>
                </a:cubicBezTo>
                <a:cubicBezTo>
                  <a:pt x="3383280" y="646007"/>
                  <a:pt x="3396615" y="632672"/>
                  <a:pt x="3422650" y="611717"/>
                </a:cubicBezTo>
                <a:cubicBezTo>
                  <a:pt x="3448685" y="590762"/>
                  <a:pt x="3464560" y="582507"/>
                  <a:pt x="3488055" y="559012"/>
                </a:cubicBezTo>
                <a:cubicBezTo>
                  <a:pt x="3511550" y="535517"/>
                  <a:pt x="3517265" y="513927"/>
                  <a:pt x="3540760" y="492972"/>
                </a:cubicBezTo>
                <a:cubicBezTo>
                  <a:pt x="3564255" y="472017"/>
                  <a:pt x="3580765" y="472017"/>
                  <a:pt x="3606800" y="453602"/>
                </a:cubicBezTo>
                <a:cubicBezTo>
                  <a:pt x="3632835" y="435187"/>
                  <a:pt x="3648710" y="424392"/>
                  <a:pt x="3672205" y="400897"/>
                </a:cubicBezTo>
                <a:cubicBezTo>
                  <a:pt x="3695700" y="377402"/>
                  <a:pt x="3701415" y="355812"/>
                  <a:pt x="3724910" y="334857"/>
                </a:cubicBezTo>
                <a:cubicBezTo>
                  <a:pt x="3748405" y="313902"/>
                  <a:pt x="3764280" y="313902"/>
                  <a:pt x="3790950" y="295487"/>
                </a:cubicBezTo>
                <a:cubicBezTo>
                  <a:pt x="3817620" y="277072"/>
                  <a:pt x="3830955" y="261197"/>
                  <a:pt x="3856990" y="242782"/>
                </a:cubicBezTo>
                <a:cubicBezTo>
                  <a:pt x="3883025" y="224367"/>
                  <a:pt x="3898900" y="224367"/>
                  <a:pt x="3922395" y="203412"/>
                </a:cubicBezTo>
                <a:cubicBezTo>
                  <a:pt x="3945890" y="182457"/>
                  <a:pt x="3951605" y="160867"/>
                  <a:pt x="3975100" y="137372"/>
                </a:cubicBezTo>
                <a:cubicBezTo>
                  <a:pt x="3998595" y="113877"/>
                  <a:pt x="4015105" y="106257"/>
                  <a:pt x="4041140" y="85302"/>
                </a:cubicBezTo>
                <a:cubicBezTo>
                  <a:pt x="4067175" y="64347"/>
                  <a:pt x="4080510" y="48472"/>
                  <a:pt x="4106545" y="32597"/>
                </a:cubicBezTo>
                <a:cubicBezTo>
                  <a:pt x="4132580" y="16722"/>
                  <a:pt x="4143375" y="11007"/>
                  <a:pt x="4172585" y="5927"/>
                </a:cubicBezTo>
                <a:cubicBezTo>
                  <a:pt x="4201795" y="847"/>
                  <a:pt x="4222115" y="5927"/>
                  <a:pt x="4251325" y="5927"/>
                </a:cubicBezTo>
                <a:cubicBezTo>
                  <a:pt x="4280535" y="5927"/>
                  <a:pt x="4290695" y="3387"/>
                  <a:pt x="4317365" y="5927"/>
                </a:cubicBezTo>
                <a:cubicBezTo>
                  <a:pt x="4344035" y="8467"/>
                  <a:pt x="4357370" y="11642"/>
                  <a:pt x="4383405" y="19262"/>
                </a:cubicBezTo>
                <a:cubicBezTo>
                  <a:pt x="4409440" y="26882"/>
                  <a:pt x="4422775" y="29422"/>
                  <a:pt x="4448810" y="45297"/>
                </a:cubicBezTo>
                <a:cubicBezTo>
                  <a:pt x="4474845" y="61172"/>
                  <a:pt x="4488180" y="77047"/>
                  <a:pt x="4514850" y="98002"/>
                </a:cubicBezTo>
                <a:cubicBezTo>
                  <a:pt x="4541520" y="118957"/>
                  <a:pt x="4554855" y="127212"/>
                  <a:pt x="4580890" y="150707"/>
                </a:cubicBezTo>
                <a:cubicBezTo>
                  <a:pt x="4606925" y="174202"/>
                  <a:pt x="4620260" y="193252"/>
                  <a:pt x="4646295" y="216747"/>
                </a:cubicBezTo>
                <a:cubicBezTo>
                  <a:pt x="4672330" y="240242"/>
                  <a:pt x="4688840" y="245957"/>
                  <a:pt x="4712335" y="269452"/>
                </a:cubicBezTo>
                <a:cubicBezTo>
                  <a:pt x="4735830" y="292947"/>
                  <a:pt x="4746625" y="308822"/>
                  <a:pt x="4765040" y="334857"/>
                </a:cubicBezTo>
                <a:cubicBezTo>
                  <a:pt x="4783455" y="360892"/>
                  <a:pt x="4785995" y="374227"/>
                  <a:pt x="4804410" y="400897"/>
                </a:cubicBezTo>
                <a:cubicBezTo>
                  <a:pt x="4822825" y="427567"/>
                  <a:pt x="4836160" y="440902"/>
                  <a:pt x="4857115" y="466937"/>
                </a:cubicBezTo>
                <a:cubicBezTo>
                  <a:pt x="4878070" y="492972"/>
                  <a:pt x="4888865" y="506307"/>
                  <a:pt x="4909820" y="532342"/>
                </a:cubicBezTo>
                <a:cubicBezTo>
                  <a:pt x="4930775" y="558377"/>
                  <a:pt x="4941570" y="571712"/>
                  <a:pt x="4962525" y="598382"/>
                </a:cubicBezTo>
                <a:cubicBezTo>
                  <a:pt x="4983480" y="625052"/>
                  <a:pt x="4994275" y="638387"/>
                  <a:pt x="5015230" y="664422"/>
                </a:cubicBezTo>
                <a:cubicBezTo>
                  <a:pt x="5036185" y="690457"/>
                  <a:pt x="5049520" y="703792"/>
                  <a:pt x="5067935" y="729827"/>
                </a:cubicBezTo>
                <a:cubicBezTo>
                  <a:pt x="5086350" y="755862"/>
                  <a:pt x="5091430" y="769197"/>
                  <a:pt x="5107305" y="795867"/>
                </a:cubicBezTo>
                <a:cubicBezTo>
                  <a:pt x="5123180" y="822537"/>
                  <a:pt x="5133340" y="861907"/>
                  <a:pt x="5146675" y="861907"/>
                </a:cubicBezTo>
                <a:cubicBezTo>
                  <a:pt x="5160010" y="861907"/>
                  <a:pt x="5162550" y="822537"/>
                  <a:pt x="5173345" y="795867"/>
                </a:cubicBezTo>
                <a:cubicBezTo>
                  <a:pt x="5184140" y="769197"/>
                  <a:pt x="5194300" y="755862"/>
                  <a:pt x="5199380" y="729827"/>
                </a:cubicBezTo>
                <a:cubicBezTo>
                  <a:pt x="5204460" y="703792"/>
                  <a:pt x="5196840" y="690457"/>
                  <a:pt x="5199380" y="664422"/>
                </a:cubicBezTo>
                <a:cubicBezTo>
                  <a:pt x="5201920" y="638387"/>
                  <a:pt x="5210175" y="625052"/>
                  <a:pt x="5212715" y="598382"/>
                </a:cubicBezTo>
                <a:cubicBezTo>
                  <a:pt x="5215255" y="571712"/>
                  <a:pt x="5210175" y="558377"/>
                  <a:pt x="5212715" y="532342"/>
                </a:cubicBezTo>
                <a:cubicBezTo>
                  <a:pt x="5215255" y="506307"/>
                  <a:pt x="5222875" y="492972"/>
                  <a:pt x="5225415" y="466937"/>
                </a:cubicBezTo>
                <a:cubicBezTo>
                  <a:pt x="5227955" y="440902"/>
                  <a:pt x="5225415" y="427567"/>
                  <a:pt x="5225415" y="400897"/>
                </a:cubicBezTo>
                <a:cubicBezTo>
                  <a:pt x="5225415" y="374227"/>
                  <a:pt x="5225415" y="360892"/>
                  <a:pt x="5225415" y="334857"/>
                </a:cubicBezTo>
                <a:cubicBezTo>
                  <a:pt x="5225415" y="308822"/>
                  <a:pt x="5225415" y="295487"/>
                  <a:pt x="5225415" y="269452"/>
                </a:cubicBezTo>
                <a:cubicBezTo>
                  <a:pt x="5225415" y="243417"/>
                  <a:pt x="5225415" y="230082"/>
                  <a:pt x="5225415" y="203412"/>
                </a:cubicBezTo>
                <a:cubicBezTo>
                  <a:pt x="5225415" y="176742"/>
                  <a:pt x="5222875" y="163407"/>
                  <a:pt x="5225415" y="137372"/>
                </a:cubicBezTo>
                <a:cubicBezTo>
                  <a:pt x="5227955" y="111337"/>
                  <a:pt x="5222875" y="79587"/>
                  <a:pt x="5238750" y="71967"/>
                </a:cubicBezTo>
                <a:cubicBezTo>
                  <a:pt x="5254625" y="64347"/>
                  <a:pt x="5286375" y="79587"/>
                  <a:pt x="5304790" y="98002"/>
                </a:cubicBezTo>
                <a:cubicBezTo>
                  <a:pt x="5323205" y="116417"/>
                  <a:pt x="5317490" y="137372"/>
                  <a:pt x="5330825" y="164042"/>
                </a:cubicBezTo>
                <a:cubicBezTo>
                  <a:pt x="5344160" y="190712"/>
                  <a:pt x="5356860" y="204047"/>
                  <a:pt x="5370195" y="230082"/>
                </a:cubicBezTo>
                <a:cubicBezTo>
                  <a:pt x="5383530" y="256117"/>
                  <a:pt x="5386070" y="269452"/>
                  <a:pt x="5396865" y="295487"/>
                </a:cubicBezTo>
                <a:cubicBezTo>
                  <a:pt x="5407660" y="321522"/>
                  <a:pt x="5415280" y="335492"/>
                  <a:pt x="5422900" y="361527"/>
                </a:cubicBezTo>
                <a:cubicBezTo>
                  <a:pt x="5430520" y="387562"/>
                  <a:pt x="5425440" y="397722"/>
                  <a:pt x="5436235" y="426932"/>
                </a:cubicBezTo>
                <a:cubicBezTo>
                  <a:pt x="5447030" y="456142"/>
                  <a:pt x="5462270" y="477097"/>
                  <a:pt x="5475605" y="506307"/>
                </a:cubicBezTo>
                <a:cubicBezTo>
                  <a:pt x="5488940" y="535517"/>
                  <a:pt x="5494020" y="546312"/>
                  <a:pt x="5502275" y="572347"/>
                </a:cubicBezTo>
                <a:cubicBezTo>
                  <a:pt x="5510530" y="598382"/>
                  <a:pt x="5510530" y="611717"/>
                  <a:pt x="5515610" y="637752"/>
                </a:cubicBezTo>
                <a:cubicBezTo>
                  <a:pt x="5520690" y="663787"/>
                  <a:pt x="5525770" y="677757"/>
                  <a:pt x="5528310" y="703792"/>
                </a:cubicBezTo>
                <a:cubicBezTo>
                  <a:pt x="5530850" y="729827"/>
                  <a:pt x="5528310" y="739987"/>
                  <a:pt x="5528310" y="769197"/>
                </a:cubicBezTo>
                <a:cubicBezTo>
                  <a:pt x="5528310" y="798407"/>
                  <a:pt x="5528310" y="819362"/>
                  <a:pt x="5528310" y="848572"/>
                </a:cubicBezTo>
                <a:cubicBezTo>
                  <a:pt x="5528310" y="877782"/>
                  <a:pt x="5525770" y="887942"/>
                  <a:pt x="5528310" y="913977"/>
                </a:cubicBezTo>
                <a:cubicBezTo>
                  <a:pt x="5530850" y="940012"/>
                  <a:pt x="5525770" y="977477"/>
                  <a:pt x="5541645" y="980017"/>
                </a:cubicBezTo>
                <a:cubicBezTo>
                  <a:pt x="5557520" y="982557"/>
                  <a:pt x="5586730" y="950807"/>
                  <a:pt x="5607685" y="927312"/>
                </a:cubicBezTo>
                <a:cubicBezTo>
                  <a:pt x="5628640" y="903817"/>
                  <a:pt x="5628640" y="887942"/>
                  <a:pt x="5647055" y="861907"/>
                </a:cubicBezTo>
                <a:cubicBezTo>
                  <a:pt x="5665470" y="835872"/>
                  <a:pt x="5678805" y="822537"/>
                  <a:pt x="5699760" y="795867"/>
                </a:cubicBezTo>
                <a:cubicBezTo>
                  <a:pt x="5720715" y="769197"/>
                  <a:pt x="5734050" y="755862"/>
                  <a:pt x="5752465" y="729827"/>
                </a:cubicBezTo>
                <a:cubicBezTo>
                  <a:pt x="5770880" y="703792"/>
                  <a:pt x="5773420" y="690457"/>
                  <a:pt x="5791835" y="664422"/>
                </a:cubicBezTo>
                <a:cubicBezTo>
                  <a:pt x="5810250" y="638387"/>
                  <a:pt x="5821045" y="625052"/>
                  <a:pt x="5844540" y="598382"/>
                </a:cubicBezTo>
                <a:cubicBezTo>
                  <a:pt x="5868035" y="571712"/>
                  <a:pt x="5888990" y="558377"/>
                  <a:pt x="5909945" y="532342"/>
                </a:cubicBezTo>
                <a:cubicBezTo>
                  <a:pt x="5930900" y="506307"/>
                  <a:pt x="5928995" y="492972"/>
                  <a:pt x="5949950" y="466937"/>
                </a:cubicBezTo>
                <a:cubicBezTo>
                  <a:pt x="5970905" y="440902"/>
                  <a:pt x="5994400" y="427567"/>
                  <a:pt x="6015355" y="400897"/>
                </a:cubicBezTo>
                <a:cubicBezTo>
                  <a:pt x="6036310" y="374227"/>
                  <a:pt x="6038850" y="360892"/>
                  <a:pt x="6054725" y="334857"/>
                </a:cubicBezTo>
                <a:cubicBezTo>
                  <a:pt x="6070600" y="308822"/>
                  <a:pt x="6078855" y="295487"/>
                  <a:pt x="6094730" y="269452"/>
                </a:cubicBezTo>
                <a:cubicBezTo>
                  <a:pt x="6110605" y="243417"/>
                  <a:pt x="6118225" y="230082"/>
                  <a:pt x="6134100" y="203412"/>
                </a:cubicBezTo>
                <a:cubicBezTo>
                  <a:pt x="6149975" y="176742"/>
                  <a:pt x="6160135" y="163407"/>
                  <a:pt x="6173470" y="137372"/>
                </a:cubicBezTo>
                <a:cubicBezTo>
                  <a:pt x="6186805" y="111337"/>
                  <a:pt x="6181090" y="82127"/>
                  <a:pt x="6199505" y="71967"/>
                </a:cubicBezTo>
                <a:cubicBezTo>
                  <a:pt x="6217920" y="61807"/>
                  <a:pt x="6238875" y="74507"/>
                  <a:pt x="6265545" y="85302"/>
                </a:cubicBezTo>
                <a:cubicBezTo>
                  <a:pt x="6292215" y="96097"/>
                  <a:pt x="6305550" y="106257"/>
                  <a:pt x="6331585" y="124672"/>
                </a:cubicBezTo>
                <a:cubicBezTo>
                  <a:pt x="6357620" y="143087"/>
                  <a:pt x="6370955" y="156422"/>
                  <a:pt x="6396990" y="177377"/>
                </a:cubicBezTo>
                <a:cubicBezTo>
                  <a:pt x="6423025" y="198332"/>
                  <a:pt x="6436360" y="209127"/>
                  <a:pt x="6463030" y="230082"/>
                </a:cubicBezTo>
                <a:cubicBezTo>
                  <a:pt x="6489700" y="251037"/>
                  <a:pt x="6503035" y="266277"/>
                  <a:pt x="6529070" y="282152"/>
                </a:cubicBezTo>
                <a:cubicBezTo>
                  <a:pt x="6555105" y="298027"/>
                  <a:pt x="6568440" y="292947"/>
                  <a:pt x="6594475" y="308822"/>
                </a:cubicBezTo>
                <a:cubicBezTo>
                  <a:pt x="6620510" y="324697"/>
                  <a:pt x="6633845" y="340572"/>
                  <a:pt x="6660515" y="361527"/>
                </a:cubicBezTo>
                <a:cubicBezTo>
                  <a:pt x="6687185" y="382482"/>
                  <a:pt x="6700520" y="398357"/>
                  <a:pt x="6726555" y="414232"/>
                </a:cubicBezTo>
                <a:cubicBezTo>
                  <a:pt x="6752590" y="430107"/>
                  <a:pt x="6765925" y="426932"/>
                  <a:pt x="6791960" y="440267"/>
                </a:cubicBezTo>
                <a:cubicBezTo>
                  <a:pt x="6817995" y="453602"/>
                  <a:pt x="6845935" y="472017"/>
                  <a:pt x="6858000" y="479637"/>
                </a:cubicBezTo>
              </a:path>
            </a:pathLst>
          </a:cu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 226"/>
          <p:cNvSpPr/>
          <p:nvPr/>
        </p:nvSpPr>
        <p:spPr>
          <a:xfrm>
            <a:off x="785495" y="2312035"/>
            <a:ext cx="288290" cy="288290"/>
          </a:xfrm>
          <a:custGeom>
            <a:avLst/>
            <a:gdLst>
              <a:gd name="connsiteX0" fmla="*/ 1846300 w 4171682"/>
              <a:gd name="connsiteY0" fmla="*/ 0 h 3589654"/>
              <a:gd name="connsiteX1" fmla="*/ 2325378 w 4171682"/>
              <a:gd name="connsiteY1" fmla="*/ 0 h 3589654"/>
              <a:gd name="connsiteX2" fmla="*/ 4171682 w 4171682"/>
              <a:gd name="connsiteY2" fmla="*/ 3183284 h 3589654"/>
              <a:gd name="connsiteX3" fmla="*/ 3937064 w 4171682"/>
              <a:gd name="connsiteY3" fmla="*/ 3589654 h 3589654"/>
              <a:gd name="connsiteX4" fmla="*/ 234622 w 4171682"/>
              <a:gd name="connsiteY4" fmla="*/ 3589654 h 3589654"/>
              <a:gd name="connsiteX5" fmla="*/ 0 w 4171682"/>
              <a:gd name="connsiteY5" fmla="*/ 3183277 h 358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1682" h="3589654">
                <a:moveTo>
                  <a:pt x="1846300" y="0"/>
                </a:moveTo>
                <a:lnTo>
                  <a:pt x="2325378" y="0"/>
                </a:lnTo>
                <a:lnTo>
                  <a:pt x="4171682" y="3183284"/>
                </a:lnTo>
                <a:lnTo>
                  <a:pt x="3937064" y="3589654"/>
                </a:lnTo>
                <a:lnTo>
                  <a:pt x="234622" y="3589654"/>
                </a:lnTo>
                <a:lnTo>
                  <a:pt x="0" y="3183277"/>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任意多边形 24"/>
          <p:cNvSpPr/>
          <p:nvPr/>
        </p:nvSpPr>
        <p:spPr>
          <a:xfrm>
            <a:off x="1080135" y="2138680"/>
            <a:ext cx="6765925" cy="431800"/>
          </a:xfrm>
          <a:custGeom>
            <a:avLst/>
            <a:gdLst>
              <a:gd name="connisteX0" fmla="*/ 0 w 6765925"/>
              <a:gd name="connsiteY0" fmla="*/ 368935 h 431673"/>
              <a:gd name="connisteX1" fmla="*/ 1052830 w 6765925"/>
              <a:gd name="connsiteY1" fmla="*/ 0 h 431673"/>
              <a:gd name="connisteX2" fmla="*/ 2290445 w 6765925"/>
              <a:gd name="connsiteY2" fmla="*/ 368935 h 431673"/>
              <a:gd name="connisteX3" fmla="*/ 3961765 w 6765925"/>
              <a:gd name="connsiteY3" fmla="*/ 26670 h 431673"/>
              <a:gd name="connisteX4" fmla="*/ 5107305 w 6765925"/>
              <a:gd name="connsiteY4" fmla="*/ 421640 h 431673"/>
              <a:gd name="connisteX5" fmla="*/ 6765925 w 6765925"/>
              <a:gd name="connsiteY5" fmla="*/ 289560 h 431673"/>
              <a:gd name="connisteX6" fmla="*/ 6924040 w 6765925"/>
              <a:gd name="connsiteY6" fmla="*/ 355600 h 43167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6765925" h="431674">
                <a:moveTo>
                  <a:pt x="0" y="368935"/>
                </a:moveTo>
                <a:cubicBezTo>
                  <a:pt x="186055" y="287655"/>
                  <a:pt x="594995" y="0"/>
                  <a:pt x="1052830" y="0"/>
                </a:cubicBezTo>
                <a:cubicBezTo>
                  <a:pt x="1510665" y="0"/>
                  <a:pt x="1708785" y="363855"/>
                  <a:pt x="2290445" y="368935"/>
                </a:cubicBezTo>
                <a:cubicBezTo>
                  <a:pt x="2872105" y="374015"/>
                  <a:pt x="3398520" y="15875"/>
                  <a:pt x="3961765" y="26670"/>
                </a:cubicBezTo>
                <a:cubicBezTo>
                  <a:pt x="4525010" y="37465"/>
                  <a:pt x="4546600" y="368935"/>
                  <a:pt x="5107305" y="421640"/>
                </a:cubicBezTo>
                <a:cubicBezTo>
                  <a:pt x="5668010" y="474345"/>
                  <a:pt x="6402705" y="302895"/>
                  <a:pt x="6765925" y="28956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任意多边形 25"/>
          <p:cNvSpPr/>
          <p:nvPr/>
        </p:nvSpPr>
        <p:spPr>
          <a:xfrm>
            <a:off x="1093470" y="2267585"/>
            <a:ext cx="6976110" cy="450850"/>
          </a:xfrm>
          <a:custGeom>
            <a:avLst/>
            <a:gdLst>
              <a:gd name="connisteX0" fmla="*/ 0 w 6976110"/>
              <a:gd name="connsiteY0" fmla="*/ 107638 h 450998"/>
              <a:gd name="connisteX1" fmla="*/ 1184275 w 6976110"/>
              <a:gd name="connsiteY1" fmla="*/ 449903 h 450998"/>
              <a:gd name="connisteX2" fmla="*/ 2382520 w 6976110"/>
              <a:gd name="connsiteY2" fmla="*/ 2863 h 450998"/>
              <a:gd name="connisteX3" fmla="*/ 3658870 w 6976110"/>
              <a:gd name="connsiteY3" fmla="*/ 279088 h 450998"/>
              <a:gd name="connisteX4" fmla="*/ 5502275 w 6976110"/>
              <a:gd name="connsiteY4" fmla="*/ 134308 h 450998"/>
              <a:gd name="connisteX5" fmla="*/ 6976110 w 6976110"/>
              <a:gd name="connsiteY5" fmla="*/ 160343 h 450998"/>
              <a:gd name="connisteX6" fmla="*/ 6936740 w 6976110"/>
              <a:gd name="connsiteY6" fmla="*/ 160343 h 45099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6976110" h="450999">
                <a:moveTo>
                  <a:pt x="0" y="107639"/>
                </a:moveTo>
                <a:cubicBezTo>
                  <a:pt x="212725" y="185109"/>
                  <a:pt x="708025" y="470859"/>
                  <a:pt x="1184275" y="449904"/>
                </a:cubicBezTo>
                <a:cubicBezTo>
                  <a:pt x="1660525" y="428949"/>
                  <a:pt x="1887855" y="37154"/>
                  <a:pt x="2382520" y="2864"/>
                </a:cubicBezTo>
                <a:cubicBezTo>
                  <a:pt x="2877185" y="-31426"/>
                  <a:pt x="3034665" y="253054"/>
                  <a:pt x="3658870" y="279089"/>
                </a:cubicBezTo>
                <a:cubicBezTo>
                  <a:pt x="4283075" y="305124"/>
                  <a:pt x="4838700" y="157804"/>
                  <a:pt x="5502275" y="134309"/>
                </a:cubicBezTo>
                <a:cubicBezTo>
                  <a:pt x="6165850" y="110814"/>
                  <a:pt x="6689090" y="155264"/>
                  <a:pt x="6976110" y="160344"/>
                </a:cubicBezTo>
              </a:path>
            </a:pathLst>
          </a:custGeom>
          <a:noFill/>
          <a:ln>
            <a:solidFill>
              <a:srgbClr val="FF0000"/>
            </a:solidFill>
            <a:prstDash val="dashDot"/>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356870" y="3560445"/>
            <a:ext cx="8674100" cy="416560"/>
          </a:xfrm>
          <a:prstGeom prst="rect">
            <a:avLst/>
          </a:prstGeom>
          <a:noFill/>
        </p:spPr>
        <p:txBody>
          <a:bodyPr wrap="square" rtlCol="0">
            <a:spAutoFit/>
          </a:bodyPr>
          <a:p>
            <a:r>
              <a:rPr lang="zh-CN" altLang="en-US"/>
              <a:t>精益</a:t>
            </a:r>
            <a:r>
              <a:rPr lang="en-US" altLang="zh-CN"/>
              <a:t>---&gt;</a:t>
            </a:r>
            <a:r>
              <a:rPr lang="zh-CN" altLang="en-US"/>
              <a:t>简单路径最优；实现（主动）：设规矩，定方圆，</a:t>
            </a:r>
            <a:r>
              <a:rPr lang="zh-CN" altLang="en-US">
                <a:solidFill>
                  <a:srgbClr val="FF0000"/>
                </a:solidFill>
              </a:rPr>
              <a:t>量化高效</a:t>
            </a:r>
            <a:r>
              <a:rPr lang="zh-CN" altLang="en-US"/>
              <a:t>；</a:t>
            </a:r>
            <a:endParaRPr lang="en-US" altLang="zh-CN"/>
          </a:p>
        </p:txBody>
      </p:sp>
      <p:sp>
        <p:nvSpPr>
          <p:cNvPr id="28" name="文本框 27"/>
          <p:cNvSpPr txBox="1"/>
          <p:nvPr/>
        </p:nvSpPr>
        <p:spPr>
          <a:xfrm>
            <a:off x="356235" y="4416425"/>
            <a:ext cx="8463915" cy="41656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MES</a:t>
            </a:r>
            <a:r>
              <a:rPr lang="en-US" altLang="zh-CN"/>
              <a:t>---&gt;</a:t>
            </a:r>
            <a:r>
              <a:rPr lang="zh-CN" altLang="en-US"/>
              <a:t>多路径最优；实现（主动）：遍历大量组合可能，</a:t>
            </a:r>
            <a:r>
              <a:rPr lang="zh-CN" altLang="en-US">
                <a:solidFill>
                  <a:srgbClr val="FF0000"/>
                </a:solidFill>
              </a:rPr>
              <a:t>选最优</a:t>
            </a:r>
            <a:r>
              <a:rPr lang="zh-CN" altLang="en-US"/>
              <a:t>；</a:t>
            </a:r>
            <a:endParaRPr lang="en-US" altLang="zh-CN"/>
          </a:p>
        </p:txBody>
      </p:sp>
      <p:sp>
        <p:nvSpPr>
          <p:cNvPr id="29" name="文本框 28"/>
          <p:cNvSpPr txBox="1"/>
          <p:nvPr/>
        </p:nvSpPr>
        <p:spPr>
          <a:xfrm>
            <a:off x="259715" y="5292725"/>
            <a:ext cx="8903970" cy="416560"/>
          </a:xfrm>
          <a:prstGeom prst="rect">
            <a:avLst/>
          </a:prstGeom>
          <a:noFill/>
        </p:spPr>
        <p:txBody>
          <a:bodyPr wrap="square" rtlCol="0">
            <a:spAutoFit/>
          </a:bodyPr>
          <a:p>
            <a:r>
              <a:rPr lang="zh-CN" altLang="en-US"/>
              <a:t>人工智能</a:t>
            </a:r>
            <a:r>
              <a:rPr lang="en-US" altLang="zh-CN"/>
              <a:t>---&gt;</a:t>
            </a:r>
            <a:r>
              <a:rPr lang="zh-CN" altLang="en-US"/>
              <a:t>多因素最优；实现（被动）：挖掘数据底层秘密，</a:t>
            </a:r>
            <a:r>
              <a:rPr lang="zh-CN" altLang="en-US">
                <a:solidFill>
                  <a:srgbClr val="FF0000"/>
                </a:solidFill>
              </a:rPr>
              <a:t>选最优</a:t>
            </a:r>
            <a:r>
              <a:rPr lang="zh-CN" altLang="en-US"/>
              <a:t>；</a:t>
            </a:r>
            <a:endParaRPr lang="en-US" altLang="zh-CN"/>
          </a:p>
        </p:txBody>
      </p:sp>
      <p:grpSp>
        <p:nvGrpSpPr>
          <p:cNvPr id="44" name="组合 43"/>
          <p:cNvGrpSpPr/>
          <p:nvPr/>
        </p:nvGrpSpPr>
        <p:grpSpPr>
          <a:xfrm>
            <a:off x="1785620" y="1565275"/>
            <a:ext cx="5591175" cy="1819910"/>
            <a:chOff x="2812" y="2465"/>
            <a:chExt cx="8805" cy="2866"/>
          </a:xfrm>
        </p:grpSpPr>
        <p:grpSp>
          <p:nvGrpSpPr>
            <p:cNvPr id="42" name="组合 41"/>
            <p:cNvGrpSpPr/>
            <p:nvPr/>
          </p:nvGrpSpPr>
          <p:grpSpPr>
            <a:xfrm>
              <a:off x="2812" y="2465"/>
              <a:ext cx="8698" cy="695"/>
              <a:chOff x="2812" y="2465"/>
              <a:chExt cx="8698" cy="695"/>
            </a:xfrm>
          </p:grpSpPr>
          <p:sp>
            <p:nvSpPr>
              <p:cNvPr id="30" name="文本框 29"/>
              <p:cNvSpPr txBox="1"/>
              <p:nvPr/>
            </p:nvSpPr>
            <p:spPr>
              <a:xfrm>
                <a:off x="6075" y="2465"/>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1" name="文本框 30"/>
              <p:cNvSpPr txBox="1"/>
              <p:nvPr/>
            </p:nvSpPr>
            <p:spPr>
              <a:xfrm>
                <a:off x="7421" y="2504"/>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2" name="文本框 31"/>
              <p:cNvSpPr txBox="1"/>
              <p:nvPr/>
            </p:nvSpPr>
            <p:spPr>
              <a:xfrm>
                <a:off x="8644" y="2504"/>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3" name="文本框 32"/>
              <p:cNvSpPr txBox="1"/>
              <p:nvPr/>
            </p:nvSpPr>
            <p:spPr>
              <a:xfrm>
                <a:off x="9818" y="2504"/>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4" name="文本框 33"/>
              <p:cNvSpPr txBox="1"/>
              <p:nvPr/>
            </p:nvSpPr>
            <p:spPr>
              <a:xfrm>
                <a:off x="4574" y="2504"/>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5" name="文本框 34"/>
              <p:cNvSpPr txBox="1"/>
              <p:nvPr/>
            </p:nvSpPr>
            <p:spPr>
              <a:xfrm>
                <a:off x="2812" y="2504"/>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grpSp>
        <p:grpSp>
          <p:nvGrpSpPr>
            <p:cNvPr id="43" name="组合 42"/>
            <p:cNvGrpSpPr/>
            <p:nvPr/>
          </p:nvGrpSpPr>
          <p:grpSpPr>
            <a:xfrm>
              <a:off x="2919" y="4637"/>
              <a:ext cx="8698" cy="695"/>
              <a:chOff x="2919" y="4637"/>
              <a:chExt cx="8698" cy="695"/>
            </a:xfrm>
          </p:grpSpPr>
          <p:sp>
            <p:nvSpPr>
              <p:cNvPr id="36" name="文本框 35"/>
              <p:cNvSpPr txBox="1"/>
              <p:nvPr/>
            </p:nvSpPr>
            <p:spPr>
              <a:xfrm>
                <a:off x="6182" y="4637"/>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7" name="文本框 36"/>
              <p:cNvSpPr txBox="1"/>
              <p:nvPr/>
            </p:nvSpPr>
            <p:spPr>
              <a:xfrm>
                <a:off x="7528" y="4676"/>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8" name="文本框 37"/>
              <p:cNvSpPr txBox="1"/>
              <p:nvPr/>
            </p:nvSpPr>
            <p:spPr>
              <a:xfrm>
                <a:off x="8751" y="4676"/>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39" name="文本框 38"/>
              <p:cNvSpPr txBox="1"/>
              <p:nvPr/>
            </p:nvSpPr>
            <p:spPr>
              <a:xfrm>
                <a:off x="9925" y="4676"/>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40" name="文本框 39"/>
              <p:cNvSpPr txBox="1"/>
              <p:nvPr/>
            </p:nvSpPr>
            <p:spPr>
              <a:xfrm>
                <a:off x="4681" y="4676"/>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sp>
            <p:nvSpPr>
              <p:cNvPr id="41" name="文本框 40"/>
              <p:cNvSpPr txBox="1"/>
              <p:nvPr/>
            </p:nvSpPr>
            <p:spPr>
              <a:xfrm>
                <a:off x="2919" y="4676"/>
                <a:ext cx="1692" cy="656"/>
              </a:xfrm>
              <a:prstGeom prst="rect">
                <a:avLst/>
              </a:prstGeom>
              <a:noFill/>
            </p:spPr>
            <p:txBody>
              <a:bodyPr wrap="square" rtlCol="0">
                <a:spAutoFit/>
              </a:bodyPr>
              <a:p>
                <a:r>
                  <a:rPr lang="en-US" altLang="zh-CN">
                    <a:solidFill>
                      <a:srgbClr val="FF0000"/>
                    </a:solidFill>
                  </a:rPr>
                  <a:t>data</a:t>
                </a:r>
                <a:endParaRPr lang="en-US" altLang="zh-CN">
                  <a:solidFill>
                    <a:srgbClr val="FF0000"/>
                  </a:solidFill>
                </a:endParaRPr>
              </a:p>
            </p:txBody>
          </p:sp>
        </p:gr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365 0.000000 L 0.012761 0.000000 L 0.020229 0.000000 L 0.027695 0.003889 L 0.035092 0.003889 L 0.042560 0.003889 L 0.050026 0.003889 L 0.057424 0.003889 L 0.064892 0.003889 L 0.072360 0.000000 L 0.079754 -0.005741 L 0.087221 -0.015370 L 0.094689 -0.023056 L 0.105102 -0.028796 L 0.114004 -0.028796 L 0.121473 -0.030648 L 0.130376 -0.030648 L 0.137845 -0.032593 L 0.145242 -0.034537 L 0.152708 -0.040278 L 0.160175 -0.046019 L 0.167571 -0.051759 L 0.172022 -0.042222 L 0.172022 -0.030648 L 0.172022 -0.021111 L 0.175038 -0.011481 L 0.177984 -0.001852 L 0.182505 0.007685 L 0.185450 0.017315 L 0.189903 0.026852 L 0.197368 0.038426 L 0.204837 0.044167 L 0.212233 0.046111 L 0.218193 0.036481 L 0.225660 0.028796 L 0.233056 0.019259 L 0.240524 0.011574 L 0.247992 0.003889 L 0.255387 -0.005741 L 0.262857 -0.015370 L 0.270323 -0.023056 L 0.277718 -0.028796 L 0.285186 -0.032593 L 0.292653 -0.038333 L 0.300050 -0.044167 L 0.307517 -0.049907 L 0.314983 -0.059444 L 0.322382 -0.067130 L 0.329848 -0.074815 L 0.337244 -0.067130 L 0.338752 -0.057593 L 0.340259 -0.046019 L 0.340259 -0.036481 L 0.338752 -0.026852 L 0.337244 -0.017222 L 0.337244 -0.007685 L 0.337244 0.001944 L 0.338752 0.011574 L 0.341767 0.021111 L 0.343203 0.030741 L 0.350672 0.032685 L 0.358138 0.026852 L 0.365533 0.021111 L 0.373002 0.019259 L 0.380470 0.013426 L 0.387867 0.007685 L 0.395333 0.000000 L 0.404237 -0.005741 L 0.411705 -0.013426 L 0.419172 -0.021111 L 0.420609 -0.030648 L 0.422119 -0.040278 L 0.429584 -0.047963 L 0.436980 -0.053704 L 0.444447 -0.055648 L 0.451916 -0.055648 L 0.459311 -0.055648 L 0.466780 -0.051759 L 0.471232 -0.042222 L 0.477190 -0.032593 L 0.481642 -0.023056 L 0.486094 -0.013426 L 0.490617 -0.003796 L 0.498013 -0.009537 L 0.505481 -0.017222 L 0.511440 -0.026852 L 0.517400 -0.036481 L 0.523360 -0.046019 L 0.529318 -0.055648 L 0.536714 -0.063333 L 0.544181 -0.069074 L 0.547127 -0.059444 L 0.548636 -0.049907 L 0.550144 -0.040278 L 0.551579 -0.030648 L 0.553087 -0.021111 L 0.556104 -0.011481 L 0.559046 -0.001852 L 0.563499 0.007685 L 0.570967 0.019259 L 0.578434 0.025000 L 0.585828 0.032685 L 0.594806 0.040370 L 0.602201 0.047963 L 0.611177 0.046111 L 0.620079 0.036481 L 0.627548 0.030741 L 0.634943 0.023056 L 0.642410 0.015370 L 0.649877 0.005741 L 0.655840 -0.003796 L 0.663234 -0.011481 L 0.669194 -0.021111 L 0.676662 -0.028796 L 0.684059 -0.036481 L 0.691524 -0.044167 L 0.698994 -0.051759 L 0.706388 -0.061389 L 0.713855 -0.069074 L 0.719815 -0.059444 L 0.727284 -0.051759 L 0.734680 -0.044167 L 0.742148 -0.038333 L 0.749543 -0.032593 L 0.757010 -0.028796 L 0.764480 -0.026852 L 0.771875 -0.024907 L 0.779342 -0.023056 L 0.788246 -0.021111 L 0.795711 -0.017222 " pathEditMode="relative" rAng="0" ptsTypes="">
                                      <p:cBhvr>
                                        <p:cTn id="6" dur="5000" fill="hold"/>
                                        <p:tgtEl>
                                          <p:spTgt spid="24"/>
                                        </p:tgtEl>
                                        <p:attrNameLst>
                                          <p:attrName>ppt_x</p:attrName>
                                          <p:attrName>ppt_y</p:attrName>
                                        </p:attrNameLst>
                                      </p:cBhvr>
                                      <p:rCtr x="395" y="-13"/>
                                    </p:animMotion>
                                  </p:childTnLst>
                                </p:cTn>
                              </p:par>
                            </p:childTnLst>
                          </p:cTn>
                        </p:par>
                        <p:par>
                          <p:cTn id="7" fill="hold">
                            <p:stCondLst>
                              <p:cond delay="5000"/>
                            </p:stCondLst>
                            <p:childTnLst>
                              <p:par>
                                <p:cTn id="8" presetID="11" presetClass="exit" presetSubtype="0" fill="hold" grpId="1" nodeType="afterEffect">
                                  <p:stCondLst>
                                    <p:cond delay="0"/>
                                  </p:stCondLst>
                                  <p:childTnLst>
                                    <p:anim calcmode="discrete" valueType="str">
                                      <p:cBhvr>
                                        <p:cTn id="9" dur="1000"/>
                                        <p:tgtEl>
                                          <p:spTgt spid="24"/>
                                        </p:tgtEl>
                                        <p:attrNameLst>
                                          <p:attrName>style.visibility</p:attrName>
                                        </p:attrNameLst>
                                      </p:cBhvr>
                                      <p:tavLst>
                                        <p:tav tm="0">
                                          <p:val>
                                            <p:strVal val="hidden"/>
                                          </p:val>
                                        </p:tav>
                                        <p:tav tm="50000">
                                          <p:val>
                                            <p:strVal val="visible"/>
                                          </p:val>
                                        </p:tav>
                                      </p:tavLst>
                                    </p:anim>
                                    <p:set>
                                      <p:cBhvr>
                                        <p:cTn id="10" dur="1" fill="hold">
                                          <p:stCondLst>
                                            <p:cond delay="999"/>
                                          </p:stCondLst>
                                        </p:cTn>
                                        <p:tgtEl>
                                          <p:spTgt spid="2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0-#ppt_w/2"/>
                                          </p:val>
                                        </p:tav>
                                        <p:tav tm="100000">
                                          <p:val>
                                            <p:strVal val="#ppt_x"/>
                                          </p:val>
                                        </p:tav>
                                      </p:tavLst>
                                    </p:anim>
                                    <p:anim calcmode="lin" valueType="num">
                                      <p:cBhvr additive="base">
                                        <p:cTn id="4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0-#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1" grpId="0" bldLvl="0" animBg="1"/>
      <p:bldP spid="21" grpId="1" bldLvl="0" animBg="1"/>
      <p:bldP spid="22" grpId="1" bldLvl="0" animBg="1"/>
      <p:bldP spid="24" grpId="0" bldLvl="0" animBg="1"/>
      <p:bldP spid="24" grpId="1" bldLvl="0" animBg="1"/>
      <p:bldP spid="25" grpId="0" bldLvl="0" animBg="1"/>
      <p:bldP spid="26" grpId="0" bldLvl="0" animBg="1"/>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175" y="258445"/>
            <a:ext cx="6046470" cy="460375"/>
          </a:xfrm>
          <a:prstGeom prst="rect">
            <a:avLst/>
          </a:prstGeom>
        </p:spPr>
        <p:txBody>
          <a:bodyPr wrap="square">
            <a:spAutoFit/>
          </a:bodyPr>
          <a:lstStyle/>
          <a:p>
            <a:pPr algn="l" defTabSz="1218565"/>
            <a:r>
              <a:rPr lang="en-US" altLang="zh-CN" sz="2000" b="1" dirty="0">
                <a:solidFill>
                  <a:prstClr val="white"/>
                </a:solidFill>
                <a:latin typeface="微软雅黑" panose="020B0503020204020204" pitchFamily="34" charset="-122"/>
                <a:ea typeface="微软雅黑" panose="020B0503020204020204" pitchFamily="34" charset="-122"/>
              </a:rPr>
              <a:t> Part 03</a:t>
            </a:r>
            <a:r>
              <a:rPr lang="zh-CN" altLang="en-US" sz="2000" b="1" dirty="0">
                <a:solidFill>
                  <a:prstClr val="white"/>
                </a:solidFill>
                <a:latin typeface="微软雅黑" panose="020B0503020204020204" pitchFamily="34" charset="-122"/>
                <a:ea typeface="微软雅黑" panose="020B0503020204020204" pitchFamily="34" charset="-122"/>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大数据实施通用规则</a:t>
            </a:r>
            <a:r>
              <a:rPr lang="en-US" altLang="zh-CN" sz="2000" b="1" dirty="0">
                <a:solidFill>
                  <a:prstClr val="white"/>
                </a:solidFill>
                <a:latin typeface="微软雅黑" panose="020B0503020204020204" pitchFamily="34" charset="-122"/>
                <a:ea typeface="微软雅黑" panose="020B0503020204020204" pitchFamily="34" charset="-122"/>
                <a:sym typeface="+mn-ea"/>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数据采集</a:t>
            </a:r>
            <a:r>
              <a:rPr lang="zh-CN" altLang="en-US" sz="2400" b="1" dirty="0">
                <a:solidFill>
                  <a:prstClr val="white"/>
                </a:solidFill>
                <a:latin typeface="微软雅黑" panose="020B0503020204020204" pitchFamily="34" charset="-122"/>
                <a:ea typeface="微软雅黑" panose="020B0503020204020204" pitchFamily="34" charset="-122"/>
              </a:rPr>
              <a:t>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538095" y="1033145"/>
            <a:ext cx="3933190" cy="583565"/>
          </a:xfrm>
          <a:prstGeom prst="rect">
            <a:avLst/>
          </a:prstGeom>
          <a:noFill/>
        </p:spPr>
        <p:txBody>
          <a:bodyPr wrap="square" rtlCol="0">
            <a:spAutoFit/>
          </a:bodyPr>
          <a:p>
            <a:r>
              <a:rPr lang="zh-CN" altLang="en-US" sz="3200"/>
              <a:t>实施大数据工业应用</a:t>
            </a:r>
            <a:endParaRPr lang="zh-CN" altLang="en-US" sz="3200"/>
          </a:p>
        </p:txBody>
      </p:sp>
      <p:grpSp>
        <p:nvGrpSpPr>
          <p:cNvPr id="10" name="组合 9"/>
          <p:cNvGrpSpPr/>
          <p:nvPr/>
        </p:nvGrpSpPr>
        <p:grpSpPr>
          <a:xfrm rot="5400000">
            <a:off x="-270510" y="3735070"/>
            <a:ext cx="4953635" cy="521970"/>
            <a:chOff x="2060" y="3509"/>
            <a:chExt cx="7801" cy="822"/>
          </a:xfrm>
        </p:grpSpPr>
        <p:sp>
          <p:nvSpPr>
            <p:cNvPr id="8" name=" 8"/>
            <p:cNvSpPr/>
            <p:nvPr/>
          </p:nvSpPr>
          <p:spPr>
            <a:xfrm rot="8700000">
              <a:off x="2060" y="3537"/>
              <a:ext cx="4309" cy="794"/>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8"/>
            <p:cNvSpPr/>
            <p:nvPr/>
          </p:nvSpPr>
          <p:spPr>
            <a:xfrm rot="2100000">
              <a:off x="5653" y="3509"/>
              <a:ext cx="4209" cy="794"/>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11" name="文本框 10"/>
          <p:cNvSpPr txBox="1"/>
          <p:nvPr/>
        </p:nvSpPr>
        <p:spPr>
          <a:xfrm>
            <a:off x="1458595" y="3324225"/>
            <a:ext cx="946785" cy="1322070"/>
          </a:xfrm>
          <a:prstGeom prst="rect">
            <a:avLst/>
          </a:prstGeom>
          <a:noFill/>
        </p:spPr>
        <p:txBody>
          <a:bodyPr wrap="square" rtlCol="0">
            <a:spAutoFit/>
          </a:bodyPr>
          <a:p>
            <a:r>
              <a:rPr lang="zh-CN" altLang="en-US" sz="4000">
                <a:solidFill>
                  <a:srgbClr val="FF0000"/>
                </a:solidFill>
              </a:rPr>
              <a:t>需求</a:t>
            </a:r>
            <a:endParaRPr lang="zh-CN" altLang="en-US" sz="4000">
              <a:solidFill>
                <a:srgbClr val="FF0000"/>
              </a:solidFill>
            </a:endParaRPr>
          </a:p>
        </p:txBody>
      </p:sp>
      <p:sp>
        <p:nvSpPr>
          <p:cNvPr id="12" name="文本框 11"/>
          <p:cNvSpPr txBox="1"/>
          <p:nvPr/>
        </p:nvSpPr>
        <p:spPr>
          <a:xfrm>
            <a:off x="540385" y="1637665"/>
            <a:ext cx="868045" cy="1068070"/>
          </a:xfrm>
          <a:prstGeom prst="rect">
            <a:avLst/>
          </a:prstGeom>
          <a:noFill/>
        </p:spPr>
        <p:txBody>
          <a:bodyPr wrap="square" rtlCol="0">
            <a:spAutoFit/>
          </a:bodyPr>
          <a:p>
            <a:r>
              <a:rPr lang="zh-CN" altLang="en-US"/>
              <a:t>生产运行数据</a:t>
            </a:r>
            <a:endParaRPr lang="zh-CN" altLang="en-US"/>
          </a:p>
        </p:txBody>
      </p:sp>
      <p:sp>
        <p:nvSpPr>
          <p:cNvPr id="13" name="文本框 12"/>
          <p:cNvSpPr txBox="1"/>
          <p:nvPr/>
        </p:nvSpPr>
        <p:spPr>
          <a:xfrm>
            <a:off x="560705" y="5539105"/>
            <a:ext cx="932815" cy="742315"/>
          </a:xfrm>
          <a:prstGeom prst="rect">
            <a:avLst/>
          </a:prstGeom>
          <a:noFill/>
        </p:spPr>
        <p:txBody>
          <a:bodyPr wrap="square" rtlCol="0">
            <a:spAutoFit/>
          </a:bodyPr>
          <a:p>
            <a:r>
              <a:rPr lang="zh-CN" altLang="en-US"/>
              <a:t>产品质量</a:t>
            </a:r>
            <a:endParaRPr lang="zh-CN" altLang="en-US"/>
          </a:p>
        </p:txBody>
      </p:sp>
      <p:grpSp>
        <p:nvGrpSpPr>
          <p:cNvPr id="2" name="组合 1"/>
          <p:cNvGrpSpPr/>
          <p:nvPr/>
        </p:nvGrpSpPr>
        <p:grpSpPr>
          <a:xfrm>
            <a:off x="3060065" y="3165475"/>
            <a:ext cx="6101080" cy="1270000"/>
            <a:chOff x="4819" y="4985"/>
            <a:chExt cx="9608" cy="2000"/>
          </a:xfrm>
        </p:grpSpPr>
        <p:sp>
          <p:nvSpPr>
            <p:cNvPr id="17" name=" 8"/>
            <p:cNvSpPr/>
            <p:nvPr/>
          </p:nvSpPr>
          <p:spPr>
            <a:xfrm flipV="1">
              <a:off x="8487" y="5708"/>
              <a:ext cx="3028" cy="831"/>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文本框 17"/>
            <p:cNvSpPr txBox="1"/>
            <p:nvPr/>
          </p:nvSpPr>
          <p:spPr>
            <a:xfrm>
              <a:off x="11515" y="5463"/>
              <a:ext cx="2912" cy="1169"/>
            </a:xfrm>
            <a:prstGeom prst="rect">
              <a:avLst/>
            </a:prstGeom>
            <a:noFill/>
          </p:spPr>
          <p:txBody>
            <a:bodyPr wrap="square" rtlCol="0">
              <a:spAutoFit/>
            </a:bodyPr>
            <a:p>
              <a:r>
                <a:rPr lang="zh-CN" altLang="en-US"/>
                <a:t>设备运行监控、</a:t>
              </a:r>
              <a:endParaRPr lang="zh-CN" altLang="en-US"/>
            </a:p>
            <a:p>
              <a:r>
                <a:rPr lang="zh-CN" altLang="en-US"/>
                <a:t>产品质量预测</a:t>
              </a:r>
              <a:endParaRPr lang="zh-CN" altLang="en-US"/>
            </a:p>
          </p:txBody>
        </p:sp>
        <p:sp>
          <p:nvSpPr>
            <p:cNvPr id="19" name="文本框 18"/>
            <p:cNvSpPr txBox="1"/>
            <p:nvPr/>
          </p:nvSpPr>
          <p:spPr>
            <a:xfrm>
              <a:off x="8699" y="4985"/>
              <a:ext cx="2112" cy="1113"/>
            </a:xfrm>
            <a:prstGeom prst="rect">
              <a:avLst/>
            </a:prstGeom>
            <a:noFill/>
          </p:spPr>
          <p:txBody>
            <a:bodyPr wrap="square" rtlCol="0">
              <a:spAutoFit/>
            </a:bodyPr>
            <a:p>
              <a:r>
                <a:rPr lang="zh-CN" altLang="en-US" sz="4000">
                  <a:solidFill>
                    <a:srgbClr val="FF0000"/>
                  </a:solidFill>
                </a:rPr>
                <a:t>应用</a:t>
              </a:r>
              <a:endParaRPr lang="zh-CN" altLang="en-US" sz="4000">
                <a:solidFill>
                  <a:srgbClr val="FF0000"/>
                </a:solidFill>
              </a:endParaRPr>
            </a:p>
          </p:txBody>
        </p:sp>
        <p:grpSp>
          <p:nvGrpSpPr>
            <p:cNvPr id="22" name="组合 21"/>
            <p:cNvGrpSpPr/>
            <p:nvPr/>
          </p:nvGrpSpPr>
          <p:grpSpPr>
            <a:xfrm>
              <a:off x="4819" y="5461"/>
              <a:ext cx="3782" cy="1524"/>
              <a:chOff x="4819" y="5122"/>
              <a:chExt cx="3782" cy="1524"/>
            </a:xfrm>
          </p:grpSpPr>
          <p:sp>
            <p:nvSpPr>
              <p:cNvPr id="165" name=" 165"/>
              <p:cNvSpPr/>
              <p:nvPr/>
            </p:nvSpPr>
            <p:spPr>
              <a:xfrm>
                <a:off x="4819" y="5122"/>
                <a:ext cx="3628" cy="1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 name="文本框 20"/>
              <p:cNvSpPr txBox="1"/>
              <p:nvPr/>
            </p:nvSpPr>
            <p:spPr>
              <a:xfrm>
                <a:off x="4931" y="5316"/>
                <a:ext cx="3670" cy="1113"/>
              </a:xfrm>
              <a:prstGeom prst="rect">
                <a:avLst/>
              </a:prstGeom>
              <a:noFill/>
            </p:spPr>
            <p:txBody>
              <a:bodyPr wrap="square" rtlCol="0">
                <a:spAutoFit/>
              </a:bodyPr>
              <a:p>
                <a:r>
                  <a:rPr lang="en-US" altLang="zh-CN" sz="4000">
                    <a:solidFill>
                      <a:srgbClr val="00B050"/>
                    </a:solidFill>
                  </a:rPr>
                  <a:t>MODEL</a:t>
                </a:r>
                <a:endParaRPr lang="en-US" altLang="zh-CN" sz="4000">
                  <a:solidFill>
                    <a:srgbClr val="00B050"/>
                  </a:solidFill>
                </a:endParaRPr>
              </a:p>
            </p:txBody>
          </p:sp>
        </p:grpSp>
      </p:grpSp>
      <p:sp>
        <p:nvSpPr>
          <p:cNvPr id="24" name="文本框 23"/>
          <p:cNvSpPr txBox="1"/>
          <p:nvPr/>
        </p:nvSpPr>
        <p:spPr>
          <a:xfrm>
            <a:off x="15875" y="965835"/>
            <a:ext cx="1753870" cy="416560"/>
          </a:xfrm>
          <a:prstGeom prst="rect">
            <a:avLst/>
          </a:prstGeom>
          <a:noFill/>
        </p:spPr>
        <p:txBody>
          <a:bodyPr wrap="square" rtlCol="0">
            <a:spAutoFit/>
          </a:bodyPr>
          <a:p>
            <a:r>
              <a:rPr lang="en-US" altLang="zh-CN">
                <a:solidFill>
                  <a:srgbClr val="FF0000"/>
                </a:solidFill>
              </a:rPr>
              <a:t>STEP-One</a:t>
            </a:r>
            <a:endParaRPr lang="en-US" altLang="zh-CN">
              <a:solidFill>
                <a:srgbClr val="FF0000"/>
              </a:solidFill>
            </a:endParaRPr>
          </a:p>
        </p:txBody>
      </p:sp>
      <p:sp>
        <p:nvSpPr>
          <p:cNvPr id="4" name="矩形 3"/>
          <p:cNvSpPr/>
          <p:nvPr/>
        </p:nvSpPr>
        <p:spPr>
          <a:xfrm>
            <a:off x="2843530" y="3140710"/>
            <a:ext cx="6300470" cy="1511935"/>
          </a:xfrm>
          <a:prstGeom prst="rect">
            <a:avLst/>
          </a:prstGeom>
          <a:no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1+ppt_w/2"/>
                                          </p:val>
                                        </p:tav>
                                      </p:tavLst>
                                    </p:anim>
                                    <p:anim calcmode="lin" valueType="num">
                                      <p:cBhvr additive="base">
                                        <p:cTn id="7" dur="500"/>
                                        <p:tgtEl>
                                          <p:spTgt spid="10"/>
                                        </p:tgtEl>
                                        <p:attrNameLst>
                                          <p:attrName>ppt_y</p:attrName>
                                        </p:attrNameLst>
                                      </p:cBhvr>
                                      <p:tavLst>
                                        <p:tav tm="0">
                                          <p:val>
                                            <p:strVal val="ppt_y"/>
                                          </p:val>
                                        </p:tav>
                                        <p:tav tm="100000">
                                          <p:val>
                                            <p:strVal val="ppt_y"/>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2" fill="hold" grpId="0" nodeType="withEffect">
                                  <p:stCondLst>
                                    <p:cond delay="0"/>
                                  </p:stCondLst>
                                  <p:childTnLst>
                                    <p:anim calcmode="lin" valueType="num">
                                      <p:cBhvr additive="base">
                                        <p:cTn id="10" dur="500"/>
                                        <p:tgtEl>
                                          <p:spTgt spid="11"/>
                                        </p:tgtEl>
                                        <p:attrNameLst>
                                          <p:attrName>ppt_x</p:attrName>
                                        </p:attrNameLst>
                                      </p:cBhvr>
                                      <p:tavLst>
                                        <p:tav tm="0">
                                          <p:val>
                                            <p:strVal val="ppt_x"/>
                                          </p:val>
                                        </p:tav>
                                        <p:tav tm="100000">
                                          <p:val>
                                            <p:strVal val="1+ppt_w/2"/>
                                          </p:val>
                                        </p:tav>
                                      </p:tavLst>
                                    </p:anim>
                                    <p:anim calcmode="lin" valueType="num">
                                      <p:cBhvr additive="base">
                                        <p:cTn id="11" dur="500"/>
                                        <p:tgtEl>
                                          <p:spTgt spid="11"/>
                                        </p:tgtEl>
                                        <p:attrNameLst>
                                          <p:attrName>ppt_y</p:attrName>
                                        </p:attrNameLst>
                                      </p:cBhvr>
                                      <p:tavLst>
                                        <p:tav tm="0">
                                          <p:val>
                                            <p:strVal val="ppt_y"/>
                                          </p:val>
                                        </p:tav>
                                        <p:tav tm="100000">
                                          <p:val>
                                            <p:strVal val="ppt_y"/>
                                          </p:val>
                                        </p:tav>
                                      </p:tavLst>
                                    </p:anim>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263305" y="2400678"/>
            <a:ext cx="2240280" cy="368300"/>
          </a:xfrm>
          <a:prstGeom prst="rect">
            <a:avLst/>
          </a:prstGeom>
        </p:spPr>
        <p:txBody>
          <a:bodyPr wrap="none">
            <a:spAutoFit/>
          </a:bodyPr>
          <a:lstStyle/>
          <a:p>
            <a:r>
              <a:rPr lang="zh-CN" altLang="en-US" sz="1800" b="1" dirty="0">
                <a:solidFill>
                  <a:srgbClr val="572F78"/>
                </a:solidFill>
                <a:latin typeface="微软雅黑" panose="020B0503020204020204" pitchFamily="34" charset="-122"/>
              </a:rPr>
              <a:t>大数据人工智能总览</a:t>
            </a:r>
            <a:endParaRPr lang="zh-CN" altLang="en-US" sz="1800" b="1" dirty="0">
              <a:solidFill>
                <a:srgbClr val="572F78"/>
              </a:solidFill>
              <a:latin typeface="微软雅黑" panose="020B0503020204020204" pitchFamily="34" charset="-122"/>
            </a:endParaRPr>
          </a:p>
        </p:txBody>
      </p:sp>
      <p:sp>
        <p:nvSpPr>
          <p:cNvPr id="13" name="淘宝网Chenying0907出品 4"/>
          <p:cNvSpPr/>
          <p:nvPr/>
        </p:nvSpPr>
        <p:spPr>
          <a:xfrm>
            <a:off x="3408224" y="2334556"/>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ndParaRPr>
          </a:p>
        </p:txBody>
      </p:sp>
      <p:sp>
        <p:nvSpPr>
          <p:cNvPr id="30" name="文本框 29"/>
          <p:cNvSpPr txBox="1"/>
          <p:nvPr/>
        </p:nvSpPr>
        <p:spPr>
          <a:xfrm>
            <a:off x="4263328" y="1148541"/>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rPr>
              <a:t>目录</a:t>
            </a:r>
            <a:endParaRPr lang="zh-CN" altLang="en-US" sz="4050" dirty="0">
              <a:solidFill>
                <a:srgbClr val="572F78"/>
              </a:solidFill>
              <a:latin typeface="微软雅黑" panose="020B0503020204020204" pitchFamily="34" charset="-122"/>
            </a:endParaRPr>
          </a:p>
        </p:txBody>
      </p:sp>
      <p:sp>
        <p:nvSpPr>
          <p:cNvPr id="32" name="文本框 31"/>
          <p:cNvSpPr txBox="1"/>
          <p:nvPr/>
        </p:nvSpPr>
        <p:spPr>
          <a:xfrm>
            <a:off x="3450348" y="2365221"/>
            <a:ext cx="548369" cy="398780"/>
          </a:xfrm>
          <a:prstGeom prst="rect">
            <a:avLst/>
          </a:prstGeom>
          <a:noFill/>
        </p:spPr>
        <p:txBody>
          <a:bodyPr wrap="square" rtlCol="0">
            <a:spAutoFit/>
          </a:bodyPr>
          <a:lstStyle/>
          <a:p>
            <a:r>
              <a:rPr lang="en-US" altLang="zh-CN" sz="2000" b="1" dirty="0">
                <a:solidFill>
                  <a:prstClr val="white"/>
                </a:solidFill>
                <a:latin typeface="微软雅黑" panose="020B0503020204020204" pitchFamily="34" charset="-122"/>
              </a:rPr>
              <a:t>01</a:t>
            </a:r>
            <a:endParaRPr lang="en-US" altLang="zh-CN" sz="2000" b="1" dirty="0">
              <a:solidFill>
                <a:prstClr val="white"/>
              </a:solidFill>
              <a:latin typeface="微软雅黑" panose="020B0503020204020204" pitchFamily="34" charset="-122"/>
            </a:endParaRPr>
          </a:p>
        </p:txBody>
      </p:sp>
      <p:sp>
        <p:nvSpPr>
          <p:cNvPr id="33" name="淘宝网Chenying0907出品 2"/>
          <p:cNvSpPr/>
          <p:nvPr/>
        </p:nvSpPr>
        <p:spPr>
          <a:xfrm>
            <a:off x="4263305" y="3175393"/>
            <a:ext cx="1783080" cy="368300"/>
          </a:xfrm>
          <a:prstGeom prst="rect">
            <a:avLst/>
          </a:prstGeom>
        </p:spPr>
        <p:txBody>
          <a:bodyPr wrap="none">
            <a:spAutoFit/>
          </a:bodyPr>
          <a:lstStyle/>
          <a:p>
            <a:r>
              <a:rPr lang="zh-CN" altLang="en-US" sz="1800" b="1" dirty="0">
                <a:solidFill>
                  <a:srgbClr val="002060"/>
                </a:solidFill>
                <a:latin typeface="微软雅黑" panose="020B0503020204020204" pitchFamily="34" charset="-122"/>
              </a:rPr>
              <a:t>大数据应用案例</a:t>
            </a:r>
            <a:endParaRPr lang="zh-CN" altLang="en-US" sz="1800" b="1" dirty="0">
              <a:solidFill>
                <a:srgbClr val="002060"/>
              </a:solidFill>
              <a:latin typeface="微软雅黑" panose="020B0503020204020204" pitchFamily="34" charset="-122"/>
            </a:endParaRPr>
          </a:p>
        </p:txBody>
      </p:sp>
      <p:sp>
        <p:nvSpPr>
          <p:cNvPr id="34" name="淘宝网Chenying0907出品 4"/>
          <p:cNvSpPr/>
          <p:nvPr/>
        </p:nvSpPr>
        <p:spPr>
          <a:xfrm>
            <a:off x="3408224" y="3108633"/>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ndParaRPr>
          </a:p>
        </p:txBody>
      </p:sp>
      <p:sp>
        <p:nvSpPr>
          <p:cNvPr id="35" name="文本框 34"/>
          <p:cNvSpPr txBox="1"/>
          <p:nvPr/>
        </p:nvSpPr>
        <p:spPr>
          <a:xfrm>
            <a:off x="3450348" y="3139298"/>
            <a:ext cx="548369" cy="398780"/>
          </a:xfrm>
          <a:prstGeom prst="rect">
            <a:avLst/>
          </a:prstGeom>
          <a:noFill/>
        </p:spPr>
        <p:txBody>
          <a:bodyPr wrap="square" rtlCol="0">
            <a:spAutoFit/>
          </a:bodyPr>
          <a:lstStyle/>
          <a:p>
            <a:r>
              <a:rPr lang="en-US" altLang="zh-CN" sz="2000" b="1" dirty="0">
                <a:solidFill>
                  <a:prstClr val="white"/>
                </a:solidFill>
                <a:latin typeface="微软雅黑" panose="020B0503020204020204" pitchFamily="34" charset="-122"/>
              </a:rPr>
              <a:t>02</a:t>
            </a:r>
            <a:endParaRPr lang="en-US" altLang="zh-CN" sz="2000" b="1" dirty="0">
              <a:solidFill>
                <a:prstClr val="white"/>
              </a:solidFill>
              <a:latin typeface="微软雅黑" panose="020B0503020204020204" pitchFamily="34" charset="-122"/>
            </a:endParaRPr>
          </a:p>
        </p:txBody>
      </p:sp>
      <p:sp>
        <p:nvSpPr>
          <p:cNvPr id="36" name="淘宝网Chenying0907出品 2"/>
          <p:cNvSpPr/>
          <p:nvPr/>
        </p:nvSpPr>
        <p:spPr>
          <a:xfrm>
            <a:off x="4263305" y="3978399"/>
            <a:ext cx="2240280" cy="368300"/>
          </a:xfrm>
          <a:prstGeom prst="rect">
            <a:avLst/>
          </a:prstGeom>
        </p:spPr>
        <p:txBody>
          <a:bodyPr wrap="none">
            <a:spAutoFit/>
          </a:bodyPr>
          <a:lstStyle/>
          <a:p>
            <a:pPr algn="l"/>
            <a:r>
              <a:rPr lang="zh-CN" altLang="en-US" sz="1800" b="1" dirty="0">
                <a:solidFill>
                  <a:srgbClr val="572F78"/>
                </a:solidFill>
                <a:latin typeface="微软雅黑" panose="020B0503020204020204" pitchFamily="34" charset="-122"/>
                <a:sym typeface="+mn-ea"/>
              </a:rPr>
              <a:t>大数据实施通用规则</a:t>
            </a:r>
            <a:endParaRPr lang="zh-CN" altLang="en-US" sz="1800" b="1" dirty="0">
              <a:solidFill>
                <a:srgbClr val="572F78"/>
              </a:solidFill>
              <a:latin typeface="微软雅黑" panose="020B0503020204020204" pitchFamily="34" charset="-122"/>
            </a:endParaRPr>
          </a:p>
        </p:txBody>
      </p:sp>
      <p:sp>
        <p:nvSpPr>
          <p:cNvPr id="37" name="淘宝网Chenying0907出品 4"/>
          <p:cNvSpPr/>
          <p:nvPr/>
        </p:nvSpPr>
        <p:spPr>
          <a:xfrm>
            <a:off x="3408224" y="391163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ndParaRPr>
          </a:p>
        </p:txBody>
      </p:sp>
      <p:sp>
        <p:nvSpPr>
          <p:cNvPr id="38" name="文本框 37"/>
          <p:cNvSpPr txBox="1"/>
          <p:nvPr/>
        </p:nvSpPr>
        <p:spPr>
          <a:xfrm>
            <a:off x="3450348" y="3942305"/>
            <a:ext cx="548369" cy="398780"/>
          </a:xfrm>
          <a:prstGeom prst="rect">
            <a:avLst/>
          </a:prstGeom>
          <a:noFill/>
        </p:spPr>
        <p:txBody>
          <a:bodyPr wrap="square" rtlCol="0">
            <a:spAutoFit/>
          </a:bodyPr>
          <a:lstStyle/>
          <a:p>
            <a:r>
              <a:rPr lang="en-US" altLang="zh-CN" sz="2000" b="1" dirty="0">
                <a:solidFill>
                  <a:prstClr val="white"/>
                </a:solidFill>
                <a:latin typeface="微软雅黑" panose="020B0503020204020204" pitchFamily="34" charset="-122"/>
              </a:rPr>
              <a:t>03</a:t>
            </a:r>
            <a:endParaRPr lang="en-US" altLang="zh-CN" sz="2000" b="1" dirty="0">
              <a:solidFill>
                <a:prstClr val="white"/>
              </a:solidFill>
              <a:latin typeface="微软雅黑" panose="020B0503020204020204" pitchFamily="34" charset="-122"/>
            </a:endParaRPr>
          </a:p>
        </p:txBody>
      </p:sp>
      <p:grpSp>
        <p:nvGrpSpPr>
          <p:cNvPr id="61" name="组合 60"/>
          <p:cNvGrpSpPr/>
          <p:nvPr/>
        </p:nvGrpSpPr>
        <p:grpSpPr>
          <a:xfrm rot="1161533">
            <a:off x="1486344" y="5158405"/>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907065" y="4216462"/>
            <a:ext cx="1184318" cy="11793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8" presetClass="emph" presetSubtype="0" repeatCount="indefinite" fill="hold" nodeType="withEffect">
                                  <p:stCondLst>
                                    <p:cond delay="250"/>
                                  </p:stCondLst>
                                  <p:childTnLst>
                                    <p:animRot by="-21600000">
                                      <p:cBhvr>
                                        <p:cTn id="9" dur="18000" fill="hold"/>
                                        <p:tgtEl>
                                          <p:spTgt spid="61"/>
                                        </p:tgtEl>
                                        <p:attrNameLst>
                                          <p:attrName>r</p:attrName>
                                        </p:attrNameLst>
                                      </p:cBhvr>
                                    </p:animRot>
                                  </p:childTnLst>
                                </p:cTn>
                              </p:par>
                              <p:par>
                                <p:cTn id="10" presetID="10"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8" presetClass="emph" presetSubtype="0" repeatCount="indefinite" fill="hold" nodeType="withEffect">
                                  <p:stCondLst>
                                    <p:cond delay="250"/>
                                  </p:stCondLst>
                                  <p:childTnLst>
                                    <p:animRot by="21600000">
                                      <p:cBhvr>
                                        <p:cTn id="14" dur="18000" fill="hold"/>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8095" y="1033145"/>
            <a:ext cx="3933190" cy="583565"/>
          </a:xfrm>
          <a:prstGeom prst="rect">
            <a:avLst/>
          </a:prstGeom>
          <a:noFill/>
        </p:spPr>
        <p:txBody>
          <a:bodyPr wrap="square" rtlCol="0">
            <a:spAutoFit/>
          </a:bodyPr>
          <a:p>
            <a:r>
              <a:rPr lang="zh-CN" altLang="en-US" sz="3200"/>
              <a:t>实施大数据工业应用</a:t>
            </a:r>
            <a:endParaRPr lang="zh-CN" altLang="en-US" sz="3200"/>
          </a:p>
        </p:txBody>
      </p:sp>
      <p:sp>
        <p:nvSpPr>
          <p:cNvPr id="12" name="文本框 11"/>
          <p:cNvSpPr txBox="1"/>
          <p:nvPr/>
        </p:nvSpPr>
        <p:spPr>
          <a:xfrm>
            <a:off x="540385" y="1637665"/>
            <a:ext cx="868045" cy="1068070"/>
          </a:xfrm>
          <a:prstGeom prst="rect">
            <a:avLst/>
          </a:prstGeom>
          <a:noFill/>
        </p:spPr>
        <p:txBody>
          <a:bodyPr wrap="square" rtlCol="0">
            <a:spAutoFit/>
          </a:bodyPr>
          <a:p>
            <a:r>
              <a:rPr lang="zh-CN" altLang="en-US"/>
              <a:t>生产运行数据</a:t>
            </a:r>
            <a:endParaRPr lang="zh-CN" altLang="en-US"/>
          </a:p>
        </p:txBody>
      </p:sp>
      <p:sp>
        <p:nvSpPr>
          <p:cNvPr id="13" name="文本框 12"/>
          <p:cNvSpPr txBox="1"/>
          <p:nvPr/>
        </p:nvSpPr>
        <p:spPr>
          <a:xfrm>
            <a:off x="560705" y="5539105"/>
            <a:ext cx="932815" cy="1068070"/>
          </a:xfrm>
          <a:prstGeom prst="rect">
            <a:avLst/>
          </a:prstGeom>
          <a:noFill/>
        </p:spPr>
        <p:txBody>
          <a:bodyPr wrap="square" rtlCol="0">
            <a:spAutoFit/>
          </a:bodyPr>
          <a:p>
            <a:r>
              <a:rPr lang="zh-CN" altLang="en-US"/>
              <a:t>产品质量</a:t>
            </a:r>
            <a:endParaRPr lang="zh-CN" altLang="en-US"/>
          </a:p>
          <a:p>
            <a:r>
              <a:rPr lang="zh-CN" altLang="en-US"/>
              <a:t>数据</a:t>
            </a:r>
            <a:endParaRPr lang="zh-CN" altLang="en-US"/>
          </a:p>
        </p:txBody>
      </p:sp>
      <p:sp>
        <p:nvSpPr>
          <p:cNvPr id="24" name="文本框 23"/>
          <p:cNvSpPr txBox="1"/>
          <p:nvPr/>
        </p:nvSpPr>
        <p:spPr>
          <a:xfrm>
            <a:off x="15875" y="965835"/>
            <a:ext cx="1753870" cy="416560"/>
          </a:xfrm>
          <a:prstGeom prst="rect">
            <a:avLst/>
          </a:prstGeom>
          <a:noFill/>
        </p:spPr>
        <p:txBody>
          <a:bodyPr wrap="square" rtlCol="0">
            <a:spAutoFit/>
          </a:bodyPr>
          <a:p>
            <a:r>
              <a:rPr lang="en-US" altLang="zh-CN">
                <a:solidFill>
                  <a:srgbClr val="FF0000"/>
                </a:solidFill>
              </a:rPr>
              <a:t>STEP-Two</a:t>
            </a:r>
            <a:endParaRPr lang="en-US" altLang="zh-CN">
              <a:solidFill>
                <a:srgbClr val="FF0000"/>
              </a:solidFill>
            </a:endParaRPr>
          </a:p>
        </p:txBody>
      </p:sp>
      <p:sp>
        <p:nvSpPr>
          <p:cNvPr id="2" name="文本框 1"/>
          <p:cNvSpPr txBox="1"/>
          <p:nvPr/>
        </p:nvSpPr>
        <p:spPr>
          <a:xfrm>
            <a:off x="1804035" y="1951355"/>
            <a:ext cx="5568315" cy="416560"/>
          </a:xfrm>
          <a:prstGeom prst="rect">
            <a:avLst/>
          </a:prstGeom>
          <a:noFill/>
        </p:spPr>
        <p:txBody>
          <a:bodyPr wrap="square" rtlCol="0">
            <a:spAutoFit/>
          </a:bodyPr>
          <a:p>
            <a:r>
              <a:rPr lang="en-US" altLang="zh-CN"/>
              <a:t>Data1 Data2 Data3 Data4 Data5 ...</a:t>
            </a:r>
            <a:endParaRPr lang="en-US" altLang="zh-CN"/>
          </a:p>
        </p:txBody>
      </p:sp>
      <p:cxnSp>
        <p:nvCxnSpPr>
          <p:cNvPr id="14" name="直接箭头连接符 13"/>
          <p:cNvCxnSpPr/>
          <p:nvPr/>
        </p:nvCxnSpPr>
        <p:spPr>
          <a:xfrm flipH="1">
            <a:off x="1331595" y="2411730"/>
            <a:ext cx="995680" cy="3249930"/>
          </a:xfrm>
          <a:prstGeom prst="straightConnector1">
            <a:avLst/>
          </a:prstGeom>
          <a:ln w="3175">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331595" y="2367915"/>
            <a:ext cx="1956435" cy="3365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331595" y="2367915"/>
            <a:ext cx="2851785" cy="3365500"/>
          </a:xfrm>
          <a:prstGeom prst="straightConnector1">
            <a:avLst/>
          </a:prstGeom>
          <a:ln>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1331595" y="2367915"/>
            <a:ext cx="3742690" cy="33655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1331595" y="2367915"/>
            <a:ext cx="4730115" cy="3365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638550" y="4352290"/>
            <a:ext cx="5283200" cy="1393825"/>
          </a:xfrm>
          <a:prstGeom prst="rect">
            <a:avLst/>
          </a:prstGeom>
          <a:noFill/>
        </p:spPr>
        <p:txBody>
          <a:bodyPr wrap="square" rtlCol="0">
            <a:spAutoFit/>
          </a:bodyPr>
          <a:p>
            <a:r>
              <a:rPr lang="zh-CN" altLang="en-US">
                <a:solidFill>
                  <a:srgbClr val="FF0000"/>
                </a:solidFill>
              </a:rPr>
              <a:t>数据质量评估指标：</a:t>
            </a:r>
            <a:endParaRPr lang="zh-CN" altLang="en-US">
              <a:solidFill>
                <a:srgbClr val="FF0000"/>
              </a:solidFill>
            </a:endParaRPr>
          </a:p>
          <a:p>
            <a:r>
              <a:rPr lang="zh-CN" altLang="en-US">
                <a:solidFill>
                  <a:srgbClr val="FF0000"/>
                </a:solidFill>
              </a:rPr>
              <a:t>数据相关性：获取的数据和结果关联度</a:t>
            </a:r>
            <a:r>
              <a:rPr lang="zh-CN" altLang="en-US">
                <a:solidFill>
                  <a:srgbClr val="FF0000"/>
                </a:solidFill>
              </a:rPr>
              <a:t>、</a:t>
            </a:r>
            <a:endParaRPr lang="zh-CN" altLang="en-US">
              <a:solidFill>
                <a:srgbClr val="FF0000"/>
              </a:solidFill>
            </a:endParaRPr>
          </a:p>
          <a:p>
            <a:r>
              <a:rPr lang="zh-CN" altLang="en-US">
                <a:solidFill>
                  <a:srgbClr val="FF0000"/>
                </a:solidFill>
              </a:rPr>
              <a:t>数据</a:t>
            </a:r>
            <a:r>
              <a:rPr lang="zh-CN" altLang="en-US">
                <a:solidFill>
                  <a:srgbClr val="FF0000"/>
                </a:solidFill>
              </a:rPr>
              <a:t>信噪比：数据中信息和噪音含量比例</a:t>
            </a:r>
            <a:endParaRPr lang="zh-CN" altLang="en-US">
              <a:solidFill>
                <a:srgbClr val="FF0000"/>
              </a:solidFill>
            </a:endParaRPr>
          </a:p>
          <a:p>
            <a:r>
              <a:rPr lang="zh-CN" altLang="en-US">
                <a:solidFill>
                  <a:srgbClr val="FF0000"/>
                </a:solidFill>
              </a:rPr>
              <a:t>数据获取可能性：</a:t>
            </a:r>
            <a:r>
              <a:rPr lang="zh-CN" altLang="en-US" sz="2110">
                <a:solidFill>
                  <a:srgbClr val="FF0000"/>
                </a:solidFill>
                <a:sym typeface="+mn-ea"/>
              </a:rPr>
              <a:t>可追溯，即完整性；</a:t>
            </a:r>
            <a:endParaRPr lang="zh-CN" altLang="en-US">
              <a:solidFill>
                <a:srgbClr val="FF0000"/>
              </a:solidFill>
            </a:endParaRPr>
          </a:p>
        </p:txBody>
      </p:sp>
      <p:sp>
        <p:nvSpPr>
          <p:cNvPr id="29" name="文本框 28"/>
          <p:cNvSpPr txBox="1"/>
          <p:nvPr/>
        </p:nvSpPr>
        <p:spPr>
          <a:xfrm>
            <a:off x="2811780" y="3210560"/>
            <a:ext cx="863600" cy="416560"/>
          </a:xfrm>
          <a:prstGeom prst="rect">
            <a:avLst/>
          </a:prstGeom>
          <a:noFill/>
        </p:spPr>
        <p:txBody>
          <a:bodyPr wrap="square" rtlCol="0">
            <a:spAutoFit/>
          </a:bodyPr>
          <a:p>
            <a:r>
              <a:rPr lang="zh-CN" altLang="en-US">
                <a:solidFill>
                  <a:srgbClr val="FF0000"/>
                </a:solidFill>
              </a:rPr>
              <a:t>权重</a:t>
            </a:r>
            <a:endParaRPr lang="zh-CN" altLang="en-US">
              <a:solidFill>
                <a:srgbClr val="FF0000"/>
              </a:solidFill>
            </a:endParaRPr>
          </a:p>
        </p:txBody>
      </p:sp>
      <p:sp>
        <p:nvSpPr>
          <p:cNvPr id="30" name="下箭头 29"/>
          <p:cNvSpPr/>
          <p:nvPr/>
        </p:nvSpPr>
        <p:spPr>
          <a:xfrm>
            <a:off x="828040" y="2853055"/>
            <a:ext cx="215900" cy="244856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淘宝网Chenying0907出品 2"/>
          <p:cNvSpPr/>
          <p:nvPr/>
        </p:nvSpPr>
        <p:spPr>
          <a:xfrm>
            <a:off x="3175" y="258445"/>
            <a:ext cx="6046470" cy="460375"/>
          </a:xfrm>
          <a:prstGeom prst="rect">
            <a:avLst/>
          </a:prstGeom>
        </p:spPr>
        <p:txBody>
          <a:bodyPr wrap="square">
            <a:spAutoFit/>
          </a:bodyPr>
          <a:p>
            <a:pPr algn="l" defTabSz="1218565"/>
            <a:r>
              <a:rPr lang="en-US" altLang="zh-CN" sz="2000" b="1" dirty="0">
                <a:solidFill>
                  <a:prstClr val="white"/>
                </a:solidFill>
                <a:latin typeface="微软雅黑" panose="020B0503020204020204" pitchFamily="34" charset="-122"/>
                <a:ea typeface="微软雅黑" panose="020B0503020204020204" pitchFamily="34" charset="-122"/>
              </a:rPr>
              <a:t> Part 03</a:t>
            </a:r>
            <a:r>
              <a:rPr lang="zh-CN" altLang="en-US" sz="2000" b="1" dirty="0">
                <a:solidFill>
                  <a:prstClr val="white"/>
                </a:solidFill>
                <a:latin typeface="微软雅黑" panose="020B0503020204020204" pitchFamily="34" charset="-122"/>
                <a:ea typeface="微软雅黑" panose="020B0503020204020204" pitchFamily="34" charset="-122"/>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大数据实施通用规则</a:t>
            </a:r>
            <a:r>
              <a:rPr lang="en-US" altLang="zh-CN" sz="2000" b="1" dirty="0">
                <a:solidFill>
                  <a:prstClr val="white"/>
                </a:solidFill>
                <a:latin typeface="微软雅黑" panose="020B0503020204020204" pitchFamily="34" charset="-122"/>
                <a:ea typeface="微软雅黑" panose="020B0503020204020204" pitchFamily="34" charset="-122"/>
                <a:sym typeface="+mn-ea"/>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数据清洗处理</a:t>
            </a:r>
            <a:r>
              <a:rPr lang="zh-CN" altLang="en-US" sz="2400" b="1" dirty="0">
                <a:solidFill>
                  <a:prstClr val="white"/>
                </a:solidFill>
                <a:latin typeface="微软雅黑" panose="020B0503020204020204" pitchFamily="34" charset="-122"/>
                <a:ea typeface="微软雅黑" panose="020B0503020204020204" pitchFamily="34" charset="-122"/>
              </a:rPr>
              <a:t>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0-#ppt_h/2"/>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ppt_x"/>
                                          </p:val>
                                        </p:tav>
                                        <p:tav tm="100000">
                                          <p:val>
                                            <p:strVal val="#ppt_x"/>
                                          </p:val>
                                        </p:tav>
                                      </p:tavLst>
                                    </p:anim>
                                    <p:anim calcmode="lin" valueType="num">
                                      <p:cBhvr additive="base">
                                        <p:cTn id="29" dur="500" fill="hold"/>
                                        <p:tgtEl>
                                          <p:spTgt spid="26"/>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0-#ppt_w/2"/>
                                          </p:val>
                                        </p:tav>
                                        <p:tav tm="100000">
                                          <p:val>
                                            <p:strVal val="#ppt_x"/>
                                          </p:val>
                                        </p:tav>
                                      </p:tavLst>
                                    </p:anim>
                                    <p:anim calcmode="lin" valueType="num">
                                      <p:cBhvr additive="base">
                                        <p:cTn id="3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2" fill="hold" nodeType="clickEffect">
                                  <p:stCondLst>
                                    <p:cond delay="0"/>
                                  </p:stCondLst>
                                  <p:childTnLst>
                                    <p:anim calcmode="lin" valueType="num">
                                      <p:cBhvr additive="base">
                                        <p:cTn id="50" dur="500"/>
                                        <p:tgtEl>
                                          <p:spTgt spid="14"/>
                                        </p:tgtEl>
                                        <p:attrNameLst>
                                          <p:attrName>ppt_x</p:attrName>
                                        </p:attrNameLst>
                                      </p:cBhvr>
                                      <p:tavLst>
                                        <p:tav tm="0">
                                          <p:val>
                                            <p:strVal val="ppt_x"/>
                                          </p:val>
                                        </p:tav>
                                        <p:tav tm="100000">
                                          <p:val>
                                            <p:strVal val="1+ppt_w/2"/>
                                          </p:val>
                                        </p:tav>
                                      </p:tavLst>
                                    </p:anim>
                                    <p:anim calcmode="lin" valueType="num">
                                      <p:cBhvr additive="base">
                                        <p:cTn id="51" dur="500"/>
                                        <p:tgtEl>
                                          <p:spTgt spid="14"/>
                                        </p:tgtEl>
                                        <p:attrNameLst>
                                          <p:attrName>ppt_y</p:attrName>
                                        </p:attrNameLst>
                                      </p:cBhvr>
                                      <p:tavLst>
                                        <p:tav tm="0">
                                          <p:val>
                                            <p:strVal val="ppt_y"/>
                                          </p:val>
                                        </p:tav>
                                        <p:tav tm="100000">
                                          <p:val>
                                            <p:strVal val="ppt_y"/>
                                          </p:val>
                                        </p:tav>
                                      </p:tavLst>
                                    </p:anim>
                                    <p:set>
                                      <p:cBhvr>
                                        <p:cTn id="52" dur="1" fill="hold">
                                          <p:stCondLst>
                                            <p:cond delay="499"/>
                                          </p:stCondLst>
                                        </p:cTn>
                                        <p:tgtEl>
                                          <p:spTgt spid="14"/>
                                        </p:tgtEl>
                                        <p:attrNameLst>
                                          <p:attrName>style.visibility</p:attrName>
                                        </p:attrNameLst>
                                      </p:cBhvr>
                                      <p:to>
                                        <p:strVal val="hidden"/>
                                      </p:to>
                                    </p:set>
                                  </p:childTnLst>
                                </p:cTn>
                              </p:par>
                              <p:par>
                                <p:cTn id="53" presetID="2" presetClass="exit" presetSubtype="2" fill="hold" nodeType="withEffect">
                                  <p:stCondLst>
                                    <p:cond delay="0"/>
                                  </p:stCondLst>
                                  <p:childTnLst>
                                    <p:anim calcmode="lin" valueType="num">
                                      <p:cBhvr additive="base">
                                        <p:cTn id="54" dur="500"/>
                                        <p:tgtEl>
                                          <p:spTgt spid="20"/>
                                        </p:tgtEl>
                                        <p:attrNameLst>
                                          <p:attrName>ppt_x</p:attrName>
                                        </p:attrNameLst>
                                      </p:cBhvr>
                                      <p:tavLst>
                                        <p:tav tm="0">
                                          <p:val>
                                            <p:strVal val="ppt_x"/>
                                          </p:val>
                                        </p:tav>
                                        <p:tav tm="100000">
                                          <p:val>
                                            <p:strVal val="1+ppt_w/2"/>
                                          </p:val>
                                        </p:tav>
                                      </p:tavLst>
                                    </p:anim>
                                    <p:anim calcmode="lin" valueType="num">
                                      <p:cBhvr additive="base">
                                        <p:cTn id="55" dur="500"/>
                                        <p:tgtEl>
                                          <p:spTgt spid="20"/>
                                        </p:tgtEl>
                                        <p:attrNameLst>
                                          <p:attrName>ppt_y</p:attrName>
                                        </p:attrNameLst>
                                      </p:cBhvr>
                                      <p:tavLst>
                                        <p:tav tm="0">
                                          <p:val>
                                            <p:strVal val="ppt_y"/>
                                          </p:val>
                                        </p:tav>
                                        <p:tav tm="100000">
                                          <p:val>
                                            <p:strVal val="ppt_y"/>
                                          </p:val>
                                        </p:tav>
                                      </p:tavLst>
                                    </p:anim>
                                    <p:set>
                                      <p:cBhvr>
                                        <p:cTn id="56" dur="1" fill="hold">
                                          <p:stCondLst>
                                            <p:cond delay="499"/>
                                          </p:stCondLst>
                                        </p:cTn>
                                        <p:tgtEl>
                                          <p:spTgt spid="20"/>
                                        </p:tgtEl>
                                        <p:attrNameLst>
                                          <p:attrName>style.visibility</p:attrName>
                                        </p:attrNameLst>
                                      </p:cBhvr>
                                      <p:to>
                                        <p:strVal val="hidden"/>
                                      </p:to>
                                    </p:set>
                                  </p:childTnLst>
                                </p:cTn>
                              </p:par>
                              <p:par>
                                <p:cTn id="57" presetID="2" presetClass="exit" presetSubtype="2" fill="hold" nodeType="withEffect">
                                  <p:stCondLst>
                                    <p:cond delay="0"/>
                                  </p:stCondLst>
                                  <p:childTnLst>
                                    <p:anim calcmode="lin" valueType="num">
                                      <p:cBhvr additive="base">
                                        <p:cTn id="58" dur="500"/>
                                        <p:tgtEl>
                                          <p:spTgt spid="23"/>
                                        </p:tgtEl>
                                        <p:attrNameLst>
                                          <p:attrName>ppt_x</p:attrName>
                                        </p:attrNameLst>
                                      </p:cBhvr>
                                      <p:tavLst>
                                        <p:tav tm="0">
                                          <p:val>
                                            <p:strVal val="ppt_x"/>
                                          </p:val>
                                        </p:tav>
                                        <p:tav tm="100000">
                                          <p:val>
                                            <p:strVal val="1+ppt_w/2"/>
                                          </p:val>
                                        </p:tav>
                                      </p:tavLst>
                                    </p:anim>
                                    <p:anim calcmode="lin" valueType="num">
                                      <p:cBhvr additive="base">
                                        <p:cTn id="59" dur="500"/>
                                        <p:tgtEl>
                                          <p:spTgt spid="23"/>
                                        </p:tgtEl>
                                        <p:attrNameLst>
                                          <p:attrName>ppt_y</p:attrName>
                                        </p:attrNameLst>
                                      </p:cBhvr>
                                      <p:tavLst>
                                        <p:tav tm="0">
                                          <p:val>
                                            <p:strVal val="ppt_y"/>
                                          </p:val>
                                        </p:tav>
                                        <p:tav tm="100000">
                                          <p:val>
                                            <p:strVal val="ppt_y"/>
                                          </p:val>
                                        </p:tav>
                                      </p:tavLst>
                                    </p:anim>
                                    <p:set>
                                      <p:cBhvr>
                                        <p:cTn id="60" dur="1" fill="hold">
                                          <p:stCondLst>
                                            <p:cond delay="499"/>
                                          </p:stCondLst>
                                        </p:cTn>
                                        <p:tgtEl>
                                          <p:spTgt spid="23"/>
                                        </p:tgtEl>
                                        <p:attrNameLst>
                                          <p:attrName>style.visibility</p:attrName>
                                        </p:attrNameLst>
                                      </p:cBhvr>
                                      <p:to>
                                        <p:strVal val="hidden"/>
                                      </p:to>
                                    </p:set>
                                  </p:childTnLst>
                                </p:cTn>
                              </p:par>
                              <p:par>
                                <p:cTn id="61" presetID="2" presetClass="exit" presetSubtype="2" fill="hold" nodeType="withEffect">
                                  <p:stCondLst>
                                    <p:cond delay="0"/>
                                  </p:stCondLst>
                                  <p:childTnLst>
                                    <p:anim calcmode="lin" valueType="num">
                                      <p:cBhvr additive="base">
                                        <p:cTn id="62" dur="500"/>
                                        <p:tgtEl>
                                          <p:spTgt spid="25"/>
                                        </p:tgtEl>
                                        <p:attrNameLst>
                                          <p:attrName>ppt_x</p:attrName>
                                        </p:attrNameLst>
                                      </p:cBhvr>
                                      <p:tavLst>
                                        <p:tav tm="0">
                                          <p:val>
                                            <p:strVal val="ppt_x"/>
                                          </p:val>
                                        </p:tav>
                                        <p:tav tm="100000">
                                          <p:val>
                                            <p:strVal val="1+ppt_w/2"/>
                                          </p:val>
                                        </p:tav>
                                      </p:tavLst>
                                    </p:anim>
                                    <p:anim calcmode="lin" valueType="num">
                                      <p:cBhvr additive="base">
                                        <p:cTn id="63" dur="500"/>
                                        <p:tgtEl>
                                          <p:spTgt spid="25"/>
                                        </p:tgtEl>
                                        <p:attrNameLst>
                                          <p:attrName>ppt_y</p:attrName>
                                        </p:attrNameLst>
                                      </p:cBhvr>
                                      <p:tavLst>
                                        <p:tav tm="0">
                                          <p:val>
                                            <p:strVal val="ppt_y"/>
                                          </p:val>
                                        </p:tav>
                                        <p:tav tm="100000">
                                          <p:val>
                                            <p:strVal val="ppt_y"/>
                                          </p:val>
                                        </p:tav>
                                      </p:tavLst>
                                    </p:anim>
                                    <p:set>
                                      <p:cBhvr>
                                        <p:cTn id="64" dur="1" fill="hold">
                                          <p:stCondLst>
                                            <p:cond delay="499"/>
                                          </p:stCondLst>
                                        </p:cTn>
                                        <p:tgtEl>
                                          <p:spTgt spid="25"/>
                                        </p:tgtEl>
                                        <p:attrNameLst>
                                          <p:attrName>style.visibility</p:attrName>
                                        </p:attrNameLst>
                                      </p:cBhvr>
                                      <p:to>
                                        <p:strVal val="hidden"/>
                                      </p:to>
                                    </p:set>
                                  </p:childTnLst>
                                </p:cTn>
                              </p:par>
                              <p:par>
                                <p:cTn id="65" presetID="2" presetClass="exit" presetSubtype="2" fill="hold" nodeType="withEffect">
                                  <p:stCondLst>
                                    <p:cond delay="0"/>
                                  </p:stCondLst>
                                  <p:childTnLst>
                                    <p:anim calcmode="lin" valueType="num">
                                      <p:cBhvr additive="base">
                                        <p:cTn id="66" dur="500"/>
                                        <p:tgtEl>
                                          <p:spTgt spid="26"/>
                                        </p:tgtEl>
                                        <p:attrNameLst>
                                          <p:attrName>ppt_x</p:attrName>
                                        </p:attrNameLst>
                                      </p:cBhvr>
                                      <p:tavLst>
                                        <p:tav tm="0">
                                          <p:val>
                                            <p:strVal val="ppt_x"/>
                                          </p:val>
                                        </p:tav>
                                        <p:tav tm="100000">
                                          <p:val>
                                            <p:strVal val="1+ppt_w/2"/>
                                          </p:val>
                                        </p:tav>
                                      </p:tavLst>
                                    </p:anim>
                                    <p:anim calcmode="lin" valueType="num">
                                      <p:cBhvr additive="base">
                                        <p:cTn id="67" dur="500"/>
                                        <p:tgtEl>
                                          <p:spTgt spid="26"/>
                                        </p:tgtEl>
                                        <p:attrNameLst>
                                          <p:attrName>ppt_y</p:attrName>
                                        </p:attrNameLst>
                                      </p:cBhvr>
                                      <p:tavLst>
                                        <p:tav tm="0">
                                          <p:val>
                                            <p:strVal val="ppt_y"/>
                                          </p:val>
                                        </p:tav>
                                        <p:tav tm="100000">
                                          <p:val>
                                            <p:strVal val="ppt_y"/>
                                          </p:val>
                                        </p:tav>
                                      </p:tavLst>
                                    </p:anim>
                                    <p:set>
                                      <p:cBhvr>
                                        <p:cTn id="68" dur="1" fill="hold">
                                          <p:stCondLst>
                                            <p:cond delay="499"/>
                                          </p:stCondLst>
                                        </p:cTn>
                                        <p:tgtEl>
                                          <p:spTgt spid="26"/>
                                        </p:tgtEl>
                                        <p:attrNameLst>
                                          <p:attrName>style.visibility</p:attrName>
                                        </p:attrNameLst>
                                      </p:cBhvr>
                                      <p:to>
                                        <p:strVal val="hidden"/>
                                      </p:to>
                                    </p:set>
                                  </p:childTnLst>
                                </p:cTn>
                              </p:par>
                              <p:par>
                                <p:cTn id="69" presetID="2" presetClass="exit" presetSubtype="2" fill="hold" grpId="1" nodeType="withEffect">
                                  <p:stCondLst>
                                    <p:cond delay="0"/>
                                  </p:stCondLst>
                                  <p:childTnLst>
                                    <p:anim calcmode="lin" valueType="num">
                                      <p:cBhvr additive="base">
                                        <p:cTn id="70" dur="500"/>
                                        <p:tgtEl>
                                          <p:spTgt spid="27"/>
                                        </p:tgtEl>
                                        <p:attrNameLst>
                                          <p:attrName>ppt_x</p:attrName>
                                        </p:attrNameLst>
                                      </p:cBhvr>
                                      <p:tavLst>
                                        <p:tav tm="0">
                                          <p:val>
                                            <p:strVal val="ppt_x"/>
                                          </p:val>
                                        </p:tav>
                                        <p:tav tm="100000">
                                          <p:val>
                                            <p:strVal val="1+ppt_w/2"/>
                                          </p:val>
                                        </p:tav>
                                      </p:tavLst>
                                    </p:anim>
                                    <p:anim calcmode="lin" valueType="num">
                                      <p:cBhvr additive="base">
                                        <p:cTn id="71" dur="500"/>
                                        <p:tgtEl>
                                          <p:spTgt spid="27"/>
                                        </p:tgtEl>
                                        <p:attrNameLst>
                                          <p:attrName>ppt_y</p:attrName>
                                        </p:attrNameLst>
                                      </p:cBhvr>
                                      <p:tavLst>
                                        <p:tav tm="0">
                                          <p:val>
                                            <p:strVal val="ppt_y"/>
                                          </p:val>
                                        </p:tav>
                                        <p:tav tm="100000">
                                          <p:val>
                                            <p:strVal val="ppt_y"/>
                                          </p:val>
                                        </p:tav>
                                      </p:tavLst>
                                    </p:anim>
                                    <p:set>
                                      <p:cBhvr>
                                        <p:cTn id="72" dur="1" fill="hold">
                                          <p:stCondLst>
                                            <p:cond delay="499"/>
                                          </p:stCondLst>
                                        </p:cTn>
                                        <p:tgtEl>
                                          <p:spTgt spid="27"/>
                                        </p:tgtEl>
                                        <p:attrNameLst>
                                          <p:attrName>style.visibility</p:attrName>
                                        </p:attrNameLst>
                                      </p:cBhvr>
                                      <p:to>
                                        <p:strVal val="hidden"/>
                                      </p:to>
                                    </p:set>
                                  </p:childTnLst>
                                </p:cTn>
                              </p:par>
                              <p:par>
                                <p:cTn id="73" presetID="2" presetClass="exit" presetSubtype="2" fill="hold" grpId="1" nodeType="withEffect">
                                  <p:stCondLst>
                                    <p:cond delay="0"/>
                                  </p:stCondLst>
                                  <p:childTnLst>
                                    <p:anim calcmode="lin" valueType="num">
                                      <p:cBhvr additive="base">
                                        <p:cTn id="74" dur="500"/>
                                        <p:tgtEl>
                                          <p:spTgt spid="29"/>
                                        </p:tgtEl>
                                        <p:attrNameLst>
                                          <p:attrName>ppt_x</p:attrName>
                                        </p:attrNameLst>
                                      </p:cBhvr>
                                      <p:tavLst>
                                        <p:tav tm="0">
                                          <p:val>
                                            <p:strVal val="ppt_x"/>
                                          </p:val>
                                        </p:tav>
                                        <p:tav tm="100000">
                                          <p:val>
                                            <p:strVal val="1+ppt_w/2"/>
                                          </p:val>
                                        </p:tav>
                                      </p:tavLst>
                                    </p:anim>
                                    <p:anim calcmode="lin" valueType="num">
                                      <p:cBhvr additive="base">
                                        <p:cTn id="75" dur="500"/>
                                        <p:tgtEl>
                                          <p:spTgt spid="29"/>
                                        </p:tgtEl>
                                        <p:attrNameLst>
                                          <p:attrName>ppt_y</p:attrName>
                                        </p:attrNameLst>
                                      </p:cBhvr>
                                      <p:tavLst>
                                        <p:tav tm="0">
                                          <p:val>
                                            <p:strVal val="ppt_y"/>
                                          </p:val>
                                        </p:tav>
                                        <p:tav tm="100000">
                                          <p:val>
                                            <p:strVal val="ppt_y"/>
                                          </p:val>
                                        </p:tav>
                                      </p:tavLst>
                                    </p:anim>
                                    <p:set>
                                      <p:cBhvr>
                                        <p:cTn id="76" dur="1" fill="hold">
                                          <p:stCondLst>
                                            <p:cond delay="499"/>
                                          </p:stCondLst>
                                        </p:cTn>
                                        <p:tgtEl>
                                          <p:spTgt spid="29"/>
                                        </p:tgtEl>
                                        <p:attrNameLst>
                                          <p:attrName>style.visibility</p:attrName>
                                        </p:attrNameLst>
                                      </p:cBhvr>
                                      <p:to>
                                        <p:strVal val="hidden"/>
                                      </p:to>
                                    </p:set>
                                  </p:childTnLst>
                                </p:cTn>
                              </p:par>
                              <p:par>
                                <p:cTn id="77" presetID="2" presetClass="exit" presetSubtype="2" fill="hold" grpId="1" nodeType="with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1+ppt_w/2"/>
                                          </p:val>
                                        </p:tav>
                                      </p:tavLst>
                                    </p:anim>
                                    <p:anim calcmode="lin" valueType="num">
                                      <p:cBhvr additive="base">
                                        <p:cTn id="79" dur="500"/>
                                        <p:tgtEl>
                                          <p:spTgt spid="30"/>
                                        </p:tgtEl>
                                        <p:attrNameLst>
                                          <p:attrName>ppt_y</p:attrName>
                                        </p:attrNameLst>
                                      </p:cBhvr>
                                      <p:tavLst>
                                        <p:tav tm="0">
                                          <p:val>
                                            <p:strVal val="ppt_y"/>
                                          </p:val>
                                        </p:tav>
                                        <p:tav tm="100000">
                                          <p:val>
                                            <p:strVal val="ppt_y"/>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27" grpId="0"/>
      <p:bldP spid="30" grpId="0" animBg="1"/>
      <p:bldP spid="27" grpId="1"/>
      <p:bldP spid="29" grpId="1"/>
      <p:bldP spid="3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8095" y="1033145"/>
            <a:ext cx="3933190" cy="583565"/>
          </a:xfrm>
          <a:prstGeom prst="rect">
            <a:avLst/>
          </a:prstGeom>
          <a:noFill/>
        </p:spPr>
        <p:txBody>
          <a:bodyPr wrap="square" rtlCol="0">
            <a:spAutoFit/>
          </a:bodyPr>
          <a:p>
            <a:r>
              <a:rPr lang="zh-CN" altLang="en-US" sz="3200"/>
              <a:t>实施大数据工业应用</a:t>
            </a:r>
            <a:endParaRPr lang="zh-CN" altLang="en-US" sz="3200"/>
          </a:p>
        </p:txBody>
      </p:sp>
      <p:sp>
        <p:nvSpPr>
          <p:cNvPr id="12" name="文本框 11"/>
          <p:cNvSpPr txBox="1"/>
          <p:nvPr/>
        </p:nvSpPr>
        <p:spPr>
          <a:xfrm>
            <a:off x="540385" y="1637665"/>
            <a:ext cx="868045" cy="1068070"/>
          </a:xfrm>
          <a:prstGeom prst="rect">
            <a:avLst/>
          </a:prstGeom>
          <a:noFill/>
        </p:spPr>
        <p:txBody>
          <a:bodyPr wrap="square" rtlCol="0">
            <a:spAutoFit/>
          </a:bodyPr>
          <a:p>
            <a:r>
              <a:rPr lang="zh-CN" altLang="en-US"/>
              <a:t>生产运行数据</a:t>
            </a:r>
            <a:endParaRPr lang="zh-CN" altLang="en-US"/>
          </a:p>
        </p:txBody>
      </p:sp>
      <p:sp>
        <p:nvSpPr>
          <p:cNvPr id="13" name="文本框 12"/>
          <p:cNvSpPr txBox="1"/>
          <p:nvPr/>
        </p:nvSpPr>
        <p:spPr>
          <a:xfrm>
            <a:off x="540385" y="5099685"/>
            <a:ext cx="932815" cy="1068070"/>
          </a:xfrm>
          <a:prstGeom prst="rect">
            <a:avLst/>
          </a:prstGeom>
          <a:noFill/>
        </p:spPr>
        <p:txBody>
          <a:bodyPr wrap="square" rtlCol="0">
            <a:spAutoFit/>
          </a:bodyPr>
          <a:p>
            <a:r>
              <a:rPr lang="zh-CN" altLang="en-US"/>
              <a:t>产品质量</a:t>
            </a:r>
            <a:endParaRPr lang="zh-CN" altLang="en-US"/>
          </a:p>
          <a:p>
            <a:r>
              <a:rPr lang="zh-CN" altLang="en-US"/>
              <a:t>数据</a:t>
            </a:r>
            <a:endParaRPr lang="zh-CN" altLang="en-US"/>
          </a:p>
        </p:txBody>
      </p:sp>
      <p:sp>
        <p:nvSpPr>
          <p:cNvPr id="24" name="文本框 23"/>
          <p:cNvSpPr txBox="1"/>
          <p:nvPr/>
        </p:nvSpPr>
        <p:spPr>
          <a:xfrm>
            <a:off x="15875" y="965835"/>
            <a:ext cx="2187575" cy="416560"/>
          </a:xfrm>
          <a:prstGeom prst="rect">
            <a:avLst/>
          </a:prstGeom>
          <a:noFill/>
        </p:spPr>
        <p:txBody>
          <a:bodyPr wrap="square" rtlCol="0">
            <a:spAutoFit/>
          </a:bodyPr>
          <a:p>
            <a:r>
              <a:rPr lang="en-US" altLang="zh-CN">
                <a:solidFill>
                  <a:srgbClr val="FF0000"/>
                </a:solidFill>
              </a:rPr>
              <a:t>STEP-Three</a:t>
            </a:r>
            <a:endParaRPr lang="en-US" altLang="zh-CN">
              <a:solidFill>
                <a:srgbClr val="FF0000"/>
              </a:solidFill>
            </a:endParaRPr>
          </a:p>
        </p:txBody>
      </p:sp>
      <p:sp>
        <p:nvSpPr>
          <p:cNvPr id="2" name="文本框 1"/>
          <p:cNvSpPr txBox="1"/>
          <p:nvPr/>
        </p:nvSpPr>
        <p:spPr>
          <a:xfrm>
            <a:off x="1804035" y="1951355"/>
            <a:ext cx="5568315" cy="416560"/>
          </a:xfrm>
          <a:prstGeom prst="rect">
            <a:avLst/>
          </a:prstGeom>
          <a:noFill/>
        </p:spPr>
        <p:txBody>
          <a:bodyPr wrap="square" rtlCol="0">
            <a:spAutoFit/>
          </a:bodyPr>
          <a:p>
            <a:r>
              <a:rPr lang="en-US" altLang="zh-CN"/>
              <a:t>Data1 Data2 Data3 Data4 Data5 ...</a:t>
            </a:r>
            <a:endParaRPr lang="en-US" altLang="zh-CN"/>
          </a:p>
        </p:txBody>
      </p:sp>
      <p:grpSp>
        <p:nvGrpSpPr>
          <p:cNvPr id="22" name="组合 21"/>
          <p:cNvGrpSpPr/>
          <p:nvPr/>
        </p:nvGrpSpPr>
        <p:grpSpPr>
          <a:xfrm>
            <a:off x="1714500" y="4059555"/>
            <a:ext cx="2401570" cy="967740"/>
            <a:chOff x="4819" y="5122"/>
            <a:chExt cx="3782" cy="1524"/>
          </a:xfrm>
        </p:grpSpPr>
        <p:sp>
          <p:nvSpPr>
            <p:cNvPr id="165" name=" 165"/>
            <p:cNvSpPr/>
            <p:nvPr/>
          </p:nvSpPr>
          <p:spPr>
            <a:xfrm>
              <a:off x="4819" y="5122"/>
              <a:ext cx="3628" cy="1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 name="文本框 20"/>
            <p:cNvSpPr txBox="1"/>
            <p:nvPr/>
          </p:nvSpPr>
          <p:spPr>
            <a:xfrm>
              <a:off x="4931" y="5316"/>
              <a:ext cx="3670" cy="1113"/>
            </a:xfrm>
            <a:prstGeom prst="rect">
              <a:avLst/>
            </a:prstGeom>
            <a:noFill/>
          </p:spPr>
          <p:txBody>
            <a:bodyPr wrap="square" rtlCol="0">
              <a:spAutoFit/>
            </a:bodyPr>
            <a:p>
              <a:r>
                <a:rPr lang="en-US" altLang="zh-CN" sz="4000">
                  <a:solidFill>
                    <a:srgbClr val="00B050"/>
                  </a:solidFill>
                </a:rPr>
                <a:t>MODEL</a:t>
              </a:r>
              <a:endParaRPr lang="en-US" altLang="zh-CN" sz="4000">
                <a:solidFill>
                  <a:srgbClr val="00B050"/>
                </a:solidFill>
              </a:endParaRPr>
            </a:p>
          </p:txBody>
        </p:sp>
      </p:grpSp>
      <p:sp>
        <p:nvSpPr>
          <p:cNvPr id="3" name="下箭头 2"/>
          <p:cNvSpPr/>
          <p:nvPr/>
        </p:nvSpPr>
        <p:spPr>
          <a:xfrm>
            <a:off x="2417445" y="2493010"/>
            <a:ext cx="720090" cy="15138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249930" y="2925445"/>
            <a:ext cx="1095375" cy="416560"/>
          </a:xfrm>
          <a:prstGeom prst="rect">
            <a:avLst/>
          </a:prstGeom>
          <a:noFill/>
        </p:spPr>
        <p:txBody>
          <a:bodyPr wrap="square" rtlCol="0">
            <a:spAutoFit/>
          </a:bodyPr>
          <a:p>
            <a:r>
              <a:rPr lang="en-US" altLang="zh-CN">
                <a:solidFill>
                  <a:srgbClr val="FF0000"/>
                </a:solidFill>
              </a:rPr>
              <a:t>Train</a:t>
            </a:r>
            <a:endParaRPr lang="en-US" altLang="zh-CN">
              <a:solidFill>
                <a:srgbClr val="FF0000"/>
              </a:solidFill>
            </a:endParaRPr>
          </a:p>
        </p:txBody>
      </p:sp>
      <p:sp>
        <p:nvSpPr>
          <p:cNvPr id="7" name="右箭头 6"/>
          <p:cNvSpPr/>
          <p:nvPr/>
        </p:nvSpPr>
        <p:spPr>
          <a:xfrm>
            <a:off x="4214495" y="4149725"/>
            <a:ext cx="1728470" cy="720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6097905" y="4025900"/>
            <a:ext cx="2401570" cy="967740"/>
            <a:chOff x="4819" y="5122"/>
            <a:chExt cx="3782" cy="1524"/>
          </a:xfrm>
        </p:grpSpPr>
        <p:sp>
          <p:nvSpPr>
            <p:cNvPr id="9" name=" 165"/>
            <p:cNvSpPr/>
            <p:nvPr/>
          </p:nvSpPr>
          <p:spPr>
            <a:xfrm>
              <a:off x="4819" y="5122"/>
              <a:ext cx="3628" cy="1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4931" y="5316"/>
              <a:ext cx="3670" cy="1113"/>
            </a:xfrm>
            <a:prstGeom prst="rect">
              <a:avLst/>
            </a:prstGeom>
            <a:noFill/>
          </p:spPr>
          <p:txBody>
            <a:bodyPr wrap="square" rtlCol="0">
              <a:spAutoFit/>
            </a:bodyPr>
            <a:p>
              <a:r>
                <a:rPr lang="en-US" altLang="zh-CN" sz="4000">
                  <a:solidFill>
                    <a:srgbClr val="FF0000"/>
                  </a:solidFill>
                </a:rPr>
                <a:t>MODEL</a:t>
              </a:r>
              <a:endParaRPr lang="en-US" altLang="zh-CN" sz="4000">
                <a:solidFill>
                  <a:srgbClr val="FF0000"/>
                </a:solidFill>
              </a:endParaRPr>
            </a:p>
          </p:txBody>
        </p:sp>
      </p:grpSp>
      <p:sp>
        <p:nvSpPr>
          <p:cNvPr id="11" name="文本框 10"/>
          <p:cNvSpPr txBox="1"/>
          <p:nvPr/>
        </p:nvSpPr>
        <p:spPr>
          <a:xfrm>
            <a:off x="6786880" y="3485515"/>
            <a:ext cx="1095375" cy="416560"/>
          </a:xfrm>
          <a:prstGeom prst="rect">
            <a:avLst/>
          </a:prstGeom>
          <a:noFill/>
        </p:spPr>
        <p:txBody>
          <a:bodyPr wrap="square" rtlCol="0">
            <a:spAutoFit/>
          </a:bodyPr>
          <a:p>
            <a:r>
              <a:rPr lang="en-US" altLang="zh-CN">
                <a:solidFill>
                  <a:srgbClr val="FF0000"/>
                </a:solidFill>
              </a:rPr>
              <a:t>Work</a:t>
            </a:r>
            <a:endParaRPr lang="en-US" altLang="zh-CN">
              <a:solidFill>
                <a:srgbClr val="FF0000"/>
              </a:solidFill>
            </a:endParaRPr>
          </a:p>
        </p:txBody>
      </p:sp>
      <p:sp>
        <p:nvSpPr>
          <p:cNvPr id="14" name="淘宝网Chenying0907出品 2"/>
          <p:cNvSpPr/>
          <p:nvPr/>
        </p:nvSpPr>
        <p:spPr>
          <a:xfrm>
            <a:off x="3175" y="258445"/>
            <a:ext cx="6046470" cy="460375"/>
          </a:xfrm>
          <a:prstGeom prst="rect">
            <a:avLst/>
          </a:prstGeom>
        </p:spPr>
        <p:txBody>
          <a:bodyPr wrap="square">
            <a:spAutoFit/>
          </a:bodyPr>
          <a:p>
            <a:pPr algn="l" defTabSz="1218565"/>
            <a:r>
              <a:rPr lang="en-US" altLang="zh-CN" sz="2000" b="1" dirty="0">
                <a:solidFill>
                  <a:prstClr val="white"/>
                </a:solidFill>
                <a:latin typeface="微软雅黑" panose="020B0503020204020204" pitchFamily="34" charset="-122"/>
                <a:ea typeface="微软雅黑" panose="020B0503020204020204" pitchFamily="34" charset="-122"/>
              </a:rPr>
              <a:t> Part 03</a:t>
            </a:r>
            <a:r>
              <a:rPr lang="zh-CN" altLang="en-US" sz="2000" b="1" dirty="0">
                <a:solidFill>
                  <a:prstClr val="white"/>
                </a:solidFill>
                <a:latin typeface="微软雅黑" panose="020B0503020204020204" pitchFamily="34" charset="-122"/>
                <a:ea typeface="微软雅黑" panose="020B0503020204020204" pitchFamily="34" charset="-122"/>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大数据实施通用规则</a:t>
            </a:r>
            <a:r>
              <a:rPr lang="en-US" altLang="zh-CN" sz="2000" b="1" dirty="0">
                <a:solidFill>
                  <a:prstClr val="white"/>
                </a:solidFill>
                <a:latin typeface="微软雅黑" panose="020B0503020204020204" pitchFamily="34" charset="-122"/>
                <a:ea typeface="微软雅黑" panose="020B0503020204020204" pitchFamily="34" charset="-122"/>
                <a:sym typeface="+mn-ea"/>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训练应用</a:t>
            </a:r>
            <a:r>
              <a:rPr lang="zh-CN" altLang="en-US" sz="2400" b="1" dirty="0">
                <a:solidFill>
                  <a:prstClr val="white"/>
                </a:solidFill>
                <a:latin typeface="微软雅黑" panose="020B0503020204020204" pitchFamily="34" charset="-122"/>
                <a:ea typeface="微软雅黑" panose="020B0503020204020204" pitchFamily="34" charset="-122"/>
              </a:rPr>
              <a:t>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0-#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2" fill="hold" grpId="0" nodeType="click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1+ppt_w/2"/>
                                          </p:val>
                                        </p:tav>
                                      </p:tavLst>
                                    </p:anim>
                                    <p:anim calcmode="lin" valueType="num">
                                      <p:cBhvr additive="base">
                                        <p:cTn id="39" dur="500"/>
                                        <p:tgtEl>
                                          <p:spTgt spid="13"/>
                                        </p:tgtEl>
                                        <p:attrNameLst>
                                          <p:attrName>ppt_y</p:attrName>
                                        </p:attrNameLst>
                                      </p:cBhvr>
                                      <p:tavLst>
                                        <p:tav tm="0">
                                          <p:val>
                                            <p:strVal val="ppt_y"/>
                                          </p:val>
                                        </p:tav>
                                        <p:tav tm="100000">
                                          <p:val>
                                            <p:strVal val="ppt_y"/>
                                          </p:val>
                                        </p:tav>
                                      </p:tavLst>
                                    </p:anim>
                                    <p:set>
                                      <p:cBhvr>
                                        <p:cTn id="40" dur="1" fill="hold">
                                          <p:stCondLst>
                                            <p:cond delay="499"/>
                                          </p:stCondLst>
                                        </p:cTn>
                                        <p:tgtEl>
                                          <p:spTgt spid="13"/>
                                        </p:tgtEl>
                                        <p:attrNameLst>
                                          <p:attrName>style.visibility</p:attrName>
                                        </p:attrNameLst>
                                      </p:cBhvr>
                                      <p:to>
                                        <p:strVal val="hidden"/>
                                      </p:to>
                                    </p:set>
                                  </p:childTnLst>
                                </p:cTn>
                              </p:par>
                              <p:par>
                                <p:cTn id="41" presetID="2" presetClass="exit" presetSubtype="2" fill="hold" nodeType="withEffect">
                                  <p:stCondLst>
                                    <p:cond delay="0"/>
                                  </p:stCondLst>
                                  <p:childTnLst>
                                    <p:anim calcmode="lin" valueType="num">
                                      <p:cBhvr additive="base">
                                        <p:cTn id="42" dur="500"/>
                                        <p:tgtEl>
                                          <p:spTgt spid="22"/>
                                        </p:tgtEl>
                                        <p:attrNameLst>
                                          <p:attrName>ppt_x</p:attrName>
                                        </p:attrNameLst>
                                      </p:cBhvr>
                                      <p:tavLst>
                                        <p:tav tm="0">
                                          <p:val>
                                            <p:strVal val="ppt_x"/>
                                          </p:val>
                                        </p:tav>
                                        <p:tav tm="100000">
                                          <p:val>
                                            <p:strVal val="1+ppt_w/2"/>
                                          </p:val>
                                        </p:tav>
                                      </p:tavLst>
                                    </p:anim>
                                    <p:anim calcmode="lin" valueType="num">
                                      <p:cBhvr additive="base">
                                        <p:cTn id="43" dur="500"/>
                                        <p:tgtEl>
                                          <p:spTgt spid="22"/>
                                        </p:tgtEl>
                                        <p:attrNameLst>
                                          <p:attrName>ppt_y</p:attrName>
                                        </p:attrNameLst>
                                      </p:cBhvr>
                                      <p:tavLst>
                                        <p:tav tm="0">
                                          <p:val>
                                            <p:strVal val="ppt_y"/>
                                          </p:val>
                                        </p:tav>
                                        <p:tav tm="100000">
                                          <p:val>
                                            <p:strVal val="ppt_y"/>
                                          </p:val>
                                        </p:tav>
                                      </p:tavLst>
                                    </p:anim>
                                    <p:set>
                                      <p:cBhvr>
                                        <p:cTn id="44" dur="1" fill="hold">
                                          <p:stCondLst>
                                            <p:cond delay="499"/>
                                          </p:stCondLst>
                                        </p:cTn>
                                        <p:tgtEl>
                                          <p:spTgt spid="22"/>
                                        </p:tgtEl>
                                        <p:attrNameLst>
                                          <p:attrName>style.visibility</p:attrName>
                                        </p:attrNameLst>
                                      </p:cBhvr>
                                      <p:to>
                                        <p:strVal val="hidden"/>
                                      </p:to>
                                    </p:set>
                                  </p:childTnLst>
                                </p:cTn>
                              </p:par>
                              <p:par>
                                <p:cTn id="45" presetID="2" presetClass="exit" presetSubtype="2" fill="hold" grpId="1" nodeType="withEffect">
                                  <p:stCondLst>
                                    <p:cond delay="0"/>
                                  </p:stCondLst>
                                  <p:childTnLst>
                                    <p:anim calcmode="lin" valueType="num">
                                      <p:cBhvr additive="base">
                                        <p:cTn id="46" dur="500"/>
                                        <p:tgtEl>
                                          <p:spTgt spid="3"/>
                                        </p:tgtEl>
                                        <p:attrNameLst>
                                          <p:attrName>ppt_x</p:attrName>
                                        </p:attrNameLst>
                                      </p:cBhvr>
                                      <p:tavLst>
                                        <p:tav tm="0">
                                          <p:val>
                                            <p:strVal val="ppt_x"/>
                                          </p:val>
                                        </p:tav>
                                        <p:tav tm="100000">
                                          <p:val>
                                            <p:strVal val="1+ppt_w/2"/>
                                          </p:val>
                                        </p:tav>
                                      </p:tavLst>
                                    </p:anim>
                                    <p:anim calcmode="lin" valueType="num">
                                      <p:cBhvr additive="base">
                                        <p:cTn id="47" dur="500"/>
                                        <p:tgtEl>
                                          <p:spTgt spid="3"/>
                                        </p:tgtEl>
                                        <p:attrNameLst>
                                          <p:attrName>ppt_y</p:attrName>
                                        </p:attrNameLst>
                                      </p:cBhvr>
                                      <p:tavLst>
                                        <p:tav tm="0">
                                          <p:val>
                                            <p:strVal val="ppt_y"/>
                                          </p:val>
                                        </p:tav>
                                        <p:tav tm="100000">
                                          <p:val>
                                            <p:strVal val="ppt_y"/>
                                          </p:val>
                                        </p:tav>
                                      </p:tavLst>
                                    </p:anim>
                                    <p:set>
                                      <p:cBhvr>
                                        <p:cTn id="48" dur="1" fill="hold">
                                          <p:stCondLst>
                                            <p:cond delay="499"/>
                                          </p:stCondLst>
                                        </p:cTn>
                                        <p:tgtEl>
                                          <p:spTgt spid="3"/>
                                        </p:tgtEl>
                                        <p:attrNameLst>
                                          <p:attrName>style.visibility</p:attrName>
                                        </p:attrNameLst>
                                      </p:cBhvr>
                                      <p:to>
                                        <p:strVal val="hidden"/>
                                      </p:to>
                                    </p:set>
                                  </p:childTnLst>
                                </p:cTn>
                              </p:par>
                              <p:par>
                                <p:cTn id="49" presetID="2" presetClass="exit" presetSubtype="2" fill="hold" grpId="1" nodeType="withEffect">
                                  <p:stCondLst>
                                    <p:cond delay="0"/>
                                  </p:stCondLst>
                                  <p:childTnLst>
                                    <p:anim calcmode="lin" valueType="num">
                                      <p:cBhvr additive="base">
                                        <p:cTn id="50" dur="500"/>
                                        <p:tgtEl>
                                          <p:spTgt spid="4"/>
                                        </p:tgtEl>
                                        <p:attrNameLst>
                                          <p:attrName>ppt_x</p:attrName>
                                        </p:attrNameLst>
                                      </p:cBhvr>
                                      <p:tavLst>
                                        <p:tav tm="0">
                                          <p:val>
                                            <p:strVal val="ppt_x"/>
                                          </p:val>
                                        </p:tav>
                                        <p:tav tm="100000">
                                          <p:val>
                                            <p:strVal val="1+ppt_w/2"/>
                                          </p:val>
                                        </p:tav>
                                      </p:tavLst>
                                    </p:anim>
                                    <p:anim calcmode="lin" valueType="num">
                                      <p:cBhvr additive="base">
                                        <p:cTn id="51" dur="500"/>
                                        <p:tgtEl>
                                          <p:spTgt spid="4"/>
                                        </p:tgtEl>
                                        <p:attrNameLst>
                                          <p:attrName>ppt_y</p:attrName>
                                        </p:attrNameLst>
                                      </p:cBhvr>
                                      <p:tavLst>
                                        <p:tav tm="0">
                                          <p:val>
                                            <p:strVal val="ppt_y"/>
                                          </p:val>
                                        </p:tav>
                                        <p:tav tm="100000">
                                          <p:val>
                                            <p:strVal val="ppt_y"/>
                                          </p:val>
                                        </p:tav>
                                      </p:tavLst>
                                    </p:anim>
                                    <p:set>
                                      <p:cBhvr>
                                        <p:cTn id="52" dur="1" fill="hold">
                                          <p:stCondLst>
                                            <p:cond delay="499"/>
                                          </p:stCondLst>
                                        </p:cTn>
                                        <p:tgtEl>
                                          <p:spTgt spid="4"/>
                                        </p:tgtEl>
                                        <p:attrNameLst>
                                          <p:attrName>style.visibility</p:attrName>
                                        </p:attrNameLst>
                                      </p:cBhvr>
                                      <p:to>
                                        <p:strVal val="hidden"/>
                                      </p:to>
                                    </p:set>
                                  </p:childTnLst>
                                </p:cTn>
                              </p:par>
                              <p:par>
                                <p:cTn id="53" presetID="2" presetClass="exit" presetSubtype="2" fill="hold" grpId="1" nodeType="withEffect">
                                  <p:stCondLst>
                                    <p:cond delay="0"/>
                                  </p:stCondLst>
                                  <p:childTnLst>
                                    <p:anim calcmode="lin" valueType="num">
                                      <p:cBhvr additive="base">
                                        <p:cTn id="54" dur="500"/>
                                        <p:tgtEl>
                                          <p:spTgt spid="7"/>
                                        </p:tgtEl>
                                        <p:attrNameLst>
                                          <p:attrName>ppt_x</p:attrName>
                                        </p:attrNameLst>
                                      </p:cBhvr>
                                      <p:tavLst>
                                        <p:tav tm="0">
                                          <p:val>
                                            <p:strVal val="ppt_x"/>
                                          </p:val>
                                        </p:tav>
                                        <p:tav tm="100000">
                                          <p:val>
                                            <p:strVal val="1+ppt_w/2"/>
                                          </p:val>
                                        </p:tav>
                                      </p:tavLst>
                                    </p:anim>
                                    <p:anim calcmode="lin" valueType="num">
                                      <p:cBhvr additive="base">
                                        <p:cTn id="55" dur="500"/>
                                        <p:tgtEl>
                                          <p:spTgt spid="7"/>
                                        </p:tgtEl>
                                        <p:attrNameLst>
                                          <p:attrName>ppt_y</p:attrName>
                                        </p:attrNameLst>
                                      </p:cBhvr>
                                      <p:tavLst>
                                        <p:tav tm="0">
                                          <p:val>
                                            <p:strVal val="ppt_y"/>
                                          </p:val>
                                        </p:tav>
                                        <p:tav tm="100000">
                                          <p:val>
                                            <p:strVal val="ppt_y"/>
                                          </p:val>
                                        </p:tav>
                                      </p:tavLst>
                                    </p:anim>
                                    <p:set>
                                      <p:cBhvr>
                                        <p:cTn id="56" dur="1" fill="hold">
                                          <p:stCondLst>
                                            <p:cond delay="499"/>
                                          </p:stCondLst>
                                        </p:cTn>
                                        <p:tgtEl>
                                          <p:spTgt spid="7"/>
                                        </p:tgtEl>
                                        <p:attrNameLst>
                                          <p:attrName>style.visibility</p:attrName>
                                        </p:attrNameLst>
                                      </p:cBhvr>
                                      <p:to>
                                        <p:strVal val="hidden"/>
                                      </p:to>
                                    </p:set>
                                  </p:childTnLst>
                                </p:cTn>
                              </p:par>
                              <p:par>
                                <p:cTn id="57" presetID="2" presetClass="exit" presetSubtype="2" fill="hold" nodeType="withEffect">
                                  <p:stCondLst>
                                    <p:cond delay="0"/>
                                  </p:stCondLst>
                                  <p:childTnLst>
                                    <p:anim calcmode="lin" valueType="num">
                                      <p:cBhvr additive="base">
                                        <p:cTn id="58" dur="500"/>
                                        <p:tgtEl>
                                          <p:spTgt spid="8"/>
                                        </p:tgtEl>
                                        <p:attrNameLst>
                                          <p:attrName>ppt_x</p:attrName>
                                        </p:attrNameLst>
                                      </p:cBhvr>
                                      <p:tavLst>
                                        <p:tav tm="0">
                                          <p:val>
                                            <p:strVal val="ppt_x"/>
                                          </p:val>
                                        </p:tav>
                                        <p:tav tm="100000">
                                          <p:val>
                                            <p:strVal val="1+ppt_w/2"/>
                                          </p:val>
                                        </p:tav>
                                      </p:tavLst>
                                    </p:anim>
                                    <p:anim calcmode="lin" valueType="num">
                                      <p:cBhvr additive="base">
                                        <p:cTn id="59" dur="500"/>
                                        <p:tgtEl>
                                          <p:spTgt spid="8"/>
                                        </p:tgtEl>
                                        <p:attrNameLst>
                                          <p:attrName>ppt_y</p:attrName>
                                        </p:attrNameLst>
                                      </p:cBhvr>
                                      <p:tavLst>
                                        <p:tav tm="0">
                                          <p:val>
                                            <p:strVal val="ppt_y"/>
                                          </p:val>
                                        </p:tav>
                                        <p:tav tm="100000">
                                          <p:val>
                                            <p:strVal val="ppt_y"/>
                                          </p:val>
                                        </p:tav>
                                      </p:tavLst>
                                    </p:anim>
                                    <p:set>
                                      <p:cBhvr>
                                        <p:cTn id="60" dur="1" fill="hold">
                                          <p:stCondLst>
                                            <p:cond delay="499"/>
                                          </p:stCondLst>
                                        </p:cTn>
                                        <p:tgtEl>
                                          <p:spTgt spid="8"/>
                                        </p:tgtEl>
                                        <p:attrNameLst>
                                          <p:attrName>style.visibility</p:attrName>
                                        </p:attrNameLst>
                                      </p:cBhvr>
                                      <p:to>
                                        <p:strVal val="hidden"/>
                                      </p:to>
                                    </p:set>
                                  </p:childTnLst>
                                </p:cTn>
                              </p:par>
                              <p:par>
                                <p:cTn id="61" presetID="2" presetClass="exit" presetSubtype="2" fill="hold" grpId="1"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1+ppt_w/2"/>
                                          </p:val>
                                        </p:tav>
                                      </p:tavLst>
                                    </p:anim>
                                    <p:anim calcmode="lin" valueType="num">
                                      <p:cBhvr additive="base">
                                        <p:cTn id="63" dur="500"/>
                                        <p:tgtEl>
                                          <p:spTgt spid="11"/>
                                        </p:tgtEl>
                                        <p:attrNameLst>
                                          <p:attrName>ppt_y</p:attrName>
                                        </p:attrNameLst>
                                      </p:cBhvr>
                                      <p:tavLst>
                                        <p:tav tm="0">
                                          <p:val>
                                            <p:strVal val="ppt_y"/>
                                          </p:val>
                                        </p:tav>
                                        <p:tav tm="100000">
                                          <p:val>
                                            <p:strVal val="ppt_y"/>
                                          </p:val>
                                        </p:tav>
                                      </p:tavLst>
                                    </p:anim>
                                    <p:set>
                                      <p:cBhvr>
                                        <p:cTn id="64" dur="1" fill="hold">
                                          <p:stCondLst>
                                            <p:cond delay="499"/>
                                          </p:stCondLst>
                                        </p:cTn>
                                        <p:tgtEl>
                                          <p:spTgt spid="11"/>
                                        </p:tgtEl>
                                        <p:attrNameLst>
                                          <p:attrName>style.visibility</p:attrName>
                                        </p:attrNameLst>
                                      </p:cBhvr>
                                      <p:to>
                                        <p:strVal val="hidden"/>
                                      </p:to>
                                    </p:set>
                                  </p:childTnLst>
                                </p:cTn>
                              </p:par>
                              <p:par>
                                <p:cTn id="65" presetID="2" presetClass="exit" presetSubtype="2" fill="hold" grpId="0" nodeType="withEffect">
                                  <p:stCondLst>
                                    <p:cond delay="0"/>
                                  </p:stCondLst>
                                  <p:childTnLst>
                                    <p:anim calcmode="lin" valueType="num">
                                      <p:cBhvr additive="base">
                                        <p:cTn id="66" dur="500"/>
                                        <p:tgtEl>
                                          <p:spTgt spid="12"/>
                                        </p:tgtEl>
                                        <p:attrNameLst>
                                          <p:attrName>ppt_x</p:attrName>
                                        </p:attrNameLst>
                                      </p:cBhvr>
                                      <p:tavLst>
                                        <p:tav tm="0">
                                          <p:val>
                                            <p:strVal val="ppt_x"/>
                                          </p:val>
                                        </p:tav>
                                        <p:tav tm="100000">
                                          <p:val>
                                            <p:strVal val="1+ppt_w/2"/>
                                          </p:val>
                                        </p:tav>
                                      </p:tavLst>
                                    </p:anim>
                                    <p:anim calcmode="lin" valueType="num">
                                      <p:cBhvr additive="base">
                                        <p:cTn id="67" dur="500"/>
                                        <p:tgtEl>
                                          <p:spTgt spid="12"/>
                                        </p:tgtEl>
                                        <p:attrNameLst>
                                          <p:attrName>ppt_y</p:attrName>
                                        </p:attrNameLst>
                                      </p:cBhvr>
                                      <p:tavLst>
                                        <p:tav tm="0">
                                          <p:val>
                                            <p:strVal val="ppt_y"/>
                                          </p:val>
                                        </p:tav>
                                        <p:tav tm="100000">
                                          <p:val>
                                            <p:strVal val="ppt_y"/>
                                          </p:val>
                                        </p:tav>
                                      </p:tavLst>
                                    </p:anim>
                                    <p:set>
                                      <p:cBhvr>
                                        <p:cTn id="6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7" grpId="0" animBg="1"/>
      <p:bldP spid="11" grpId="0"/>
      <p:bldP spid="13" grpId="0"/>
      <p:bldP spid="3" grpId="1" animBg="1"/>
      <p:bldP spid="4" grpId="1"/>
      <p:bldP spid="7" grpId="1" animBg="1"/>
      <p:bldP spid="11" grpId="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538095" y="1033145"/>
            <a:ext cx="3933190" cy="583565"/>
          </a:xfrm>
          <a:prstGeom prst="rect">
            <a:avLst/>
          </a:prstGeom>
          <a:noFill/>
        </p:spPr>
        <p:txBody>
          <a:bodyPr wrap="square" rtlCol="0">
            <a:spAutoFit/>
          </a:bodyPr>
          <a:p>
            <a:r>
              <a:rPr lang="zh-CN" altLang="en-US" sz="3200"/>
              <a:t>实施大数据工业应用</a:t>
            </a:r>
            <a:endParaRPr lang="zh-CN" altLang="en-US" sz="3200"/>
          </a:p>
        </p:txBody>
      </p:sp>
      <p:sp>
        <p:nvSpPr>
          <p:cNvPr id="24" name="文本框 23"/>
          <p:cNvSpPr txBox="1"/>
          <p:nvPr/>
        </p:nvSpPr>
        <p:spPr>
          <a:xfrm>
            <a:off x="15875" y="965835"/>
            <a:ext cx="2187575" cy="416560"/>
          </a:xfrm>
          <a:prstGeom prst="rect">
            <a:avLst/>
          </a:prstGeom>
          <a:noFill/>
        </p:spPr>
        <p:txBody>
          <a:bodyPr wrap="square" rtlCol="0">
            <a:spAutoFit/>
          </a:bodyPr>
          <a:p>
            <a:r>
              <a:rPr lang="en-US" altLang="zh-CN">
                <a:solidFill>
                  <a:srgbClr val="FF0000"/>
                </a:solidFill>
              </a:rPr>
              <a:t>Results</a:t>
            </a:r>
            <a:endParaRPr lang="en-US" altLang="zh-CN">
              <a:solidFill>
                <a:srgbClr val="FF0000"/>
              </a:solidFill>
            </a:endParaRPr>
          </a:p>
        </p:txBody>
      </p:sp>
      <p:sp>
        <p:nvSpPr>
          <p:cNvPr id="15" name="文本框 14"/>
          <p:cNvSpPr txBox="1"/>
          <p:nvPr/>
        </p:nvSpPr>
        <p:spPr>
          <a:xfrm>
            <a:off x="2847340" y="2041525"/>
            <a:ext cx="2915285" cy="1068070"/>
          </a:xfrm>
          <a:prstGeom prst="rect">
            <a:avLst/>
          </a:prstGeom>
          <a:noFill/>
        </p:spPr>
        <p:txBody>
          <a:bodyPr wrap="square" rtlCol="0">
            <a:spAutoFit/>
          </a:bodyPr>
          <a:p>
            <a:r>
              <a:rPr lang="zh-CN" altLang="en-US"/>
              <a:t>数据来源，</a:t>
            </a:r>
            <a:endParaRPr lang="zh-CN" altLang="en-US"/>
          </a:p>
          <a:p>
            <a:r>
              <a:rPr lang="zh-CN" altLang="en-US">
                <a:solidFill>
                  <a:srgbClr val="FF0000"/>
                </a:solidFill>
              </a:rPr>
              <a:t>是否可追溯到结果，</a:t>
            </a:r>
            <a:endParaRPr lang="zh-CN" altLang="en-US"/>
          </a:p>
          <a:p>
            <a:r>
              <a:rPr lang="zh-CN" altLang="en-US"/>
              <a:t>对结果是否有显著影响</a:t>
            </a:r>
            <a:endParaRPr lang="zh-CN" altLang="en-US"/>
          </a:p>
        </p:txBody>
      </p:sp>
      <p:sp>
        <p:nvSpPr>
          <p:cNvPr id="14" name="文本框 13"/>
          <p:cNvSpPr txBox="1"/>
          <p:nvPr/>
        </p:nvSpPr>
        <p:spPr>
          <a:xfrm>
            <a:off x="473075" y="2065020"/>
            <a:ext cx="2400300" cy="1014730"/>
          </a:xfrm>
          <a:prstGeom prst="rect">
            <a:avLst/>
          </a:prstGeom>
          <a:noFill/>
        </p:spPr>
        <p:txBody>
          <a:bodyPr wrap="square" rtlCol="0">
            <a:spAutoFit/>
          </a:bodyPr>
          <a:p>
            <a:r>
              <a:rPr lang="en-US" altLang="zh-CN" sz="2000"/>
              <a:t>MES</a:t>
            </a:r>
            <a:endParaRPr lang="en-US" altLang="zh-CN" sz="2000"/>
          </a:p>
          <a:p>
            <a:r>
              <a:rPr lang="en-US" altLang="zh-CN" sz="2000"/>
              <a:t>ERP</a:t>
            </a:r>
            <a:endParaRPr lang="en-US" altLang="zh-CN" sz="2000"/>
          </a:p>
          <a:p>
            <a:r>
              <a:rPr lang="zh-CN" altLang="en-US" sz="2000"/>
              <a:t>数据采集存储工具</a:t>
            </a:r>
            <a:endParaRPr lang="zh-CN" altLang="en-US" sz="2000"/>
          </a:p>
        </p:txBody>
      </p:sp>
      <p:sp>
        <p:nvSpPr>
          <p:cNvPr id="23" name="右箭头 22"/>
          <p:cNvSpPr/>
          <p:nvPr/>
        </p:nvSpPr>
        <p:spPr>
          <a:xfrm>
            <a:off x="6014720" y="2352675"/>
            <a:ext cx="100774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7362825" y="2056765"/>
            <a:ext cx="1292225" cy="953135"/>
          </a:xfrm>
          <a:prstGeom prst="rect">
            <a:avLst/>
          </a:prstGeom>
          <a:noFill/>
        </p:spPr>
        <p:txBody>
          <a:bodyPr wrap="square" rtlCol="0">
            <a:spAutoFit/>
          </a:bodyPr>
          <a:p>
            <a:r>
              <a:rPr lang="zh-CN" altLang="en-US" sz="2800"/>
              <a:t>结果</a:t>
            </a:r>
            <a:r>
              <a:rPr lang="en-US" altLang="zh-CN" sz="2800"/>
              <a:t>/</a:t>
            </a:r>
            <a:r>
              <a:rPr lang="zh-CN" altLang="en-US" sz="2800"/>
              <a:t>效果</a:t>
            </a:r>
            <a:endParaRPr lang="zh-CN" altLang="en-US" sz="2800"/>
          </a:p>
        </p:txBody>
      </p:sp>
      <p:sp>
        <p:nvSpPr>
          <p:cNvPr id="29" name="右箭头 28"/>
          <p:cNvSpPr/>
          <p:nvPr/>
        </p:nvSpPr>
        <p:spPr>
          <a:xfrm rot="10800000" flipH="1">
            <a:off x="1771650" y="4044315"/>
            <a:ext cx="1477645"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3585845" y="3830320"/>
            <a:ext cx="2506980" cy="742315"/>
          </a:xfrm>
          <a:prstGeom prst="rect">
            <a:avLst/>
          </a:prstGeom>
          <a:noFill/>
        </p:spPr>
        <p:txBody>
          <a:bodyPr wrap="square" rtlCol="0">
            <a:spAutoFit/>
          </a:bodyPr>
          <a:p>
            <a:r>
              <a:rPr lang="zh-CN" altLang="en-US"/>
              <a:t>需要什么样的数据</a:t>
            </a:r>
            <a:endParaRPr lang="zh-CN" altLang="en-US"/>
          </a:p>
          <a:p>
            <a:r>
              <a:rPr lang="zh-CN" altLang="en-US"/>
              <a:t>安装什么样的设备</a:t>
            </a:r>
            <a:endParaRPr lang="zh-CN" altLang="en-US"/>
          </a:p>
        </p:txBody>
      </p:sp>
      <p:sp>
        <p:nvSpPr>
          <p:cNvPr id="3" name="淘宝网Chenying0907出品 2"/>
          <p:cNvSpPr/>
          <p:nvPr/>
        </p:nvSpPr>
        <p:spPr>
          <a:xfrm>
            <a:off x="3175" y="258445"/>
            <a:ext cx="6046470" cy="460375"/>
          </a:xfrm>
          <a:prstGeom prst="rect">
            <a:avLst/>
          </a:prstGeom>
        </p:spPr>
        <p:txBody>
          <a:bodyPr wrap="square">
            <a:spAutoFit/>
          </a:bodyPr>
          <a:p>
            <a:pPr algn="l" defTabSz="1218565"/>
            <a:r>
              <a:rPr lang="en-US" altLang="zh-CN" sz="2000" b="1" dirty="0">
                <a:solidFill>
                  <a:prstClr val="white"/>
                </a:solidFill>
                <a:latin typeface="微软雅黑" panose="020B0503020204020204" pitchFamily="34" charset="-122"/>
                <a:ea typeface="微软雅黑" panose="020B0503020204020204" pitchFamily="34" charset="-122"/>
              </a:rPr>
              <a:t> Part 03</a:t>
            </a:r>
            <a:r>
              <a:rPr lang="zh-CN" altLang="en-US" sz="2000" b="1" dirty="0">
                <a:solidFill>
                  <a:prstClr val="white"/>
                </a:solidFill>
                <a:latin typeface="微软雅黑" panose="020B0503020204020204" pitchFamily="34" charset="-122"/>
                <a:ea typeface="微软雅黑" panose="020B0503020204020204" pitchFamily="34" charset="-122"/>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大数据实施通用规则</a:t>
            </a:r>
            <a:r>
              <a:rPr lang="en-US" altLang="zh-CN" sz="2000" b="1" dirty="0">
                <a:solidFill>
                  <a:prstClr val="white"/>
                </a:solidFill>
                <a:latin typeface="微软雅黑" panose="020B0503020204020204" pitchFamily="34" charset="-122"/>
                <a:ea typeface="微软雅黑" panose="020B0503020204020204" pitchFamily="34" charset="-122"/>
                <a:sym typeface="+mn-ea"/>
              </a:rPr>
              <a:t>---</a:t>
            </a:r>
            <a:r>
              <a:rPr lang="zh-CN" altLang="en-US" sz="2000" b="1" dirty="0">
                <a:solidFill>
                  <a:prstClr val="white"/>
                </a:solidFill>
                <a:latin typeface="微软雅黑" panose="020B0503020204020204" pitchFamily="34" charset="-122"/>
                <a:ea typeface="微软雅黑" panose="020B0503020204020204" pitchFamily="34" charset="-122"/>
                <a:sym typeface="+mn-ea"/>
              </a:rPr>
              <a:t>数据清洗处理</a:t>
            </a:r>
            <a:r>
              <a:rPr lang="zh-CN" altLang="en-US" sz="2400" b="1" dirty="0">
                <a:solidFill>
                  <a:prstClr val="white"/>
                </a:solidFill>
                <a:latin typeface="微软雅黑" panose="020B0503020204020204" pitchFamily="34" charset="-122"/>
                <a:ea typeface="微软雅黑" panose="020B0503020204020204" pitchFamily="34" charset="-122"/>
              </a:rPr>
              <a:t>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467360" y="1990725"/>
            <a:ext cx="5276850" cy="1296035"/>
          </a:xfrm>
          <a:prstGeom prst="rect">
            <a:avLst/>
          </a:prstGeom>
          <a:no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344170" y="1892300"/>
            <a:ext cx="8115935" cy="1466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80060" y="3723640"/>
            <a:ext cx="1292225" cy="953135"/>
          </a:xfrm>
          <a:prstGeom prst="rect">
            <a:avLst/>
          </a:prstGeom>
          <a:noFill/>
        </p:spPr>
        <p:txBody>
          <a:bodyPr wrap="square" rtlCol="0">
            <a:spAutoFit/>
          </a:bodyPr>
          <a:p>
            <a:r>
              <a:rPr lang="zh-CN" altLang="en-US" sz="2800"/>
              <a:t>结果</a:t>
            </a:r>
            <a:r>
              <a:rPr lang="en-US" altLang="zh-CN" sz="2800"/>
              <a:t>/</a:t>
            </a:r>
            <a:r>
              <a:rPr lang="zh-CN" altLang="en-US" sz="2800"/>
              <a:t>效果</a:t>
            </a:r>
            <a:endParaRPr lang="zh-CN" altLang="en-US" sz="2800"/>
          </a:p>
        </p:txBody>
      </p:sp>
      <p:sp>
        <p:nvSpPr>
          <p:cNvPr id="10" name="矩形 9"/>
          <p:cNvSpPr/>
          <p:nvPr/>
        </p:nvSpPr>
        <p:spPr>
          <a:xfrm>
            <a:off x="344170" y="3724275"/>
            <a:ext cx="5749290" cy="9518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238125" y="4972050"/>
            <a:ext cx="7490460" cy="1568450"/>
          </a:xfrm>
          <a:prstGeom prst="rect">
            <a:avLst/>
          </a:prstGeom>
          <a:noFill/>
          <a:ln w="9525">
            <a:noFill/>
          </a:ln>
        </p:spPr>
        <p:txBody>
          <a:bodyPr wrap="square">
            <a:spAutoFit/>
          </a:bodyPr>
          <a:p>
            <a:pPr marL="266700" indent="-266700"/>
            <a:r>
              <a:rPr lang="zh-CN" altLang="en-US" sz="2400" b="0">
                <a:latin typeface="Times New Roman" panose="02020603050405020304" charset="0"/>
                <a:ea typeface="宋体" panose="02010600030101010101" pitchFamily="2" charset="-122"/>
              </a:rPr>
              <a:t>能应用的设备：</a:t>
            </a:r>
            <a:endParaRPr lang="zh-CN" altLang="en-US" sz="2400" b="0">
              <a:latin typeface="Times New Roman" panose="02020603050405020304" charset="0"/>
              <a:ea typeface="宋体" panose="02010600030101010101" pitchFamily="2" charset="-122"/>
            </a:endParaRPr>
          </a:p>
          <a:p>
            <a:pPr marL="266700" indent="-266700"/>
            <a:r>
              <a:rPr lang="en-US" altLang="zh-CN" sz="2400" b="0">
                <a:latin typeface="Times New Roman" panose="02020603050405020304" charset="0"/>
                <a:ea typeface="宋体" panose="02010600030101010101" pitchFamily="2" charset="-122"/>
              </a:rPr>
              <a:t>1.</a:t>
            </a:r>
            <a:r>
              <a:rPr lang="zh-CN" sz="2400" b="0">
                <a:latin typeface="Times New Roman" panose="02020603050405020304" charset="0"/>
                <a:ea typeface="宋体" panose="02010600030101010101" pitchFamily="2" charset="-122"/>
              </a:rPr>
              <a:t>高设备价值；</a:t>
            </a:r>
            <a:endParaRPr lang="zh-CN" sz="2400" b="0">
              <a:latin typeface="Times New Roman" panose="02020603050405020304" charset="0"/>
              <a:ea typeface="宋体" panose="02010600030101010101" pitchFamily="2" charset="-122"/>
            </a:endParaRPr>
          </a:p>
          <a:p>
            <a:pPr marL="266700" indent="-266700"/>
            <a:r>
              <a:rPr lang="en-US" altLang="zh-CN" sz="2400" b="0">
                <a:latin typeface="Times New Roman" panose="02020603050405020304" charset="0"/>
                <a:ea typeface="宋体" panose="02010600030101010101" pitchFamily="2" charset="-122"/>
              </a:rPr>
              <a:t>2.</a:t>
            </a:r>
            <a:r>
              <a:rPr lang="zh-CN" sz="2400" b="0">
                <a:latin typeface="Times New Roman" panose="02020603050405020304" charset="0"/>
                <a:ea typeface="宋体" panose="02010600030101010101" pitchFamily="2" charset="-122"/>
              </a:rPr>
              <a:t>高产品质量价值且产品质量与生产设备关系紧密；</a:t>
            </a:r>
            <a:endParaRPr lang="zh-CN" sz="2400" b="0">
              <a:latin typeface="Times New Roman" panose="02020603050405020304" charset="0"/>
              <a:ea typeface="宋体" panose="02010600030101010101" pitchFamily="2" charset="-122"/>
            </a:endParaRPr>
          </a:p>
          <a:p>
            <a:pPr marL="266700" indent="-266700"/>
            <a:r>
              <a:rPr lang="en-US" altLang="zh-CN" sz="2400" b="0">
                <a:latin typeface="Times New Roman" panose="02020603050405020304" charset="0"/>
                <a:ea typeface="宋体" panose="02010600030101010101" pitchFamily="2" charset="-122"/>
              </a:rPr>
              <a:t>3.</a:t>
            </a:r>
            <a:r>
              <a:rPr lang="zh-CN" sz="2400" b="0">
                <a:latin typeface="Calibri" panose="020F0502020204030204" charset="0"/>
                <a:ea typeface="宋体" panose="02010600030101010101" pitchFamily="2" charset="-122"/>
              </a:rPr>
              <a:t>高安全价值</a:t>
            </a:r>
            <a:endParaRPr lang="zh-CN" altLang="en-US" sz="2400"/>
          </a:p>
        </p:txBody>
      </p:sp>
    </p:spTree>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362754"/>
            <a:ext cx="9144000" cy="2517746"/>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195" b="1" dirty="0">
              <a:solidFill>
                <a:prstClr val="white"/>
              </a:solidFill>
              <a:cs typeface="+mn-ea"/>
              <a:sym typeface="+mn-lt"/>
            </a:endParaRPr>
          </a:p>
        </p:txBody>
      </p:sp>
      <p:sp>
        <p:nvSpPr>
          <p:cNvPr id="17" name="TextBox 16"/>
          <p:cNvSpPr txBox="1"/>
          <p:nvPr/>
        </p:nvSpPr>
        <p:spPr>
          <a:xfrm>
            <a:off x="1414647" y="3255010"/>
            <a:ext cx="6998494" cy="646331"/>
          </a:xfrm>
          <a:prstGeom prst="rect">
            <a:avLst/>
          </a:prstGeom>
          <a:noFill/>
        </p:spPr>
        <p:txBody>
          <a:bodyPr wrap="square" rtlCol="0">
            <a:spAutoFit/>
          </a:bodyPr>
          <a:lstStyle/>
          <a:p>
            <a:pPr algn="ctr"/>
            <a:r>
              <a:rPr lang="zh-CN" altLang="en-US" sz="3600" b="1" spc="360" dirty="0" smtClean="0">
                <a:solidFill>
                  <a:prstClr val="white"/>
                </a:solidFill>
                <a:latin typeface="微软雅黑" panose="020B0503020204020204" pitchFamily="34" charset="-122"/>
                <a:cs typeface="+mn-ea"/>
                <a:sym typeface="+mn-lt"/>
              </a:rPr>
              <a:t>谢谢观看</a:t>
            </a:r>
            <a:endParaRPr lang="zh-CN" altLang="en-US" sz="3600" b="1" spc="360" dirty="0">
              <a:solidFill>
                <a:prstClr val="white"/>
              </a:solidFill>
              <a:latin typeface="微软雅黑" panose="020B0503020204020204" pitchFamily="34" charset="-122"/>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215095" y="3383676"/>
            <a:ext cx="1447331" cy="1496824"/>
          </a:xfrm>
          <a:prstGeom prst="ellipse">
            <a:avLst/>
          </a:prstGeom>
        </p:spPr>
      </p:pic>
      <p:grpSp>
        <p:nvGrpSpPr>
          <p:cNvPr id="921" name="组合 920"/>
          <p:cNvGrpSpPr/>
          <p:nvPr/>
        </p:nvGrpSpPr>
        <p:grpSpPr>
          <a:xfrm rot="1161533">
            <a:off x="763672" y="4767762"/>
            <a:ext cx="1301951" cy="1330474"/>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25070" t="48886" r="27925" b="-1"/>
          <a:stretch>
            <a:fillRect/>
          </a:stretch>
        </p:blipFill>
        <p:spPr>
          <a:xfrm>
            <a:off x="6832394" y="260648"/>
            <a:ext cx="1848691" cy="1369606"/>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1400"/>
                                        <p:tgtEl>
                                          <p:spTgt spid="16"/>
                                        </p:tgtEl>
                                      </p:cBhvr>
                                    </p:animEffect>
                                  </p:childTnLst>
                                </p:cTn>
                              </p:par>
                            </p:childTnLst>
                          </p:cTn>
                        </p:par>
                        <p:par>
                          <p:cTn id="8" fill="hold">
                            <p:stCondLst>
                              <p:cond delay="1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7"/>
                                        </p:tgtEl>
                                        <p:attrNameLst>
                                          <p:attrName>ppt_y</p:attrName>
                                        </p:attrNameLst>
                                      </p:cBhvr>
                                      <p:tavLst>
                                        <p:tav tm="0">
                                          <p:val>
                                            <p:strVal val="#ppt_y"/>
                                          </p:val>
                                        </p:tav>
                                        <p:tav tm="100000">
                                          <p:val>
                                            <p:strVal val="#ppt_y"/>
                                          </p:val>
                                        </p:tav>
                                      </p:tavLst>
                                    </p:anim>
                                    <p:anim calcmode="lin" valueType="num">
                                      <p:cBhvr>
                                        <p:cTn id="13"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par>
                                <p:cTn id="19" presetID="8" presetClass="emph" presetSubtype="0" repeatCount="indefinite" fill="hold" nodeType="withEffect">
                                  <p:stCondLst>
                                    <p:cond delay="300"/>
                                  </p:stCondLst>
                                  <p:childTnLst>
                                    <p:animRot by="21600000">
                                      <p:cBhvr>
                                        <p:cTn id="20" dur="18000" fill="hold"/>
                                        <p:tgtEl>
                                          <p:spTgt spid="57"/>
                                        </p:tgtEl>
                                        <p:attrNameLst>
                                          <p:attrName>r</p:attrName>
                                        </p:attrNameLst>
                                      </p:cBhvr>
                                    </p:animRot>
                                  </p:childTnLst>
                                </p:cTn>
                              </p:par>
                              <p:par>
                                <p:cTn id="21" presetID="10" presetClass="entr" presetSubtype="0" fill="hold" nodeType="withEffect">
                                  <p:stCondLst>
                                    <p:cond delay="0"/>
                                  </p:stCondLst>
                                  <p:childTnLst>
                                    <p:set>
                                      <p:cBhvr>
                                        <p:cTn id="22" dur="1" fill="hold">
                                          <p:stCondLst>
                                            <p:cond delay="0"/>
                                          </p:stCondLst>
                                        </p:cTn>
                                        <p:tgtEl>
                                          <p:spTgt spid="921"/>
                                        </p:tgtEl>
                                        <p:attrNameLst>
                                          <p:attrName>style.visibility</p:attrName>
                                        </p:attrNameLst>
                                      </p:cBhvr>
                                      <p:to>
                                        <p:strVal val="visible"/>
                                      </p:to>
                                    </p:set>
                                    <p:animEffect transition="in" filter="fade">
                                      <p:cBhvr>
                                        <p:cTn id="23" dur="500"/>
                                        <p:tgtEl>
                                          <p:spTgt spid="921"/>
                                        </p:tgtEl>
                                      </p:cBhvr>
                                    </p:animEffect>
                                  </p:childTnLst>
                                </p:cTn>
                              </p:par>
                              <p:par>
                                <p:cTn id="24" presetID="8" presetClass="emph" presetSubtype="0" repeatCount="indefinite" fill="hold" nodeType="withEffect">
                                  <p:stCondLst>
                                    <p:cond delay="300"/>
                                  </p:stCondLst>
                                  <p:childTnLst>
                                    <p:animRot by="-21600000">
                                      <p:cBhvr>
                                        <p:cTn id="25" dur="18000" fill="hold"/>
                                        <p:tgtEl>
                                          <p:spTgt spid="9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268760"/>
            <a:ext cx="2477454" cy="5567644"/>
          </a:xfrm>
          <a:prstGeom prst="rect">
            <a:avLst/>
          </a:prstGeom>
        </p:spPr>
        <p:txBody>
          <a:bodyPr wrap="none" lIns="0" tIns="0" rIns="0" bIns="0">
            <a:noAutofit/>
          </a:bodyPr>
          <a:lstStyle/>
          <a:p>
            <a:pPr defTabSz="1218565"/>
            <a:r>
              <a:rPr lang="en-US" altLang="zh-CN" sz="46000" b="1" dirty="0">
                <a:solidFill>
                  <a:prstClr val="white"/>
                </a:solidFill>
                <a:latin typeface="微软雅黑" panose="020B0503020204020204" pitchFamily="34" charset="-122"/>
                <a:ea typeface="微软雅黑" panose="020B0503020204020204" pitchFamily="34" charset="-122"/>
              </a:rPr>
              <a:t>1</a:t>
            </a:r>
            <a:endParaRPr lang="zh-CN" altLang="en-US" sz="46000" b="1" dirty="0">
              <a:solidFill>
                <a:prstClr val="white"/>
              </a:solidFill>
              <a:latin typeface="微软雅黑" panose="020B0503020204020204" pitchFamily="34" charset="-122"/>
              <a:ea typeface="微软雅黑" panose="020B0503020204020204" pitchFamily="34" charset="-122"/>
            </a:endParaRPr>
          </a:p>
        </p:txBody>
      </p:sp>
      <p:sp>
        <p:nvSpPr>
          <p:cNvPr id="3" name="淘宝网Chenying0907出品 2"/>
          <p:cNvSpPr/>
          <p:nvPr/>
        </p:nvSpPr>
        <p:spPr>
          <a:xfrm>
            <a:off x="3821793" y="2041553"/>
            <a:ext cx="5253990" cy="768350"/>
          </a:xfrm>
          <a:prstGeom prst="rect">
            <a:avLst/>
          </a:prstGeom>
        </p:spPr>
        <p:txBody>
          <a:bodyPr wrap="none">
            <a:spAutoFit/>
          </a:bodyPr>
          <a:lstStyle/>
          <a:p>
            <a:pPr defTabSz="1218565"/>
            <a:r>
              <a:rPr lang="en-US" altLang="zh-CN" sz="4400" b="1" dirty="0">
                <a:solidFill>
                  <a:prstClr val="white"/>
                </a:solidFill>
                <a:latin typeface="微软雅黑" panose="020B0503020204020204" pitchFamily="34" charset="-122"/>
                <a:ea typeface="微软雅黑" panose="020B0503020204020204" pitchFamily="34" charset="-122"/>
              </a:rPr>
              <a:t> </a:t>
            </a:r>
            <a:r>
              <a:rPr lang="zh-CN" altLang="en-US" sz="4000" b="1" dirty="0">
                <a:solidFill>
                  <a:prstClr val="white"/>
                </a:solidFill>
                <a:latin typeface="微软雅黑" panose="020B0503020204020204" pitchFamily="34" charset="-122"/>
                <a:ea typeface="微软雅黑" panose="020B0503020204020204" pitchFamily="34" charset="-122"/>
              </a:rPr>
              <a:t>大数据人工智能总览</a:t>
            </a:r>
            <a:r>
              <a:rPr lang="zh-CN" altLang="en-US" sz="4400" b="1" dirty="0">
                <a:solidFill>
                  <a:prstClr val="white"/>
                </a:solidFill>
                <a:latin typeface="微软雅黑" panose="020B0503020204020204" pitchFamily="34" charset="-122"/>
                <a:ea typeface="微软雅黑" panose="020B0503020204020204" pitchFamily="34" charset="-122"/>
              </a:rPr>
              <a:t>  </a:t>
            </a:r>
            <a:endParaRPr lang="zh-CN" altLang="en-US" sz="4400" b="1" dirty="0">
              <a:solidFill>
                <a:prstClr val="white"/>
              </a:solidFill>
              <a:latin typeface="微软雅黑" panose="020B0503020204020204" pitchFamily="34" charset="-122"/>
              <a:ea typeface="微软雅黑" panose="020B0503020204020204" pitchFamily="34" charset="-122"/>
            </a:endParaRPr>
          </a:p>
        </p:txBody>
      </p:sp>
      <p:grpSp>
        <p:nvGrpSpPr>
          <p:cNvPr id="10" name="淘宝网Chenying0907出品 9"/>
          <p:cNvGrpSpPr/>
          <p:nvPr/>
        </p:nvGrpSpPr>
        <p:grpSpPr>
          <a:xfrm>
            <a:off x="606948" y="3533649"/>
            <a:ext cx="1679053" cy="3917020"/>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flipH="1">
            <a:off x="3592830" y="1847215"/>
            <a:ext cx="76200" cy="1153795"/>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华文中宋" panose="02010600040101010101" charset="-122"/>
              <a:ea typeface="华文中宋" panose="02010600040101010101" charset="-122"/>
            </a:endParaRPr>
          </a:p>
        </p:txBody>
      </p:sp>
      <p:grpSp>
        <p:nvGrpSpPr>
          <p:cNvPr id="15" name="淘宝网Chenying0907出品 14"/>
          <p:cNvGrpSpPr/>
          <p:nvPr/>
        </p:nvGrpSpPr>
        <p:grpSpPr>
          <a:xfrm>
            <a:off x="2626464" y="2810938"/>
            <a:ext cx="929002" cy="4639735"/>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8565"/>
              <a:endParaRPr lang="zh-CN" altLang="en-US" sz="2400">
                <a:solidFill>
                  <a:prstClr val="white"/>
                </a:solidFill>
                <a:latin typeface="Calibri" panose="020F0502020204030204"/>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wipe dir="r"/>
      </p:transition>
    </mc:Choice>
    <mc:Fallback>
      <p:transition spd="slow">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48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4800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46012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01</a:t>
            </a:r>
            <a:r>
              <a:rPr lang="zh-CN" altLang="en-US" sz="2400" b="1" dirty="0">
                <a:solidFill>
                  <a:prstClr val="white"/>
                </a:solidFill>
                <a:latin typeface="微软雅黑" panose="020B0503020204020204" pitchFamily="34" charset="-122"/>
                <a:ea typeface="微软雅黑" panose="020B0503020204020204" pitchFamily="34" charset="-122"/>
              </a:rPr>
              <a:t>：大数据人工智能总览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1" y="905510"/>
            <a:ext cx="3221831" cy="179959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3"/>
          <p:cNvSpPr>
            <a:spLocks noGrp="1"/>
          </p:cNvSpPr>
          <p:nvPr/>
        </p:nvSpPr>
        <p:spPr>
          <a:xfrm>
            <a:off x="175895" y="339280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大数据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10" name="内容占位符 3"/>
          <p:cNvSpPr>
            <a:spLocks noGrp="1"/>
          </p:cNvSpPr>
          <p:nvPr/>
        </p:nvSpPr>
        <p:spPr>
          <a:xfrm>
            <a:off x="104140" y="5156835"/>
            <a:ext cx="191325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机器学习</a:t>
            </a:r>
            <a:endParaRPr lang="zh-CN" dirty="0" smtClean="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188085" y="2381885"/>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cxnSp>
        <p:nvCxnSpPr>
          <p:cNvPr id="12" name="直接箭头连接符 11"/>
          <p:cNvCxnSpPr/>
          <p:nvPr/>
        </p:nvCxnSpPr>
        <p:spPr>
          <a:xfrm>
            <a:off x="1196340" y="4071620"/>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sp>
        <p:nvSpPr>
          <p:cNvPr id="13" name="文本框 12"/>
          <p:cNvSpPr txBox="1"/>
          <p:nvPr/>
        </p:nvSpPr>
        <p:spPr>
          <a:xfrm>
            <a:off x="3064510" y="1877060"/>
            <a:ext cx="4569460" cy="398780"/>
          </a:xfrm>
          <a:prstGeom prst="rect">
            <a:avLst/>
          </a:prstGeom>
          <a:noFill/>
        </p:spPr>
        <p:txBody>
          <a:bodyPr wrap="square" rtlCol="0">
            <a:spAutoFit/>
          </a:bodyPr>
          <a:p>
            <a:r>
              <a:rPr lang="zh-CN" altLang="en-US" sz="2000">
                <a:solidFill>
                  <a:srgbClr val="FF0000"/>
                </a:solidFill>
              </a:rPr>
              <a:t>数据</a:t>
            </a:r>
            <a:r>
              <a:rPr lang="en-US" altLang="zh-CN" sz="2000">
                <a:solidFill>
                  <a:srgbClr val="FF0000"/>
                </a:solidFill>
              </a:rPr>
              <a:t>--&gt;</a:t>
            </a:r>
            <a:r>
              <a:rPr lang="zh-CN" altLang="en-US" sz="2000">
                <a:solidFill>
                  <a:srgbClr val="FF0000"/>
                </a:solidFill>
              </a:rPr>
              <a:t>信息</a:t>
            </a:r>
            <a:r>
              <a:rPr lang="en-US" altLang="zh-CN" sz="2000">
                <a:solidFill>
                  <a:srgbClr val="FF0000"/>
                </a:solidFill>
              </a:rPr>
              <a:t>--&gt;</a:t>
            </a:r>
            <a:r>
              <a:rPr lang="zh-CN" altLang="en-US" sz="2000">
                <a:solidFill>
                  <a:srgbClr val="FF0000"/>
                </a:solidFill>
              </a:rPr>
              <a:t>价值</a:t>
            </a:r>
            <a:endParaRPr lang="zh-CN" altLang="en-US" sz="2000">
              <a:solidFill>
                <a:srgbClr val="FF0000"/>
              </a:solidFill>
            </a:endParaRPr>
          </a:p>
        </p:txBody>
      </p:sp>
      <p:pic>
        <p:nvPicPr>
          <p:cNvPr id="14" name="图片 13" descr="timg"/>
          <p:cNvPicPr>
            <a:picLocks noChangeAspect="1"/>
          </p:cNvPicPr>
          <p:nvPr/>
        </p:nvPicPr>
        <p:blipFill>
          <a:blip r:embed="rId1"/>
          <a:stretch>
            <a:fillRect/>
          </a:stretch>
        </p:blipFill>
        <p:spPr>
          <a:xfrm>
            <a:off x="2893695" y="2964815"/>
            <a:ext cx="3902710" cy="1482725"/>
          </a:xfrm>
          <a:prstGeom prst="rect">
            <a:avLst/>
          </a:prstGeom>
        </p:spPr>
      </p:pic>
      <p:grpSp>
        <p:nvGrpSpPr>
          <p:cNvPr id="18" name="组合 17"/>
          <p:cNvGrpSpPr/>
          <p:nvPr/>
        </p:nvGrpSpPr>
        <p:grpSpPr>
          <a:xfrm>
            <a:off x="2002155" y="4848225"/>
            <a:ext cx="7048500" cy="1409700"/>
            <a:chOff x="3153" y="7635"/>
            <a:chExt cx="11100" cy="2220"/>
          </a:xfrm>
        </p:grpSpPr>
        <p:pic>
          <p:nvPicPr>
            <p:cNvPr id="15" name="图片 14"/>
            <p:cNvPicPr>
              <a:picLocks noChangeAspect="1"/>
            </p:cNvPicPr>
            <p:nvPr/>
          </p:nvPicPr>
          <p:blipFill>
            <a:blip r:embed="rId2"/>
            <a:stretch>
              <a:fillRect/>
            </a:stretch>
          </p:blipFill>
          <p:spPr>
            <a:xfrm>
              <a:off x="3153" y="7635"/>
              <a:ext cx="3475" cy="2220"/>
            </a:xfrm>
            <a:prstGeom prst="rect">
              <a:avLst/>
            </a:prstGeom>
          </p:spPr>
        </p:pic>
        <p:pic>
          <p:nvPicPr>
            <p:cNvPr id="16" name="图片 15"/>
            <p:cNvPicPr>
              <a:picLocks noChangeAspect="1"/>
            </p:cNvPicPr>
            <p:nvPr/>
          </p:nvPicPr>
          <p:blipFill>
            <a:blip r:embed="rId3"/>
            <a:stretch>
              <a:fillRect/>
            </a:stretch>
          </p:blipFill>
          <p:spPr>
            <a:xfrm>
              <a:off x="6971" y="7635"/>
              <a:ext cx="3640" cy="2220"/>
            </a:xfrm>
            <a:prstGeom prst="rect">
              <a:avLst/>
            </a:prstGeom>
          </p:spPr>
        </p:pic>
        <p:pic>
          <p:nvPicPr>
            <p:cNvPr id="17" name="图片 16"/>
            <p:cNvPicPr>
              <a:picLocks noChangeAspect="1"/>
            </p:cNvPicPr>
            <p:nvPr/>
          </p:nvPicPr>
          <p:blipFill>
            <a:blip r:embed="rId4"/>
            <a:stretch>
              <a:fillRect/>
            </a:stretch>
          </p:blipFill>
          <p:spPr>
            <a:xfrm>
              <a:off x="10953" y="7635"/>
              <a:ext cx="3300" cy="2219"/>
            </a:xfrm>
            <a:prstGeom prst="rect">
              <a:avLst/>
            </a:prstGeom>
          </p:spPr>
        </p:pic>
      </p:grpSp>
      <p:sp>
        <p:nvSpPr>
          <p:cNvPr id="87" name="object 2"/>
          <p:cNvSpPr/>
          <p:nvPr/>
        </p:nvSpPr>
        <p:spPr>
          <a:xfrm>
            <a:off x="2555745" y="2430398"/>
            <a:ext cx="5650362" cy="4212336"/>
          </a:xfrm>
          <a:prstGeom prst="rect">
            <a:avLst/>
          </a:prstGeom>
          <a:blipFill>
            <a:blip r:embed="rId5" cstate="print"/>
            <a:stretch>
              <a:fillRect/>
            </a:stretch>
          </a:blipFill>
        </p:spPr>
        <p:txBody>
          <a:bodyPr wrap="square" lIns="0" tIns="0" rIns="0" bIns="0" rtlCol="0"/>
          <a:p/>
        </p:txBody>
      </p:sp>
      <p:sp>
        <p:nvSpPr>
          <p:cNvPr id="21" name="内容占位符 3"/>
          <p:cNvSpPr>
            <a:spLocks noGrp="1"/>
          </p:cNvSpPr>
          <p:nvPr/>
        </p:nvSpPr>
        <p:spPr>
          <a:xfrm>
            <a:off x="391160" y="169481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数据</a:t>
            </a:r>
            <a:endParaRPr lang="zh-CN"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2" fill="hold" nodeType="clickEffect">
                                  <p:stCondLst>
                                    <p:cond delay="0"/>
                                  </p:stCondLst>
                                  <p:childTnLst>
                                    <p:anim calcmode="lin" valueType="num">
                                      <p:cBhvr additive="base">
                                        <p:cTn id="13" dur="500"/>
                                        <p:tgtEl>
                                          <p:spTgt spid="14"/>
                                        </p:tgtEl>
                                        <p:attrNameLst>
                                          <p:attrName>ppt_x</p:attrName>
                                        </p:attrNameLst>
                                      </p:cBhvr>
                                      <p:tavLst>
                                        <p:tav tm="0">
                                          <p:val>
                                            <p:strVal val="ppt_x"/>
                                          </p:val>
                                        </p:tav>
                                        <p:tav tm="100000">
                                          <p:val>
                                            <p:strVal val="1+ppt_w/2"/>
                                          </p:val>
                                        </p:tav>
                                      </p:tavLst>
                                    </p:anim>
                                    <p:anim calcmode="lin" valueType="num">
                                      <p:cBhvr additive="base">
                                        <p:cTn id="14" dur="500"/>
                                        <p:tgtEl>
                                          <p:spTgt spid="14"/>
                                        </p:tgtEl>
                                        <p:attrNameLst>
                                          <p:attrName>ppt_y</p:attrName>
                                        </p:attrNameLst>
                                      </p:cBhvr>
                                      <p:tavLst>
                                        <p:tav tm="0">
                                          <p:val>
                                            <p:strVal val="ppt_y"/>
                                          </p:val>
                                        </p:tav>
                                        <p:tav tm="100000">
                                          <p:val>
                                            <p:strVal val="ppt_y"/>
                                          </p:val>
                                        </p:tav>
                                      </p:tavLst>
                                    </p:anim>
                                    <p:set>
                                      <p:cBhvr>
                                        <p:cTn id="15" dur="1" fill="hold">
                                          <p:stCondLst>
                                            <p:cond delay="499"/>
                                          </p:stCondLst>
                                        </p:cTn>
                                        <p:tgtEl>
                                          <p:spTgt spid="14"/>
                                        </p:tgtEl>
                                        <p:attrNameLst>
                                          <p:attrName>style.visibility</p:attrName>
                                        </p:attrNameLst>
                                      </p:cBhvr>
                                      <p:to>
                                        <p:strVal val="hidden"/>
                                      </p:to>
                                    </p:set>
                                  </p:childTnLst>
                                </p:cTn>
                              </p:par>
                              <p:par>
                                <p:cTn id="16" presetID="2" presetClass="exit" presetSubtype="2" fill="hold" nodeType="withEffect">
                                  <p:stCondLst>
                                    <p:cond delay="0"/>
                                  </p:stCondLst>
                                  <p:childTnLst>
                                    <p:anim calcmode="lin" valueType="num">
                                      <p:cBhvr additive="base">
                                        <p:cTn id="17" dur="500"/>
                                        <p:tgtEl>
                                          <p:spTgt spid="18"/>
                                        </p:tgtEl>
                                        <p:attrNameLst>
                                          <p:attrName>ppt_x</p:attrName>
                                        </p:attrNameLst>
                                      </p:cBhvr>
                                      <p:tavLst>
                                        <p:tav tm="0">
                                          <p:val>
                                            <p:strVal val="ppt_x"/>
                                          </p:val>
                                        </p:tav>
                                        <p:tav tm="100000">
                                          <p:val>
                                            <p:strVal val="1+ppt_w/2"/>
                                          </p:val>
                                        </p:tav>
                                      </p:tavLst>
                                    </p:anim>
                                    <p:anim calcmode="lin" valueType="num">
                                      <p:cBhvr additive="base">
                                        <p:cTn id="18" dur="500"/>
                                        <p:tgtEl>
                                          <p:spTgt spid="18"/>
                                        </p:tgtEl>
                                        <p:attrNameLst>
                                          <p:attrName>ppt_y</p:attrName>
                                        </p:attrNameLst>
                                      </p:cBhvr>
                                      <p:tavLst>
                                        <p:tav tm="0">
                                          <p:val>
                                            <p:strVal val="ppt_y"/>
                                          </p:val>
                                        </p:tav>
                                        <p:tav tm="100000">
                                          <p:val>
                                            <p:strVal val="ppt_y"/>
                                          </p:val>
                                        </p:tav>
                                      </p:tavLst>
                                    </p:anim>
                                    <p:set>
                                      <p:cBhvr>
                                        <p:cTn id="19" dur="1" fill="hold">
                                          <p:stCondLst>
                                            <p:cond delay="499"/>
                                          </p:stCondLst>
                                        </p:cTn>
                                        <p:tgtEl>
                                          <p:spTgt spid="18"/>
                                        </p:tgtEl>
                                        <p:attrNameLst>
                                          <p:attrName>style.visibility</p:attrName>
                                        </p:attrNameLst>
                                      </p:cBhvr>
                                      <p:to>
                                        <p:strVal val="hidden"/>
                                      </p:to>
                                    </p:set>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1+#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46012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01</a:t>
            </a:r>
            <a:r>
              <a:rPr lang="zh-CN" altLang="en-US" sz="2400" b="1" dirty="0">
                <a:solidFill>
                  <a:prstClr val="white"/>
                </a:solidFill>
                <a:latin typeface="微软雅黑" panose="020B0503020204020204" pitchFamily="34" charset="-122"/>
                <a:ea typeface="微软雅黑" panose="020B0503020204020204" pitchFamily="34" charset="-122"/>
              </a:rPr>
              <a:t>：大数据人工智能总览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1" y="905510"/>
            <a:ext cx="3221831" cy="179959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3"/>
          <p:cNvSpPr>
            <a:spLocks noGrp="1"/>
          </p:cNvSpPr>
          <p:nvPr/>
        </p:nvSpPr>
        <p:spPr>
          <a:xfrm>
            <a:off x="391160" y="169481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7" name="内容占位符 3"/>
          <p:cNvSpPr>
            <a:spLocks noGrp="1"/>
          </p:cNvSpPr>
          <p:nvPr/>
        </p:nvSpPr>
        <p:spPr>
          <a:xfrm>
            <a:off x="175895" y="339280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大数据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10" name="内容占位符 3"/>
          <p:cNvSpPr>
            <a:spLocks noGrp="1"/>
          </p:cNvSpPr>
          <p:nvPr/>
        </p:nvSpPr>
        <p:spPr>
          <a:xfrm>
            <a:off x="104140" y="5156835"/>
            <a:ext cx="191325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机器学习</a:t>
            </a:r>
            <a:endParaRPr lang="zh-CN" dirty="0" smtClean="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188085" y="2381885"/>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cxnSp>
        <p:nvCxnSpPr>
          <p:cNvPr id="12" name="直接箭头连接符 11"/>
          <p:cNvCxnSpPr/>
          <p:nvPr/>
        </p:nvCxnSpPr>
        <p:spPr>
          <a:xfrm>
            <a:off x="1196340" y="4071620"/>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sp>
        <p:nvSpPr>
          <p:cNvPr id="13" name="文本框 12"/>
          <p:cNvSpPr txBox="1"/>
          <p:nvPr/>
        </p:nvSpPr>
        <p:spPr>
          <a:xfrm>
            <a:off x="3064510" y="1877060"/>
            <a:ext cx="3213735" cy="398780"/>
          </a:xfrm>
          <a:prstGeom prst="rect">
            <a:avLst/>
          </a:prstGeom>
          <a:noFill/>
        </p:spPr>
        <p:txBody>
          <a:bodyPr wrap="square" rtlCol="0">
            <a:spAutoFit/>
          </a:bodyPr>
          <a:p>
            <a:r>
              <a:rPr lang="zh-CN" altLang="en-US" sz="2000">
                <a:solidFill>
                  <a:srgbClr val="FF0000"/>
                </a:solidFill>
              </a:rPr>
              <a:t>数据</a:t>
            </a:r>
            <a:r>
              <a:rPr lang="en-US" altLang="zh-CN" sz="2000">
                <a:solidFill>
                  <a:srgbClr val="FF0000"/>
                </a:solidFill>
              </a:rPr>
              <a:t>--&gt;</a:t>
            </a:r>
            <a:r>
              <a:rPr lang="zh-CN" altLang="en-US" sz="2000">
                <a:solidFill>
                  <a:srgbClr val="FF0000"/>
                </a:solidFill>
              </a:rPr>
              <a:t>信息</a:t>
            </a:r>
            <a:r>
              <a:rPr lang="en-US" altLang="zh-CN" sz="2000">
                <a:solidFill>
                  <a:srgbClr val="FF0000"/>
                </a:solidFill>
              </a:rPr>
              <a:t>--&gt;</a:t>
            </a:r>
            <a:r>
              <a:rPr lang="zh-CN" altLang="en-US" sz="2000">
                <a:solidFill>
                  <a:srgbClr val="FF0000"/>
                </a:solidFill>
              </a:rPr>
              <a:t>价值</a:t>
            </a:r>
            <a:endParaRPr lang="zh-CN" altLang="en-US" sz="2000">
              <a:solidFill>
                <a:srgbClr val="FF0000"/>
              </a:solidFill>
            </a:endParaRPr>
          </a:p>
        </p:txBody>
      </p:sp>
      <p:sp>
        <p:nvSpPr>
          <p:cNvPr id="87" name="object 2"/>
          <p:cNvSpPr/>
          <p:nvPr/>
        </p:nvSpPr>
        <p:spPr>
          <a:xfrm>
            <a:off x="2555745" y="2430398"/>
            <a:ext cx="5650362" cy="4212336"/>
          </a:xfrm>
          <a:prstGeom prst="rect">
            <a:avLst/>
          </a:prstGeom>
          <a:blipFill>
            <a:blip r:embed="rId1" cstate="print"/>
            <a:stretch>
              <a:fillRect/>
            </a:stretch>
          </a:blipFill>
        </p:spPr>
        <p:txBody>
          <a:bodyPr wrap="square" lIns="0" tIns="0" rIns="0" bIns="0" rtlCol="0"/>
          <a:p/>
        </p:txBody>
      </p:sp>
      <p:sp>
        <p:nvSpPr>
          <p:cNvPr id="88" name="object 2"/>
          <p:cNvSpPr/>
          <p:nvPr/>
        </p:nvSpPr>
        <p:spPr>
          <a:xfrm>
            <a:off x="2555745" y="2430636"/>
            <a:ext cx="5650362" cy="4211859"/>
          </a:xfrm>
          <a:prstGeom prst="rect">
            <a:avLst/>
          </a:prstGeom>
          <a:blipFill>
            <a:blip r:embed="rId2" cstate="print"/>
            <a:stretch>
              <a:fillRect/>
            </a:stretch>
          </a:blipFill>
        </p:spPr>
        <p:txBody>
          <a:bodyPr wrap="square" lIns="0" tIns="0" rIns="0" bIns="0" rtlCol="0"/>
          <a:p/>
        </p:txBody>
      </p:sp>
      <p:sp>
        <p:nvSpPr>
          <p:cNvPr id="89" name="object 2"/>
          <p:cNvSpPr/>
          <p:nvPr/>
        </p:nvSpPr>
        <p:spPr>
          <a:xfrm>
            <a:off x="2555745" y="2424541"/>
            <a:ext cx="5650362" cy="4217954"/>
          </a:xfrm>
          <a:prstGeom prst="rect">
            <a:avLst/>
          </a:prstGeom>
          <a:blipFill>
            <a:blip r:embed="rId3" cstate="print"/>
            <a:stretch>
              <a:fillRect/>
            </a:stretch>
          </a:blipFill>
        </p:spPr>
        <p:txBody>
          <a:bodyPr wrap="square" lIns="0" tIns="0" rIns="0" bIns="0" rtlCol="0"/>
          <a:p/>
        </p:txBody>
      </p:sp>
      <p:sp>
        <p:nvSpPr>
          <p:cNvPr id="90" name="object 2"/>
          <p:cNvSpPr/>
          <p:nvPr/>
        </p:nvSpPr>
        <p:spPr>
          <a:xfrm>
            <a:off x="2539365" y="2407920"/>
            <a:ext cx="5666740" cy="4233545"/>
          </a:xfrm>
          <a:prstGeom prst="rect">
            <a:avLst/>
          </a:prstGeom>
          <a:blipFill>
            <a:blip r:embed="rId4" cstate="print"/>
            <a:stretch>
              <a:fillRect/>
            </a:stretch>
          </a:blipFill>
        </p:spPr>
        <p:txBody>
          <a:bodyPr wrap="square" lIns="0" tIns="0" rIns="0" bIns="0" rtlCol="0"/>
          <a:p/>
        </p:txBody>
      </p:sp>
      <p:grpSp>
        <p:nvGrpSpPr>
          <p:cNvPr id="91" name="组合 90"/>
          <p:cNvGrpSpPr/>
          <p:nvPr/>
        </p:nvGrpSpPr>
        <p:grpSpPr>
          <a:xfrm>
            <a:off x="2555875" y="2424430"/>
            <a:ext cx="5650230" cy="4217670"/>
            <a:chOff x="2669" y="1897"/>
            <a:chExt cx="8898" cy="6642"/>
          </a:xfrm>
        </p:grpSpPr>
        <p:grpSp>
          <p:nvGrpSpPr>
            <p:cNvPr id="92" name="组合 91"/>
            <p:cNvGrpSpPr/>
            <p:nvPr/>
          </p:nvGrpSpPr>
          <p:grpSpPr>
            <a:xfrm>
              <a:off x="2669" y="1897"/>
              <a:ext cx="8898" cy="6642"/>
              <a:chOff x="2669" y="1897"/>
              <a:chExt cx="8898" cy="6642"/>
            </a:xfrm>
          </p:grpSpPr>
          <p:sp>
            <p:nvSpPr>
              <p:cNvPr id="93" name="object 2"/>
              <p:cNvSpPr/>
              <p:nvPr/>
            </p:nvSpPr>
            <p:spPr>
              <a:xfrm>
                <a:off x="2669" y="1897"/>
                <a:ext cx="8898" cy="6642"/>
              </a:xfrm>
              <a:prstGeom prst="rect">
                <a:avLst/>
              </a:prstGeom>
              <a:blipFill>
                <a:blip r:embed="rId5" cstate="print"/>
                <a:stretch>
                  <a:fillRect/>
                </a:stretch>
              </a:blipFill>
            </p:spPr>
            <p:txBody>
              <a:bodyPr wrap="square" lIns="0" tIns="0" rIns="0" bIns="0" rtlCol="0"/>
              <a:p/>
            </p:txBody>
          </p:sp>
          <p:sp>
            <p:nvSpPr>
              <p:cNvPr id="94" name="object 3"/>
              <p:cNvSpPr/>
              <p:nvPr/>
            </p:nvSpPr>
            <p:spPr>
              <a:xfrm>
                <a:off x="5108" y="3577"/>
                <a:ext cx="1372" cy="1003"/>
              </a:xfrm>
              <a:custGeom>
                <a:avLst/>
                <a:gdLst/>
                <a:ahLst/>
                <a:cxnLst/>
                <a:rect l="l" t="t" r="r" b="b"/>
                <a:pathLst>
                  <a:path w="871220" h="636905">
                    <a:moveTo>
                      <a:pt x="0" y="0"/>
                    </a:moveTo>
                    <a:lnTo>
                      <a:pt x="871151" y="0"/>
                    </a:lnTo>
                    <a:lnTo>
                      <a:pt x="871151" y="636896"/>
                    </a:lnTo>
                    <a:lnTo>
                      <a:pt x="0" y="636896"/>
                    </a:lnTo>
                    <a:lnTo>
                      <a:pt x="0" y="0"/>
                    </a:lnTo>
                    <a:close/>
                  </a:path>
                </a:pathLst>
              </a:custGeom>
              <a:ln w="25399">
                <a:solidFill>
                  <a:srgbClr val="FFFFFF"/>
                </a:solidFill>
              </a:ln>
            </p:spPr>
            <p:txBody>
              <a:bodyPr wrap="square" lIns="0" tIns="0" rIns="0" bIns="0" rtlCol="0"/>
              <a:p/>
            </p:txBody>
          </p:sp>
          <p:sp>
            <p:nvSpPr>
              <p:cNvPr id="95" name="object 4"/>
              <p:cNvSpPr/>
              <p:nvPr/>
            </p:nvSpPr>
            <p:spPr>
              <a:xfrm>
                <a:off x="6769" y="5605"/>
                <a:ext cx="1372" cy="1003"/>
              </a:xfrm>
              <a:custGeom>
                <a:avLst/>
                <a:gdLst/>
                <a:ahLst/>
                <a:cxnLst/>
                <a:rect l="l" t="t" r="r" b="b"/>
                <a:pathLst>
                  <a:path w="871220" h="636904">
                    <a:moveTo>
                      <a:pt x="0" y="636897"/>
                    </a:moveTo>
                    <a:lnTo>
                      <a:pt x="871151" y="636897"/>
                    </a:lnTo>
                    <a:lnTo>
                      <a:pt x="871151" y="0"/>
                    </a:lnTo>
                    <a:lnTo>
                      <a:pt x="0" y="0"/>
                    </a:lnTo>
                    <a:lnTo>
                      <a:pt x="0" y="636897"/>
                    </a:lnTo>
                    <a:close/>
                  </a:path>
                </a:pathLst>
              </a:custGeom>
              <a:solidFill>
                <a:srgbClr val="FFFFFF"/>
              </a:solidFill>
            </p:spPr>
            <p:txBody>
              <a:bodyPr wrap="square" lIns="0" tIns="0" rIns="0" bIns="0" rtlCol="0"/>
              <a:p/>
            </p:txBody>
          </p:sp>
          <p:sp>
            <p:nvSpPr>
              <p:cNvPr id="96" name="object 5"/>
              <p:cNvSpPr/>
              <p:nvPr/>
            </p:nvSpPr>
            <p:spPr>
              <a:xfrm>
                <a:off x="6969" y="5805"/>
                <a:ext cx="1372" cy="1003"/>
              </a:xfrm>
              <a:custGeom>
                <a:avLst/>
                <a:gdLst/>
                <a:ahLst/>
                <a:cxnLst/>
                <a:rect l="l" t="t" r="r" b="b"/>
                <a:pathLst>
                  <a:path w="871220" h="636904">
                    <a:moveTo>
                      <a:pt x="0" y="0"/>
                    </a:moveTo>
                    <a:lnTo>
                      <a:pt x="871151" y="0"/>
                    </a:lnTo>
                    <a:lnTo>
                      <a:pt x="871151" y="636896"/>
                    </a:lnTo>
                    <a:lnTo>
                      <a:pt x="0" y="636896"/>
                    </a:lnTo>
                    <a:lnTo>
                      <a:pt x="0" y="0"/>
                    </a:lnTo>
                    <a:close/>
                  </a:path>
                </a:pathLst>
              </a:custGeom>
              <a:ln w="25399">
                <a:solidFill>
                  <a:srgbClr val="FFFFFF"/>
                </a:solidFill>
              </a:ln>
            </p:spPr>
            <p:txBody>
              <a:bodyPr wrap="square" lIns="0" tIns="0" rIns="0" bIns="0" rtlCol="0"/>
              <a:p/>
            </p:txBody>
          </p:sp>
          <p:sp>
            <p:nvSpPr>
              <p:cNvPr id="97" name="object 6"/>
              <p:cNvSpPr/>
              <p:nvPr/>
            </p:nvSpPr>
            <p:spPr>
              <a:xfrm>
                <a:off x="6132" y="3983"/>
                <a:ext cx="314" cy="314"/>
              </a:xfrm>
              <a:prstGeom prst="rect">
                <a:avLst/>
              </a:prstGeom>
              <a:blipFill>
                <a:blip r:embed="rId6" cstate="print"/>
                <a:stretch>
                  <a:fillRect/>
                </a:stretch>
              </a:blipFill>
            </p:spPr>
            <p:txBody>
              <a:bodyPr wrap="square" lIns="0" tIns="0" rIns="0" bIns="0" rtlCol="0"/>
              <a:p/>
            </p:txBody>
          </p:sp>
          <p:sp>
            <p:nvSpPr>
              <p:cNvPr id="98" name="object 7"/>
              <p:cNvSpPr/>
              <p:nvPr/>
            </p:nvSpPr>
            <p:spPr>
              <a:xfrm>
                <a:off x="6725" y="5725"/>
                <a:ext cx="314" cy="314"/>
              </a:xfrm>
              <a:prstGeom prst="rect">
                <a:avLst/>
              </a:prstGeom>
              <a:blipFill>
                <a:blip r:embed="rId7" cstate="print"/>
                <a:stretch>
                  <a:fillRect/>
                </a:stretch>
              </a:blipFill>
            </p:spPr>
            <p:txBody>
              <a:bodyPr wrap="square" lIns="0" tIns="0" rIns="0" bIns="0" rtlCol="0"/>
              <a:p/>
            </p:txBody>
          </p:sp>
        </p:grpSp>
        <p:pic>
          <p:nvPicPr>
            <p:cNvPr id="99" name="图片 98"/>
            <p:cNvPicPr>
              <a:picLocks noChangeAspect="1"/>
            </p:cNvPicPr>
            <p:nvPr/>
          </p:nvPicPr>
          <p:blipFill>
            <a:blip r:embed="rId8"/>
            <a:stretch>
              <a:fillRect/>
            </a:stretch>
          </p:blipFill>
          <p:spPr>
            <a:xfrm>
              <a:off x="5108" y="3487"/>
              <a:ext cx="1023" cy="1004"/>
            </a:xfrm>
            <a:prstGeom prst="rect">
              <a:avLst/>
            </a:prstGeom>
          </p:spPr>
        </p:pic>
      </p:grpSp>
      <p:grpSp>
        <p:nvGrpSpPr>
          <p:cNvPr id="100" name="组合 99"/>
          <p:cNvGrpSpPr/>
          <p:nvPr/>
        </p:nvGrpSpPr>
        <p:grpSpPr>
          <a:xfrm>
            <a:off x="2552065" y="2423160"/>
            <a:ext cx="5657850" cy="4218940"/>
            <a:chOff x="2663" y="1895"/>
            <a:chExt cx="8910" cy="6644"/>
          </a:xfrm>
        </p:grpSpPr>
        <p:sp>
          <p:nvSpPr>
            <p:cNvPr id="101" name="object 2"/>
            <p:cNvSpPr/>
            <p:nvPr/>
          </p:nvSpPr>
          <p:spPr>
            <a:xfrm>
              <a:off x="2663" y="1895"/>
              <a:ext cx="8910" cy="6645"/>
            </a:xfrm>
            <a:prstGeom prst="rect">
              <a:avLst/>
            </a:prstGeom>
            <a:blipFill>
              <a:blip r:embed="rId9" cstate="print"/>
              <a:stretch>
                <a:fillRect/>
              </a:stretch>
            </a:blipFill>
          </p:spPr>
          <p:txBody>
            <a:bodyPr wrap="square" lIns="0" tIns="0" rIns="0" bIns="0" rtlCol="0"/>
            <a:p/>
          </p:txBody>
        </p:sp>
        <p:sp>
          <p:nvSpPr>
            <p:cNvPr id="102" name="object 3"/>
            <p:cNvSpPr/>
            <p:nvPr/>
          </p:nvSpPr>
          <p:spPr>
            <a:xfrm>
              <a:off x="6132" y="3983"/>
              <a:ext cx="314" cy="314"/>
            </a:xfrm>
            <a:prstGeom prst="rect">
              <a:avLst/>
            </a:prstGeom>
            <a:blipFill>
              <a:blip r:embed="rId6" cstate="print"/>
              <a:stretch>
                <a:fillRect/>
              </a:stretch>
            </a:blipFill>
          </p:spPr>
          <p:txBody>
            <a:bodyPr wrap="square" lIns="0" tIns="0" rIns="0" bIns="0" rtlCol="0"/>
            <a:p/>
          </p:txBody>
        </p:sp>
        <p:sp>
          <p:nvSpPr>
            <p:cNvPr id="103" name="object 4"/>
            <p:cNvSpPr/>
            <p:nvPr/>
          </p:nvSpPr>
          <p:spPr>
            <a:xfrm>
              <a:off x="6725" y="5725"/>
              <a:ext cx="314" cy="314"/>
            </a:xfrm>
            <a:prstGeom prst="rect">
              <a:avLst/>
            </a:prstGeom>
            <a:blipFill>
              <a:blip r:embed="rId7" cstate="print"/>
              <a:stretch>
                <a:fillRect/>
              </a:stretch>
            </a:blipFill>
          </p:spPr>
          <p:txBody>
            <a:bodyPr wrap="square" lIns="0" tIns="0" rIns="0" bIns="0" rtlCol="0"/>
            <a:p/>
          </p:txBody>
        </p:sp>
        <p:sp>
          <p:nvSpPr>
            <p:cNvPr id="104" name="object 5"/>
            <p:cNvSpPr/>
            <p:nvPr/>
          </p:nvSpPr>
          <p:spPr>
            <a:xfrm>
              <a:off x="6935" y="3451"/>
              <a:ext cx="314" cy="314"/>
            </a:xfrm>
            <a:prstGeom prst="rect">
              <a:avLst/>
            </a:prstGeom>
            <a:blipFill>
              <a:blip r:embed="rId6" cstate="print"/>
              <a:stretch>
                <a:fillRect/>
              </a:stretch>
            </a:blipFill>
          </p:spPr>
          <p:txBody>
            <a:bodyPr wrap="square" lIns="0" tIns="0" rIns="0" bIns="0" rtlCol="0"/>
            <a:p/>
          </p:txBody>
        </p:sp>
        <p:sp>
          <p:nvSpPr>
            <p:cNvPr id="105" name="object 6"/>
            <p:cNvSpPr/>
            <p:nvPr/>
          </p:nvSpPr>
          <p:spPr>
            <a:xfrm>
              <a:off x="6135" y="6180"/>
              <a:ext cx="314" cy="314"/>
            </a:xfrm>
            <a:prstGeom prst="rect">
              <a:avLst/>
            </a:prstGeom>
            <a:blipFill>
              <a:blip r:embed="rId10" cstate="print"/>
              <a:stretch>
                <a:fillRect/>
              </a:stretch>
            </a:blipFill>
          </p:spPr>
          <p:txBody>
            <a:bodyPr wrap="square" lIns="0" tIns="0" rIns="0" bIns="0" rtlCol="0"/>
            <a:p/>
          </p:txBody>
        </p:sp>
      </p:grpSp>
      <p:grpSp>
        <p:nvGrpSpPr>
          <p:cNvPr id="106" name="组合 105"/>
          <p:cNvGrpSpPr/>
          <p:nvPr/>
        </p:nvGrpSpPr>
        <p:grpSpPr>
          <a:xfrm>
            <a:off x="2535555" y="2406650"/>
            <a:ext cx="5763260" cy="4236085"/>
            <a:chOff x="2663" y="1895"/>
            <a:chExt cx="8910" cy="6644"/>
          </a:xfrm>
        </p:grpSpPr>
        <p:sp>
          <p:nvSpPr>
            <p:cNvPr id="107" name="object 2"/>
            <p:cNvSpPr/>
            <p:nvPr/>
          </p:nvSpPr>
          <p:spPr>
            <a:xfrm>
              <a:off x="2663" y="1895"/>
              <a:ext cx="8910" cy="6645"/>
            </a:xfrm>
            <a:prstGeom prst="rect">
              <a:avLst/>
            </a:prstGeom>
            <a:blipFill>
              <a:blip r:embed="rId11" cstate="print"/>
              <a:stretch>
                <a:fillRect/>
              </a:stretch>
            </a:blipFill>
          </p:spPr>
          <p:txBody>
            <a:bodyPr wrap="square" lIns="0" tIns="0" rIns="0" bIns="0" rtlCol="0"/>
            <a:p/>
          </p:txBody>
        </p:sp>
        <p:sp>
          <p:nvSpPr>
            <p:cNvPr id="108" name="object 3"/>
            <p:cNvSpPr/>
            <p:nvPr/>
          </p:nvSpPr>
          <p:spPr>
            <a:xfrm>
              <a:off x="6935" y="3451"/>
              <a:ext cx="314" cy="314"/>
            </a:xfrm>
            <a:prstGeom prst="rect">
              <a:avLst/>
            </a:prstGeom>
            <a:blipFill>
              <a:blip r:embed="rId6" cstate="print"/>
              <a:stretch>
                <a:fillRect/>
              </a:stretch>
            </a:blipFill>
          </p:spPr>
          <p:txBody>
            <a:bodyPr wrap="square" lIns="0" tIns="0" rIns="0" bIns="0" rtlCol="0"/>
            <a:p/>
          </p:txBody>
        </p:sp>
        <p:sp>
          <p:nvSpPr>
            <p:cNvPr id="109" name="object 4"/>
            <p:cNvSpPr/>
            <p:nvPr/>
          </p:nvSpPr>
          <p:spPr>
            <a:xfrm>
              <a:off x="6135" y="6180"/>
              <a:ext cx="314" cy="314"/>
            </a:xfrm>
            <a:prstGeom prst="rect">
              <a:avLst/>
            </a:prstGeom>
            <a:blipFill>
              <a:blip r:embed="rId10" cstate="print"/>
              <a:stretch>
                <a:fillRect/>
              </a:stretch>
            </a:blipFill>
          </p:spPr>
          <p:txBody>
            <a:bodyPr wrap="square" lIns="0" tIns="0" rIns="0" bIns="0" rtlCol="0"/>
            <a:p/>
          </p:txBody>
        </p:sp>
        <p:sp>
          <p:nvSpPr>
            <p:cNvPr id="110" name="object 5"/>
            <p:cNvSpPr/>
            <p:nvPr/>
          </p:nvSpPr>
          <p:spPr>
            <a:xfrm>
              <a:off x="4800" y="3319"/>
              <a:ext cx="848" cy="902"/>
            </a:xfrm>
            <a:custGeom>
              <a:avLst/>
              <a:gdLst/>
              <a:ahLst/>
              <a:cxnLst/>
              <a:rect l="l" t="t" r="r" b="b"/>
              <a:pathLst>
                <a:path w="538479" h="572769">
                  <a:moveTo>
                    <a:pt x="0" y="0"/>
                  </a:moveTo>
                  <a:lnTo>
                    <a:pt x="537904" y="0"/>
                  </a:lnTo>
                  <a:lnTo>
                    <a:pt x="537904" y="572422"/>
                  </a:lnTo>
                  <a:lnTo>
                    <a:pt x="0" y="572422"/>
                  </a:lnTo>
                  <a:lnTo>
                    <a:pt x="0" y="0"/>
                  </a:lnTo>
                  <a:close/>
                </a:path>
              </a:pathLst>
            </a:custGeom>
            <a:ln w="25399">
              <a:solidFill>
                <a:srgbClr val="FFFFFF"/>
              </a:solidFill>
            </a:ln>
          </p:spPr>
          <p:txBody>
            <a:bodyPr wrap="square" lIns="0" tIns="0" rIns="0" bIns="0" rtlCol="0"/>
            <a:p/>
          </p:txBody>
        </p:sp>
      </p:grpSp>
      <p:grpSp>
        <p:nvGrpSpPr>
          <p:cNvPr id="111" name="组合 110"/>
          <p:cNvGrpSpPr/>
          <p:nvPr/>
        </p:nvGrpSpPr>
        <p:grpSpPr>
          <a:xfrm>
            <a:off x="2588260" y="2430780"/>
            <a:ext cx="5710555" cy="4210685"/>
            <a:chOff x="2663" y="1895"/>
            <a:chExt cx="8910" cy="6644"/>
          </a:xfrm>
        </p:grpSpPr>
        <p:sp>
          <p:nvSpPr>
            <p:cNvPr id="112" name="object 2"/>
            <p:cNvSpPr/>
            <p:nvPr/>
          </p:nvSpPr>
          <p:spPr>
            <a:xfrm>
              <a:off x="2663" y="1895"/>
              <a:ext cx="8910" cy="6645"/>
            </a:xfrm>
            <a:prstGeom prst="rect">
              <a:avLst/>
            </a:prstGeom>
            <a:blipFill>
              <a:blip r:embed="rId11" cstate="print"/>
              <a:stretch>
                <a:fillRect/>
              </a:stretch>
            </a:blipFill>
          </p:spPr>
          <p:txBody>
            <a:bodyPr wrap="square" lIns="0" tIns="0" rIns="0" bIns="0" rtlCol="0"/>
            <a:p/>
          </p:txBody>
        </p:sp>
        <p:sp>
          <p:nvSpPr>
            <p:cNvPr id="113" name="object 3"/>
            <p:cNvSpPr/>
            <p:nvPr/>
          </p:nvSpPr>
          <p:spPr>
            <a:xfrm>
              <a:off x="6935" y="3451"/>
              <a:ext cx="314" cy="314"/>
            </a:xfrm>
            <a:prstGeom prst="rect">
              <a:avLst/>
            </a:prstGeom>
            <a:blipFill>
              <a:blip r:embed="rId6" cstate="print"/>
              <a:stretch>
                <a:fillRect/>
              </a:stretch>
            </a:blipFill>
          </p:spPr>
          <p:txBody>
            <a:bodyPr wrap="square" lIns="0" tIns="0" rIns="0" bIns="0" rtlCol="0"/>
            <a:p/>
          </p:txBody>
        </p:sp>
        <p:sp>
          <p:nvSpPr>
            <p:cNvPr id="114" name="object 4"/>
            <p:cNvSpPr/>
            <p:nvPr/>
          </p:nvSpPr>
          <p:spPr>
            <a:xfrm>
              <a:off x="6135" y="6180"/>
              <a:ext cx="314" cy="314"/>
            </a:xfrm>
            <a:prstGeom prst="rect">
              <a:avLst/>
            </a:prstGeom>
            <a:blipFill>
              <a:blip r:embed="rId10" cstate="print"/>
              <a:stretch>
                <a:fillRect/>
              </a:stretch>
            </a:blipFill>
          </p:spPr>
          <p:txBody>
            <a:bodyPr wrap="square" lIns="0" tIns="0" rIns="0" bIns="0" rtlCol="0"/>
            <a:p/>
          </p:txBody>
        </p:sp>
        <p:sp>
          <p:nvSpPr>
            <p:cNvPr id="115" name="object 5"/>
            <p:cNvSpPr/>
            <p:nvPr/>
          </p:nvSpPr>
          <p:spPr>
            <a:xfrm>
              <a:off x="7784" y="3423"/>
              <a:ext cx="314" cy="314"/>
            </a:xfrm>
            <a:prstGeom prst="rect">
              <a:avLst/>
            </a:prstGeom>
            <a:blipFill>
              <a:blip r:embed="rId6" cstate="print"/>
              <a:stretch>
                <a:fillRect/>
              </a:stretch>
            </a:blipFill>
          </p:spPr>
          <p:txBody>
            <a:bodyPr wrap="square" lIns="0" tIns="0" rIns="0" bIns="0" rtlCol="0"/>
            <a:p/>
          </p:txBody>
        </p:sp>
        <p:sp>
          <p:nvSpPr>
            <p:cNvPr id="116" name="object 6"/>
            <p:cNvSpPr/>
            <p:nvPr/>
          </p:nvSpPr>
          <p:spPr>
            <a:xfrm>
              <a:off x="5229" y="6469"/>
              <a:ext cx="314" cy="314"/>
            </a:xfrm>
            <a:prstGeom prst="rect">
              <a:avLst/>
            </a:prstGeom>
            <a:blipFill>
              <a:blip r:embed="rId10" cstate="print"/>
              <a:stretch>
                <a:fillRect/>
              </a:stretch>
            </a:blipFill>
          </p:spPr>
          <p:txBody>
            <a:bodyPr wrap="square" lIns="0" tIns="0" rIns="0" bIns="0" rtlCol="0"/>
            <a:p/>
          </p:txBody>
        </p:sp>
        <p:sp>
          <p:nvSpPr>
            <p:cNvPr id="117" name="object 7"/>
            <p:cNvSpPr/>
            <p:nvPr/>
          </p:nvSpPr>
          <p:spPr>
            <a:xfrm>
              <a:off x="4800" y="3319"/>
              <a:ext cx="848" cy="902"/>
            </a:xfrm>
            <a:custGeom>
              <a:avLst/>
              <a:gdLst/>
              <a:ahLst/>
              <a:cxnLst/>
              <a:rect l="l" t="t" r="r" b="b"/>
              <a:pathLst>
                <a:path w="538479" h="572769">
                  <a:moveTo>
                    <a:pt x="0" y="0"/>
                  </a:moveTo>
                  <a:lnTo>
                    <a:pt x="537904" y="0"/>
                  </a:lnTo>
                  <a:lnTo>
                    <a:pt x="537904" y="572422"/>
                  </a:lnTo>
                  <a:lnTo>
                    <a:pt x="0" y="572422"/>
                  </a:lnTo>
                  <a:lnTo>
                    <a:pt x="0" y="0"/>
                  </a:lnTo>
                  <a:close/>
                </a:path>
              </a:pathLst>
            </a:custGeom>
            <a:ln w="25399">
              <a:solidFill>
                <a:srgbClr val="FFFFFF"/>
              </a:solidFill>
            </a:ln>
          </p:spPr>
          <p:txBody>
            <a:bodyPr wrap="square" lIns="0" tIns="0" rIns="0" bIns="0" rtlCol="0"/>
            <a:p/>
          </p:txBody>
        </p:sp>
      </p:grpSp>
      <p:grpSp>
        <p:nvGrpSpPr>
          <p:cNvPr id="118" name="组合 117"/>
          <p:cNvGrpSpPr/>
          <p:nvPr/>
        </p:nvGrpSpPr>
        <p:grpSpPr>
          <a:xfrm>
            <a:off x="2552065" y="2407922"/>
            <a:ext cx="5747385" cy="4234178"/>
            <a:chOff x="2663" y="1758"/>
            <a:chExt cx="8910" cy="6669"/>
          </a:xfrm>
        </p:grpSpPr>
        <p:sp>
          <p:nvSpPr>
            <p:cNvPr id="119" name="object 2"/>
            <p:cNvSpPr/>
            <p:nvPr/>
          </p:nvSpPr>
          <p:spPr>
            <a:xfrm>
              <a:off x="2663" y="1782"/>
              <a:ext cx="8910" cy="6645"/>
            </a:xfrm>
            <a:prstGeom prst="rect">
              <a:avLst/>
            </a:prstGeom>
            <a:blipFill>
              <a:blip r:embed="rId11" cstate="print"/>
              <a:stretch>
                <a:fillRect/>
              </a:stretch>
            </a:blipFill>
          </p:spPr>
          <p:txBody>
            <a:bodyPr wrap="square" lIns="0" tIns="0" rIns="0" bIns="0" rtlCol="0"/>
            <a:p/>
          </p:txBody>
        </p:sp>
        <p:sp>
          <p:nvSpPr>
            <p:cNvPr id="120" name="object 3"/>
            <p:cNvSpPr/>
            <p:nvPr/>
          </p:nvSpPr>
          <p:spPr>
            <a:xfrm>
              <a:off x="7806" y="3309"/>
              <a:ext cx="314" cy="314"/>
            </a:xfrm>
            <a:prstGeom prst="rect">
              <a:avLst/>
            </a:prstGeom>
            <a:blipFill>
              <a:blip r:embed="rId6" cstate="print"/>
              <a:stretch>
                <a:fillRect/>
              </a:stretch>
            </a:blipFill>
          </p:spPr>
          <p:txBody>
            <a:bodyPr wrap="square" lIns="0" tIns="0" rIns="0" bIns="0" rtlCol="0"/>
            <a:p/>
          </p:txBody>
        </p:sp>
        <p:sp>
          <p:nvSpPr>
            <p:cNvPr id="121" name="object 4"/>
            <p:cNvSpPr/>
            <p:nvPr/>
          </p:nvSpPr>
          <p:spPr>
            <a:xfrm>
              <a:off x="5229" y="6356"/>
              <a:ext cx="314" cy="314"/>
            </a:xfrm>
            <a:prstGeom prst="rect">
              <a:avLst/>
            </a:prstGeom>
            <a:blipFill>
              <a:blip r:embed="rId10" cstate="print"/>
              <a:stretch>
                <a:fillRect/>
              </a:stretch>
            </a:blipFill>
          </p:spPr>
          <p:txBody>
            <a:bodyPr wrap="square" lIns="0" tIns="0" rIns="0" bIns="0" rtlCol="0"/>
            <a:p/>
          </p:txBody>
        </p:sp>
        <p:sp>
          <p:nvSpPr>
            <p:cNvPr id="122" name="object 5"/>
            <p:cNvSpPr/>
            <p:nvPr/>
          </p:nvSpPr>
          <p:spPr>
            <a:xfrm>
              <a:off x="4800" y="3206"/>
              <a:ext cx="848" cy="902"/>
            </a:xfrm>
            <a:custGeom>
              <a:avLst/>
              <a:gdLst/>
              <a:ahLst/>
              <a:cxnLst/>
              <a:rect l="l" t="t" r="r" b="b"/>
              <a:pathLst>
                <a:path w="538479" h="572769">
                  <a:moveTo>
                    <a:pt x="0" y="0"/>
                  </a:moveTo>
                  <a:lnTo>
                    <a:pt x="537904" y="0"/>
                  </a:lnTo>
                  <a:lnTo>
                    <a:pt x="537904" y="572422"/>
                  </a:lnTo>
                  <a:lnTo>
                    <a:pt x="0" y="572422"/>
                  </a:lnTo>
                  <a:lnTo>
                    <a:pt x="0" y="0"/>
                  </a:lnTo>
                  <a:close/>
                </a:path>
              </a:pathLst>
            </a:custGeom>
            <a:ln w="25399">
              <a:solidFill>
                <a:srgbClr val="FFFFFF"/>
              </a:solidFill>
            </a:ln>
          </p:spPr>
          <p:txBody>
            <a:bodyPr wrap="square" lIns="0" tIns="0" rIns="0" bIns="0" rtlCol="0"/>
            <a:p/>
          </p:txBody>
        </p:sp>
        <p:sp>
          <p:nvSpPr>
            <p:cNvPr id="123" name="object 2"/>
            <p:cNvSpPr/>
            <p:nvPr/>
          </p:nvSpPr>
          <p:spPr>
            <a:xfrm>
              <a:off x="2663" y="1758"/>
              <a:ext cx="8910" cy="6645"/>
            </a:xfrm>
            <a:prstGeom prst="rect">
              <a:avLst/>
            </a:prstGeom>
            <a:blipFill>
              <a:blip r:embed="rId11" cstate="print"/>
              <a:stretch>
                <a:fillRect/>
              </a:stretch>
            </a:blipFill>
          </p:spPr>
          <p:txBody>
            <a:bodyPr wrap="square" lIns="0" tIns="0" rIns="0" bIns="0" rtlCol="0"/>
            <a:p/>
          </p:txBody>
        </p:sp>
        <p:sp>
          <p:nvSpPr>
            <p:cNvPr id="124" name="object 3"/>
            <p:cNvSpPr/>
            <p:nvPr/>
          </p:nvSpPr>
          <p:spPr>
            <a:xfrm>
              <a:off x="7806" y="3285"/>
              <a:ext cx="314" cy="314"/>
            </a:xfrm>
            <a:prstGeom prst="rect">
              <a:avLst/>
            </a:prstGeom>
            <a:blipFill>
              <a:blip r:embed="rId6" cstate="print"/>
              <a:stretch>
                <a:fillRect/>
              </a:stretch>
            </a:blipFill>
          </p:spPr>
          <p:txBody>
            <a:bodyPr wrap="square" lIns="0" tIns="0" rIns="0" bIns="0" rtlCol="0"/>
            <a:p/>
          </p:txBody>
        </p:sp>
        <p:sp>
          <p:nvSpPr>
            <p:cNvPr id="125" name="object 4"/>
            <p:cNvSpPr/>
            <p:nvPr/>
          </p:nvSpPr>
          <p:spPr>
            <a:xfrm>
              <a:off x="5229" y="6332"/>
              <a:ext cx="314" cy="314"/>
            </a:xfrm>
            <a:prstGeom prst="rect">
              <a:avLst/>
            </a:prstGeom>
            <a:blipFill>
              <a:blip r:embed="rId10" cstate="print"/>
              <a:stretch>
                <a:fillRect/>
              </a:stretch>
            </a:blipFill>
          </p:spPr>
          <p:txBody>
            <a:bodyPr wrap="square" lIns="0" tIns="0" rIns="0" bIns="0" rtlCol="0"/>
            <a:p/>
          </p:txBody>
        </p:sp>
      </p:grpSp>
      <p:grpSp>
        <p:nvGrpSpPr>
          <p:cNvPr id="126" name="组合 125"/>
          <p:cNvGrpSpPr/>
          <p:nvPr/>
        </p:nvGrpSpPr>
        <p:grpSpPr>
          <a:xfrm>
            <a:off x="2552065" y="2407920"/>
            <a:ext cx="5746750" cy="4218940"/>
            <a:chOff x="4019" y="3792"/>
            <a:chExt cx="9050" cy="6644"/>
          </a:xfrm>
        </p:grpSpPr>
        <p:sp>
          <p:nvSpPr>
            <p:cNvPr id="127" name="object 2"/>
            <p:cNvSpPr/>
            <p:nvPr/>
          </p:nvSpPr>
          <p:spPr>
            <a:xfrm>
              <a:off x="4019" y="3792"/>
              <a:ext cx="9051" cy="6644"/>
            </a:xfrm>
            <a:prstGeom prst="rect">
              <a:avLst/>
            </a:prstGeom>
            <a:blipFill>
              <a:blip r:embed="rId11" cstate="print"/>
              <a:stretch>
                <a:fillRect/>
              </a:stretch>
            </a:blipFill>
          </p:spPr>
          <p:txBody>
            <a:bodyPr wrap="square" lIns="0" tIns="0" rIns="0" bIns="0" rtlCol="0"/>
            <a:p/>
          </p:txBody>
        </p:sp>
        <p:sp>
          <p:nvSpPr>
            <p:cNvPr id="128" name="object 3"/>
            <p:cNvSpPr/>
            <p:nvPr/>
          </p:nvSpPr>
          <p:spPr>
            <a:xfrm>
              <a:off x="9243" y="5319"/>
              <a:ext cx="319" cy="314"/>
            </a:xfrm>
            <a:prstGeom prst="rect">
              <a:avLst/>
            </a:prstGeom>
            <a:blipFill>
              <a:blip r:embed="rId6" cstate="print"/>
              <a:stretch>
                <a:fillRect/>
              </a:stretch>
            </a:blipFill>
          </p:spPr>
          <p:txBody>
            <a:bodyPr wrap="square" lIns="0" tIns="0" rIns="0" bIns="0" rtlCol="0"/>
            <a:p/>
          </p:txBody>
        </p:sp>
        <p:sp>
          <p:nvSpPr>
            <p:cNvPr id="129" name="object 4"/>
            <p:cNvSpPr/>
            <p:nvPr/>
          </p:nvSpPr>
          <p:spPr>
            <a:xfrm>
              <a:off x="6626" y="8365"/>
              <a:ext cx="319" cy="314"/>
            </a:xfrm>
            <a:prstGeom prst="rect">
              <a:avLst/>
            </a:prstGeom>
            <a:blipFill>
              <a:blip r:embed="rId10" cstate="print"/>
              <a:stretch>
                <a:fillRect/>
              </a:stretch>
            </a:blipFill>
          </p:spPr>
          <p:txBody>
            <a:bodyPr wrap="square" lIns="0" tIns="0" rIns="0" bIns="0" rtlCol="0"/>
            <a:p/>
          </p:txBody>
        </p:sp>
        <p:sp>
          <p:nvSpPr>
            <p:cNvPr id="130" name="object 3"/>
            <p:cNvSpPr/>
            <p:nvPr/>
          </p:nvSpPr>
          <p:spPr>
            <a:xfrm>
              <a:off x="8313" y="5406"/>
              <a:ext cx="319" cy="314"/>
            </a:xfrm>
            <a:prstGeom prst="rect">
              <a:avLst/>
            </a:prstGeom>
            <a:blipFill>
              <a:blip r:embed="rId6" cstate="print"/>
              <a:stretch>
                <a:fillRect/>
              </a:stretch>
            </a:blipFill>
          </p:spPr>
          <p:txBody>
            <a:bodyPr wrap="square" lIns="0" tIns="0" rIns="0" bIns="0" rtlCol="0"/>
            <a:p/>
          </p:txBody>
        </p:sp>
        <p:sp>
          <p:nvSpPr>
            <p:cNvPr id="131" name="object 4"/>
            <p:cNvSpPr/>
            <p:nvPr/>
          </p:nvSpPr>
          <p:spPr>
            <a:xfrm>
              <a:off x="7504" y="8113"/>
              <a:ext cx="319" cy="314"/>
            </a:xfrm>
            <a:prstGeom prst="rect">
              <a:avLst/>
            </a:prstGeom>
            <a:blipFill>
              <a:blip r:embed="rId10" cstate="print"/>
              <a:stretch>
                <a:fillRect/>
              </a:stretch>
            </a:blipFill>
          </p:spPr>
          <p:txBody>
            <a:bodyPr wrap="square" lIns="0" tIns="0" rIns="0" bIns="0" rtlCol="0"/>
            <a:p/>
          </p:txBody>
        </p:sp>
        <p:sp>
          <p:nvSpPr>
            <p:cNvPr id="132" name="object 4"/>
            <p:cNvSpPr/>
            <p:nvPr/>
          </p:nvSpPr>
          <p:spPr>
            <a:xfrm>
              <a:off x="8182" y="7661"/>
              <a:ext cx="319" cy="314"/>
            </a:xfrm>
            <a:prstGeom prst="rect">
              <a:avLst/>
            </a:prstGeom>
            <a:blipFill>
              <a:blip r:embed="rId10" cstate="print"/>
              <a:stretch>
                <a:fillRect/>
              </a:stretch>
            </a:blipFill>
          </p:spPr>
          <p:txBody>
            <a:bodyPr wrap="square" lIns="0" tIns="0" rIns="0" bIns="0" rtlCol="0"/>
            <a:p/>
          </p:txBody>
        </p:sp>
        <p:sp>
          <p:nvSpPr>
            <p:cNvPr id="133" name="object 3"/>
            <p:cNvSpPr/>
            <p:nvPr/>
          </p:nvSpPr>
          <p:spPr>
            <a:xfrm>
              <a:off x="7496" y="5832"/>
              <a:ext cx="319" cy="314"/>
            </a:xfrm>
            <a:prstGeom prst="rect">
              <a:avLst/>
            </a:prstGeom>
            <a:blipFill>
              <a:blip r:embed="rId6" cstate="print"/>
              <a:stretch>
                <a:fillRect/>
              </a:stretch>
            </a:blipFill>
          </p:spPr>
          <p:txBody>
            <a:bodyPr wrap="square" lIns="0" tIns="0" rIns="0" bIns="0" rtlCol="0"/>
            <a:p/>
          </p:txBody>
        </p:sp>
        <p:sp>
          <p:nvSpPr>
            <p:cNvPr id="134" name="object 3"/>
            <p:cNvSpPr/>
            <p:nvPr/>
          </p:nvSpPr>
          <p:spPr>
            <a:xfrm>
              <a:off x="6592" y="5493"/>
              <a:ext cx="319" cy="314"/>
            </a:xfrm>
            <a:prstGeom prst="rect">
              <a:avLst/>
            </a:prstGeom>
            <a:blipFill>
              <a:blip r:embed="rId6" cstate="print"/>
              <a:stretch>
                <a:fillRect/>
              </a:stretch>
            </a:blipFill>
          </p:spPr>
          <p:txBody>
            <a:bodyPr wrap="square" lIns="0" tIns="0" rIns="0" bIns="0" rtlCol="0"/>
            <a:p/>
          </p:txBody>
        </p:sp>
        <p:sp>
          <p:nvSpPr>
            <p:cNvPr id="135" name="object 4"/>
            <p:cNvSpPr/>
            <p:nvPr/>
          </p:nvSpPr>
          <p:spPr>
            <a:xfrm>
              <a:off x="9173" y="8087"/>
              <a:ext cx="319" cy="314"/>
            </a:xfrm>
            <a:prstGeom prst="rect">
              <a:avLst/>
            </a:prstGeom>
            <a:blipFill>
              <a:blip r:embed="rId10" cstate="print"/>
              <a:stretch>
                <a:fillRect/>
              </a:stretch>
            </a:blipFill>
          </p:spPr>
          <p:txBody>
            <a:bodyPr wrap="square" lIns="0" tIns="0" rIns="0" bIns="0" rtlCol="0"/>
            <a:p/>
          </p:txBody>
        </p:sp>
      </p:grpSp>
      <p:grpSp>
        <p:nvGrpSpPr>
          <p:cNvPr id="207" name="组合 206"/>
          <p:cNvGrpSpPr/>
          <p:nvPr/>
        </p:nvGrpSpPr>
        <p:grpSpPr>
          <a:xfrm>
            <a:off x="2411730" y="2423160"/>
            <a:ext cx="5976620" cy="4204970"/>
            <a:chOff x="3798" y="3816"/>
            <a:chExt cx="9412" cy="6622"/>
          </a:xfrm>
        </p:grpSpPr>
        <p:cxnSp>
          <p:nvCxnSpPr>
            <p:cNvPr id="136" name="直接箭头连接符 135"/>
            <p:cNvCxnSpPr/>
            <p:nvPr/>
          </p:nvCxnSpPr>
          <p:spPr>
            <a:xfrm>
              <a:off x="3798" y="9366"/>
              <a:ext cx="9412"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H="1" flipV="1">
              <a:off x="5273" y="3926"/>
              <a:ext cx="30" cy="6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 184"/>
            <p:cNvSpPr/>
            <p:nvPr/>
          </p:nvSpPr>
          <p:spPr>
            <a:xfrm>
              <a:off x="8793" y="408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9" name="流程图: 联系 138"/>
            <p:cNvSpPr/>
            <p:nvPr/>
          </p:nvSpPr>
          <p:spPr>
            <a:xfrm>
              <a:off x="6520" y="3816"/>
              <a:ext cx="5443" cy="5443"/>
            </a:xfrm>
            <a:prstGeom prst="flowChartConnector">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 184"/>
            <p:cNvSpPr/>
            <p:nvPr/>
          </p:nvSpPr>
          <p:spPr>
            <a:xfrm>
              <a:off x="8212" y="478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1" name=" 184"/>
            <p:cNvSpPr/>
            <p:nvPr/>
          </p:nvSpPr>
          <p:spPr>
            <a:xfrm>
              <a:off x="7466" y="478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2" name=" 184"/>
            <p:cNvSpPr/>
            <p:nvPr/>
          </p:nvSpPr>
          <p:spPr>
            <a:xfrm>
              <a:off x="8212" y="43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3" name=" 184"/>
            <p:cNvSpPr/>
            <p:nvPr/>
          </p:nvSpPr>
          <p:spPr>
            <a:xfrm>
              <a:off x="9887" y="478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4" name=" 184"/>
            <p:cNvSpPr/>
            <p:nvPr/>
          </p:nvSpPr>
          <p:spPr>
            <a:xfrm>
              <a:off x="6653" y="642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5" name=" 184"/>
            <p:cNvSpPr/>
            <p:nvPr/>
          </p:nvSpPr>
          <p:spPr>
            <a:xfrm>
              <a:off x="7466" y="792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6" name=" 184"/>
            <p:cNvSpPr/>
            <p:nvPr/>
          </p:nvSpPr>
          <p:spPr>
            <a:xfrm>
              <a:off x="11031" y="62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7" name=" 184"/>
            <p:cNvSpPr/>
            <p:nvPr/>
          </p:nvSpPr>
          <p:spPr>
            <a:xfrm>
              <a:off x="9660" y="876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8" name=" 184"/>
            <p:cNvSpPr/>
            <p:nvPr/>
          </p:nvSpPr>
          <p:spPr>
            <a:xfrm>
              <a:off x="6880" y="706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9" name=" 184"/>
            <p:cNvSpPr/>
            <p:nvPr/>
          </p:nvSpPr>
          <p:spPr>
            <a:xfrm>
              <a:off x="6880" y="5343"/>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0" name=" 184"/>
            <p:cNvSpPr/>
            <p:nvPr/>
          </p:nvSpPr>
          <p:spPr>
            <a:xfrm>
              <a:off x="7985" y="598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1" name=" 184"/>
            <p:cNvSpPr/>
            <p:nvPr/>
          </p:nvSpPr>
          <p:spPr>
            <a:xfrm>
              <a:off x="7985" y="684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2" name=" 184"/>
            <p:cNvSpPr/>
            <p:nvPr/>
          </p:nvSpPr>
          <p:spPr>
            <a:xfrm>
              <a:off x="7693" y="618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3" name=" 184"/>
            <p:cNvSpPr/>
            <p:nvPr/>
          </p:nvSpPr>
          <p:spPr>
            <a:xfrm>
              <a:off x="7239" y="566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4" name=" 184"/>
            <p:cNvSpPr/>
            <p:nvPr/>
          </p:nvSpPr>
          <p:spPr>
            <a:xfrm>
              <a:off x="7466" y="665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5" name=" 184"/>
            <p:cNvSpPr/>
            <p:nvPr/>
          </p:nvSpPr>
          <p:spPr>
            <a:xfrm>
              <a:off x="8212" y="754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6" name=" 184"/>
            <p:cNvSpPr/>
            <p:nvPr/>
          </p:nvSpPr>
          <p:spPr>
            <a:xfrm>
              <a:off x="7466" y="729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7" name=" 184"/>
            <p:cNvSpPr/>
            <p:nvPr/>
          </p:nvSpPr>
          <p:spPr>
            <a:xfrm>
              <a:off x="8439" y="83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8" name=" 184"/>
            <p:cNvSpPr/>
            <p:nvPr/>
          </p:nvSpPr>
          <p:spPr>
            <a:xfrm>
              <a:off x="7920" y="769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84"/>
            <p:cNvSpPr/>
            <p:nvPr/>
          </p:nvSpPr>
          <p:spPr>
            <a:xfrm>
              <a:off x="7920" y="83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0" name=" 184"/>
            <p:cNvSpPr/>
            <p:nvPr/>
          </p:nvSpPr>
          <p:spPr>
            <a:xfrm>
              <a:off x="9020" y="876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1" name=" 184"/>
            <p:cNvSpPr/>
            <p:nvPr/>
          </p:nvSpPr>
          <p:spPr>
            <a:xfrm>
              <a:off x="8439" y="876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2" name=" 184"/>
            <p:cNvSpPr/>
            <p:nvPr/>
          </p:nvSpPr>
          <p:spPr>
            <a:xfrm>
              <a:off x="9433" y="8443"/>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3" name=" 184"/>
            <p:cNvSpPr/>
            <p:nvPr/>
          </p:nvSpPr>
          <p:spPr>
            <a:xfrm>
              <a:off x="10449" y="853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4" name=" 184"/>
            <p:cNvSpPr/>
            <p:nvPr/>
          </p:nvSpPr>
          <p:spPr>
            <a:xfrm>
              <a:off x="10552" y="792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5" name=" 184"/>
            <p:cNvSpPr/>
            <p:nvPr/>
          </p:nvSpPr>
          <p:spPr>
            <a:xfrm>
              <a:off x="10114" y="83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6" name=" 184"/>
            <p:cNvSpPr/>
            <p:nvPr/>
          </p:nvSpPr>
          <p:spPr>
            <a:xfrm>
              <a:off x="9020" y="821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7" name=" 184"/>
            <p:cNvSpPr/>
            <p:nvPr/>
          </p:nvSpPr>
          <p:spPr>
            <a:xfrm>
              <a:off x="11031" y="478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8" name=" 184"/>
            <p:cNvSpPr/>
            <p:nvPr/>
          </p:nvSpPr>
          <p:spPr>
            <a:xfrm>
              <a:off x="10222" y="439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9" name=" 184"/>
            <p:cNvSpPr/>
            <p:nvPr/>
          </p:nvSpPr>
          <p:spPr>
            <a:xfrm>
              <a:off x="9433" y="392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0" name=" 184"/>
            <p:cNvSpPr/>
            <p:nvPr/>
          </p:nvSpPr>
          <p:spPr>
            <a:xfrm>
              <a:off x="9433" y="462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1" name=" 184"/>
            <p:cNvSpPr/>
            <p:nvPr/>
          </p:nvSpPr>
          <p:spPr>
            <a:xfrm>
              <a:off x="9020" y="453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2" name=" 184"/>
            <p:cNvSpPr/>
            <p:nvPr/>
          </p:nvSpPr>
          <p:spPr>
            <a:xfrm>
              <a:off x="9660" y="43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3" name=" 184"/>
            <p:cNvSpPr/>
            <p:nvPr/>
          </p:nvSpPr>
          <p:spPr>
            <a:xfrm>
              <a:off x="10449" y="50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4" name=" 184"/>
            <p:cNvSpPr/>
            <p:nvPr/>
          </p:nvSpPr>
          <p:spPr>
            <a:xfrm>
              <a:off x="10676" y="439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5" name=" 184"/>
            <p:cNvSpPr/>
            <p:nvPr/>
          </p:nvSpPr>
          <p:spPr>
            <a:xfrm>
              <a:off x="11443" y="526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6" name=" 184"/>
            <p:cNvSpPr/>
            <p:nvPr/>
          </p:nvSpPr>
          <p:spPr>
            <a:xfrm>
              <a:off x="11736" y="618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7" name=" 184"/>
            <p:cNvSpPr/>
            <p:nvPr/>
          </p:nvSpPr>
          <p:spPr>
            <a:xfrm>
              <a:off x="11670" y="665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8" name=" 184"/>
            <p:cNvSpPr/>
            <p:nvPr/>
          </p:nvSpPr>
          <p:spPr>
            <a:xfrm>
              <a:off x="11509" y="729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9" name=" 184"/>
            <p:cNvSpPr/>
            <p:nvPr/>
          </p:nvSpPr>
          <p:spPr>
            <a:xfrm>
              <a:off x="11216" y="789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0" name=" 184"/>
            <p:cNvSpPr/>
            <p:nvPr/>
          </p:nvSpPr>
          <p:spPr>
            <a:xfrm>
              <a:off x="10804" y="83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1" name=" 184"/>
            <p:cNvSpPr/>
            <p:nvPr/>
          </p:nvSpPr>
          <p:spPr>
            <a:xfrm>
              <a:off x="7024" y="665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2" name=" 184"/>
            <p:cNvSpPr/>
            <p:nvPr/>
          </p:nvSpPr>
          <p:spPr>
            <a:xfrm>
              <a:off x="11282" y="66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3" name=" 184"/>
            <p:cNvSpPr/>
            <p:nvPr/>
          </p:nvSpPr>
          <p:spPr>
            <a:xfrm>
              <a:off x="11485" y="576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4" name=" 184"/>
            <p:cNvSpPr/>
            <p:nvPr/>
          </p:nvSpPr>
          <p:spPr>
            <a:xfrm>
              <a:off x="10804" y="543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5" name=" 184"/>
            <p:cNvSpPr/>
            <p:nvPr/>
          </p:nvSpPr>
          <p:spPr>
            <a:xfrm>
              <a:off x="11055" y="511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6" name=" 184"/>
            <p:cNvSpPr/>
            <p:nvPr/>
          </p:nvSpPr>
          <p:spPr>
            <a:xfrm>
              <a:off x="11055" y="566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7" name=" 184"/>
            <p:cNvSpPr/>
            <p:nvPr/>
          </p:nvSpPr>
          <p:spPr>
            <a:xfrm>
              <a:off x="11443" y="62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8" name=" 184"/>
            <p:cNvSpPr/>
            <p:nvPr/>
          </p:nvSpPr>
          <p:spPr>
            <a:xfrm>
              <a:off x="10828" y="687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9" name=" 184"/>
            <p:cNvSpPr/>
            <p:nvPr/>
          </p:nvSpPr>
          <p:spPr>
            <a:xfrm>
              <a:off x="10903" y="7523"/>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0" name=" 184"/>
            <p:cNvSpPr/>
            <p:nvPr/>
          </p:nvSpPr>
          <p:spPr>
            <a:xfrm>
              <a:off x="11670" y="705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1" name=" 184"/>
            <p:cNvSpPr/>
            <p:nvPr/>
          </p:nvSpPr>
          <p:spPr>
            <a:xfrm>
              <a:off x="11216" y="694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2" name=" 184"/>
            <p:cNvSpPr/>
            <p:nvPr/>
          </p:nvSpPr>
          <p:spPr>
            <a:xfrm>
              <a:off x="7985" y="52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3" name=" 184"/>
            <p:cNvSpPr/>
            <p:nvPr/>
          </p:nvSpPr>
          <p:spPr>
            <a:xfrm>
              <a:off x="7466" y="52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4" name=" 184"/>
            <p:cNvSpPr/>
            <p:nvPr/>
          </p:nvSpPr>
          <p:spPr>
            <a:xfrm>
              <a:off x="7920" y="453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5" name=" 184"/>
            <p:cNvSpPr/>
            <p:nvPr/>
          </p:nvSpPr>
          <p:spPr>
            <a:xfrm>
              <a:off x="8439" y="392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6" name=" 184"/>
            <p:cNvSpPr/>
            <p:nvPr/>
          </p:nvSpPr>
          <p:spPr>
            <a:xfrm>
              <a:off x="6653" y="589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7" name=" 184"/>
            <p:cNvSpPr/>
            <p:nvPr/>
          </p:nvSpPr>
          <p:spPr>
            <a:xfrm>
              <a:off x="7239" y="618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8" name=" 184"/>
            <p:cNvSpPr/>
            <p:nvPr/>
          </p:nvSpPr>
          <p:spPr>
            <a:xfrm>
              <a:off x="8666" y="453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9" name=" 184"/>
            <p:cNvSpPr/>
            <p:nvPr/>
          </p:nvSpPr>
          <p:spPr>
            <a:xfrm>
              <a:off x="8666" y="521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0" name=" 184"/>
            <p:cNvSpPr/>
            <p:nvPr/>
          </p:nvSpPr>
          <p:spPr>
            <a:xfrm>
              <a:off x="8793" y="576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1" name=" 184"/>
            <p:cNvSpPr/>
            <p:nvPr/>
          </p:nvSpPr>
          <p:spPr>
            <a:xfrm>
              <a:off x="8793" y="638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2" name=" 184"/>
            <p:cNvSpPr/>
            <p:nvPr/>
          </p:nvSpPr>
          <p:spPr>
            <a:xfrm>
              <a:off x="8793" y="687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3" name=" 184"/>
            <p:cNvSpPr/>
            <p:nvPr/>
          </p:nvSpPr>
          <p:spPr>
            <a:xfrm>
              <a:off x="8793" y="73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4" name=" 184"/>
            <p:cNvSpPr/>
            <p:nvPr/>
          </p:nvSpPr>
          <p:spPr>
            <a:xfrm>
              <a:off x="8566" y="789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5" name=" 184"/>
            <p:cNvSpPr/>
            <p:nvPr/>
          </p:nvSpPr>
          <p:spPr>
            <a:xfrm>
              <a:off x="8390" y="642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6" name=" 184"/>
            <p:cNvSpPr/>
            <p:nvPr/>
          </p:nvSpPr>
          <p:spPr>
            <a:xfrm>
              <a:off x="8391" y="566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8" name=" 184"/>
            <p:cNvSpPr/>
            <p:nvPr/>
          </p:nvSpPr>
          <p:spPr>
            <a:xfrm>
              <a:off x="9247" y="5343"/>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9" name=" 184"/>
            <p:cNvSpPr/>
            <p:nvPr/>
          </p:nvSpPr>
          <p:spPr>
            <a:xfrm>
              <a:off x="8793" y="488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0" name=" 184"/>
            <p:cNvSpPr/>
            <p:nvPr/>
          </p:nvSpPr>
          <p:spPr>
            <a:xfrm>
              <a:off x="9474" y="5037"/>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1" name=" 184"/>
            <p:cNvSpPr/>
            <p:nvPr/>
          </p:nvSpPr>
          <p:spPr>
            <a:xfrm>
              <a:off x="9995" y="543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2" name=" 184"/>
            <p:cNvSpPr/>
            <p:nvPr/>
          </p:nvSpPr>
          <p:spPr>
            <a:xfrm>
              <a:off x="10449" y="589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3" name=" 184"/>
            <p:cNvSpPr/>
            <p:nvPr/>
          </p:nvSpPr>
          <p:spPr>
            <a:xfrm>
              <a:off x="10552" y="62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4" name=" 184"/>
            <p:cNvSpPr/>
            <p:nvPr/>
          </p:nvSpPr>
          <p:spPr>
            <a:xfrm>
              <a:off x="10449" y="694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5" name=" 184"/>
            <p:cNvSpPr/>
            <p:nvPr/>
          </p:nvSpPr>
          <p:spPr>
            <a:xfrm>
              <a:off x="10449" y="747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6" name=" 184"/>
            <p:cNvSpPr/>
            <p:nvPr/>
          </p:nvSpPr>
          <p:spPr>
            <a:xfrm>
              <a:off x="9768" y="789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7" name=" 184"/>
            <p:cNvSpPr/>
            <p:nvPr/>
          </p:nvSpPr>
          <p:spPr>
            <a:xfrm>
              <a:off x="9020" y="769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8" name=" 184"/>
            <p:cNvSpPr/>
            <p:nvPr/>
          </p:nvSpPr>
          <p:spPr>
            <a:xfrm>
              <a:off x="9995" y="747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9" name=" 184"/>
            <p:cNvSpPr/>
            <p:nvPr/>
          </p:nvSpPr>
          <p:spPr>
            <a:xfrm>
              <a:off x="9247" y="665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0" name=" 184"/>
            <p:cNvSpPr/>
            <p:nvPr/>
          </p:nvSpPr>
          <p:spPr>
            <a:xfrm>
              <a:off x="9433" y="598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1" name=" 184"/>
            <p:cNvSpPr/>
            <p:nvPr/>
          </p:nvSpPr>
          <p:spPr>
            <a:xfrm>
              <a:off x="9128" y="611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2" name=" 184"/>
            <p:cNvSpPr/>
            <p:nvPr/>
          </p:nvSpPr>
          <p:spPr>
            <a:xfrm>
              <a:off x="9660" y="5570"/>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3" name=" 184"/>
            <p:cNvSpPr/>
            <p:nvPr/>
          </p:nvSpPr>
          <p:spPr>
            <a:xfrm>
              <a:off x="10114" y="611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4" name=" 184"/>
            <p:cNvSpPr/>
            <p:nvPr/>
          </p:nvSpPr>
          <p:spPr>
            <a:xfrm>
              <a:off x="9660" y="694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5" name=" 184"/>
            <p:cNvSpPr/>
            <p:nvPr/>
          </p:nvSpPr>
          <p:spPr>
            <a:xfrm>
              <a:off x="9433" y="728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6" name=" 184"/>
            <p:cNvSpPr/>
            <p:nvPr/>
          </p:nvSpPr>
          <p:spPr>
            <a:xfrm>
              <a:off x="9887" y="660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7" name=" 184"/>
            <p:cNvSpPr/>
            <p:nvPr/>
          </p:nvSpPr>
          <p:spPr>
            <a:xfrm>
              <a:off x="9541" y="634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8" name=" 184"/>
            <p:cNvSpPr/>
            <p:nvPr/>
          </p:nvSpPr>
          <p:spPr>
            <a:xfrm>
              <a:off x="10341" y="6601"/>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9" name=" 184"/>
            <p:cNvSpPr/>
            <p:nvPr/>
          </p:nvSpPr>
          <p:spPr>
            <a:xfrm>
              <a:off x="8339" y="705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0" name=" 184"/>
            <p:cNvSpPr/>
            <p:nvPr/>
          </p:nvSpPr>
          <p:spPr>
            <a:xfrm>
              <a:off x="7758" y="5570"/>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1" name=" 184"/>
            <p:cNvSpPr/>
            <p:nvPr/>
          </p:nvSpPr>
          <p:spPr>
            <a:xfrm>
              <a:off x="7920" y="728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2" name=" 184"/>
            <p:cNvSpPr/>
            <p:nvPr/>
          </p:nvSpPr>
          <p:spPr>
            <a:xfrm>
              <a:off x="7024" y="7667"/>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3" name=" 184"/>
            <p:cNvSpPr/>
            <p:nvPr/>
          </p:nvSpPr>
          <p:spPr>
            <a:xfrm>
              <a:off x="9433" y="798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34" name=" 184"/>
            <p:cNvSpPr/>
            <p:nvPr/>
          </p:nvSpPr>
          <p:spPr>
            <a:xfrm>
              <a:off x="7985" y="644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254" name="组合 253"/>
          <p:cNvGrpSpPr/>
          <p:nvPr/>
        </p:nvGrpSpPr>
        <p:grpSpPr>
          <a:xfrm>
            <a:off x="3185795" y="3184525"/>
            <a:ext cx="3736975" cy="2669540"/>
            <a:chOff x="5017" y="5015"/>
            <a:chExt cx="5885" cy="4204"/>
          </a:xfrm>
        </p:grpSpPr>
        <p:sp>
          <p:nvSpPr>
            <p:cNvPr id="255" name=" 184"/>
            <p:cNvSpPr/>
            <p:nvPr/>
          </p:nvSpPr>
          <p:spPr>
            <a:xfrm>
              <a:off x="10449" y="50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6" name=" 184"/>
            <p:cNvSpPr/>
            <p:nvPr/>
          </p:nvSpPr>
          <p:spPr>
            <a:xfrm>
              <a:off x="10656" y="641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7" name=" 184"/>
            <p:cNvSpPr/>
            <p:nvPr/>
          </p:nvSpPr>
          <p:spPr>
            <a:xfrm>
              <a:off x="7505" y="6640"/>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8" name=" 184"/>
            <p:cNvSpPr/>
            <p:nvPr/>
          </p:nvSpPr>
          <p:spPr>
            <a:xfrm>
              <a:off x="6945" y="5116"/>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9" name=" 184"/>
            <p:cNvSpPr/>
            <p:nvPr/>
          </p:nvSpPr>
          <p:spPr>
            <a:xfrm>
              <a:off x="5017" y="5633"/>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0" name=" 184"/>
            <p:cNvSpPr/>
            <p:nvPr/>
          </p:nvSpPr>
          <p:spPr>
            <a:xfrm>
              <a:off x="5183" y="6867"/>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1" name=" 184"/>
            <p:cNvSpPr/>
            <p:nvPr/>
          </p:nvSpPr>
          <p:spPr>
            <a:xfrm>
              <a:off x="5244" y="845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2" name=" 184"/>
            <p:cNvSpPr/>
            <p:nvPr/>
          </p:nvSpPr>
          <p:spPr>
            <a:xfrm>
              <a:off x="10676" y="8993"/>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3" name=" 184"/>
            <p:cNvSpPr/>
            <p:nvPr/>
          </p:nvSpPr>
          <p:spPr>
            <a:xfrm>
              <a:off x="10429" y="7397"/>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4" name=" 184"/>
            <p:cNvSpPr/>
            <p:nvPr/>
          </p:nvSpPr>
          <p:spPr>
            <a:xfrm>
              <a:off x="9016" y="769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265" name="组合 264"/>
          <p:cNvGrpSpPr/>
          <p:nvPr/>
        </p:nvGrpSpPr>
        <p:grpSpPr>
          <a:xfrm>
            <a:off x="2679065" y="2534920"/>
            <a:ext cx="5746750" cy="4218940"/>
            <a:chOff x="4019" y="3792"/>
            <a:chExt cx="9050" cy="6644"/>
          </a:xfrm>
        </p:grpSpPr>
        <p:sp>
          <p:nvSpPr>
            <p:cNvPr id="266" name="object 2"/>
            <p:cNvSpPr/>
            <p:nvPr/>
          </p:nvSpPr>
          <p:spPr>
            <a:xfrm>
              <a:off x="4019" y="3792"/>
              <a:ext cx="9051" cy="6644"/>
            </a:xfrm>
            <a:prstGeom prst="rect">
              <a:avLst/>
            </a:prstGeom>
            <a:blipFill>
              <a:blip r:embed="rId11" cstate="print"/>
              <a:stretch>
                <a:fillRect/>
              </a:stretch>
            </a:blipFill>
          </p:spPr>
          <p:txBody>
            <a:bodyPr wrap="square" lIns="0" tIns="0" rIns="0" bIns="0" rtlCol="0"/>
            <a:p/>
          </p:txBody>
        </p:sp>
        <p:sp>
          <p:nvSpPr>
            <p:cNvPr id="267" name="object 3"/>
            <p:cNvSpPr/>
            <p:nvPr/>
          </p:nvSpPr>
          <p:spPr>
            <a:xfrm>
              <a:off x="9243" y="5319"/>
              <a:ext cx="319" cy="314"/>
            </a:xfrm>
            <a:prstGeom prst="rect">
              <a:avLst/>
            </a:prstGeom>
            <a:blipFill>
              <a:blip r:embed="rId6" cstate="print"/>
              <a:stretch>
                <a:fillRect/>
              </a:stretch>
            </a:blipFill>
          </p:spPr>
          <p:txBody>
            <a:bodyPr wrap="square" lIns="0" tIns="0" rIns="0" bIns="0" rtlCol="0"/>
            <a:p/>
          </p:txBody>
        </p:sp>
        <p:sp>
          <p:nvSpPr>
            <p:cNvPr id="268" name="object 4"/>
            <p:cNvSpPr/>
            <p:nvPr/>
          </p:nvSpPr>
          <p:spPr>
            <a:xfrm>
              <a:off x="6626" y="8365"/>
              <a:ext cx="319" cy="314"/>
            </a:xfrm>
            <a:prstGeom prst="rect">
              <a:avLst/>
            </a:prstGeom>
            <a:blipFill>
              <a:blip r:embed="rId10" cstate="print"/>
              <a:stretch>
                <a:fillRect/>
              </a:stretch>
            </a:blipFill>
          </p:spPr>
          <p:txBody>
            <a:bodyPr wrap="square" lIns="0" tIns="0" rIns="0" bIns="0" rtlCol="0"/>
            <a:p/>
          </p:txBody>
        </p:sp>
      </p:grpSp>
      <p:grpSp>
        <p:nvGrpSpPr>
          <p:cNvPr id="31" name="组合 30"/>
          <p:cNvGrpSpPr/>
          <p:nvPr/>
        </p:nvGrpSpPr>
        <p:grpSpPr>
          <a:xfrm>
            <a:off x="3435350" y="2881630"/>
            <a:ext cx="4304665" cy="3211195"/>
            <a:chOff x="5410" y="4538"/>
            <a:chExt cx="6779" cy="5057"/>
          </a:xfrm>
        </p:grpSpPr>
        <p:sp>
          <p:nvSpPr>
            <p:cNvPr id="2" name=" 184"/>
            <p:cNvSpPr/>
            <p:nvPr/>
          </p:nvSpPr>
          <p:spPr>
            <a:xfrm>
              <a:off x="10676" y="466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84"/>
            <p:cNvSpPr/>
            <p:nvPr/>
          </p:nvSpPr>
          <p:spPr>
            <a:xfrm>
              <a:off x="9535" y="4538"/>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7239" y="5577"/>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84"/>
            <p:cNvSpPr/>
            <p:nvPr/>
          </p:nvSpPr>
          <p:spPr>
            <a:xfrm>
              <a:off x="7487" y="6715"/>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84"/>
            <p:cNvSpPr/>
            <p:nvPr/>
          </p:nvSpPr>
          <p:spPr>
            <a:xfrm>
              <a:off x="5410" y="8302"/>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 184"/>
            <p:cNvSpPr/>
            <p:nvPr/>
          </p:nvSpPr>
          <p:spPr>
            <a:xfrm>
              <a:off x="7353" y="936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 184"/>
            <p:cNvSpPr/>
            <p:nvPr/>
          </p:nvSpPr>
          <p:spPr>
            <a:xfrm>
              <a:off x="10601" y="9254"/>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184"/>
            <p:cNvSpPr/>
            <p:nvPr/>
          </p:nvSpPr>
          <p:spPr>
            <a:xfrm>
              <a:off x="9443" y="7860"/>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 184"/>
            <p:cNvSpPr/>
            <p:nvPr/>
          </p:nvSpPr>
          <p:spPr>
            <a:xfrm>
              <a:off x="11963" y="7169"/>
              <a:ext cx="227" cy="227"/>
            </a:xfrm>
            <a:prstGeom prst="ellipse">
              <a:avLst/>
            </a:prstGeom>
            <a:gradFill>
              <a:gsLst>
                <a:gs pos="0">
                  <a:srgbClr val="14CD68"/>
                </a:gs>
                <a:gs pos="100000">
                  <a:srgbClr val="0B6E3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0" nodeType="clickEffect">
                                  <p:stCondLst>
                                    <p:cond delay="0"/>
                                  </p:stCondLst>
                                  <p:childTnLst>
                                    <p:anim calcmode="lin" valueType="num">
                                      <p:cBhvr additive="base">
                                        <p:cTn id="42" dur="500"/>
                                        <p:tgtEl>
                                          <p:spTgt spid="87"/>
                                        </p:tgtEl>
                                        <p:attrNameLst>
                                          <p:attrName>ppt_x</p:attrName>
                                        </p:attrNameLst>
                                      </p:cBhvr>
                                      <p:tavLst>
                                        <p:tav tm="0">
                                          <p:val>
                                            <p:strVal val="ppt_x"/>
                                          </p:val>
                                        </p:tav>
                                        <p:tav tm="100000">
                                          <p:val>
                                            <p:strVal val="1+ppt_w/2"/>
                                          </p:val>
                                        </p:tav>
                                      </p:tavLst>
                                    </p:anim>
                                    <p:anim calcmode="lin" valueType="num">
                                      <p:cBhvr additive="base">
                                        <p:cTn id="43" dur="500"/>
                                        <p:tgtEl>
                                          <p:spTgt spid="87"/>
                                        </p:tgtEl>
                                        <p:attrNameLst>
                                          <p:attrName>ppt_y</p:attrName>
                                        </p:attrNameLst>
                                      </p:cBhvr>
                                      <p:tavLst>
                                        <p:tav tm="0">
                                          <p:val>
                                            <p:strVal val="ppt_y"/>
                                          </p:val>
                                        </p:tav>
                                        <p:tav tm="100000">
                                          <p:val>
                                            <p:strVal val="ppt_y"/>
                                          </p:val>
                                        </p:tav>
                                      </p:tavLst>
                                    </p:anim>
                                    <p:set>
                                      <p:cBhvr>
                                        <p:cTn id="44" dur="1" fill="hold">
                                          <p:stCondLst>
                                            <p:cond delay="499"/>
                                          </p:stCondLst>
                                        </p:cTn>
                                        <p:tgtEl>
                                          <p:spTgt spid="87"/>
                                        </p:tgtEl>
                                        <p:attrNameLst>
                                          <p:attrName>style.visibility</p:attrName>
                                        </p:attrNameLst>
                                      </p:cBhvr>
                                      <p:to>
                                        <p:strVal val="hidden"/>
                                      </p:to>
                                    </p:set>
                                  </p:childTnLst>
                                </p:cTn>
                              </p:par>
                              <p:par>
                                <p:cTn id="45" presetID="2" presetClass="exit" presetSubtype="2" fill="hold" grpId="1" nodeType="withEffect">
                                  <p:stCondLst>
                                    <p:cond delay="0"/>
                                  </p:stCondLst>
                                  <p:childTnLst>
                                    <p:anim calcmode="lin" valueType="num">
                                      <p:cBhvr additive="base">
                                        <p:cTn id="46" dur="500"/>
                                        <p:tgtEl>
                                          <p:spTgt spid="88"/>
                                        </p:tgtEl>
                                        <p:attrNameLst>
                                          <p:attrName>ppt_x</p:attrName>
                                        </p:attrNameLst>
                                      </p:cBhvr>
                                      <p:tavLst>
                                        <p:tav tm="0">
                                          <p:val>
                                            <p:strVal val="ppt_x"/>
                                          </p:val>
                                        </p:tav>
                                        <p:tav tm="100000">
                                          <p:val>
                                            <p:strVal val="1+ppt_w/2"/>
                                          </p:val>
                                        </p:tav>
                                      </p:tavLst>
                                    </p:anim>
                                    <p:anim calcmode="lin" valueType="num">
                                      <p:cBhvr additive="base">
                                        <p:cTn id="47" dur="500"/>
                                        <p:tgtEl>
                                          <p:spTgt spid="88"/>
                                        </p:tgtEl>
                                        <p:attrNameLst>
                                          <p:attrName>ppt_y</p:attrName>
                                        </p:attrNameLst>
                                      </p:cBhvr>
                                      <p:tavLst>
                                        <p:tav tm="0">
                                          <p:val>
                                            <p:strVal val="ppt_y"/>
                                          </p:val>
                                        </p:tav>
                                        <p:tav tm="100000">
                                          <p:val>
                                            <p:strVal val="ppt_y"/>
                                          </p:val>
                                        </p:tav>
                                      </p:tavLst>
                                    </p:anim>
                                    <p:set>
                                      <p:cBhvr>
                                        <p:cTn id="48" dur="1" fill="hold">
                                          <p:stCondLst>
                                            <p:cond delay="499"/>
                                          </p:stCondLst>
                                        </p:cTn>
                                        <p:tgtEl>
                                          <p:spTgt spid="88"/>
                                        </p:tgtEl>
                                        <p:attrNameLst>
                                          <p:attrName>style.visibility</p:attrName>
                                        </p:attrNameLst>
                                      </p:cBhvr>
                                      <p:to>
                                        <p:strVal val="hidden"/>
                                      </p:to>
                                    </p:set>
                                  </p:childTnLst>
                                </p:cTn>
                              </p:par>
                              <p:par>
                                <p:cTn id="49" presetID="2" presetClass="exit" presetSubtype="2" fill="hold" grpId="1" nodeType="withEffect">
                                  <p:stCondLst>
                                    <p:cond delay="0"/>
                                  </p:stCondLst>
                                  <p:childTnLst>
                                    <p:anim calcmode="lin" valueType="num">
                                      <p:cBhvr additive="base">
                                        <p:cTn id="50" dur="500"/>
                                        <p:tgtEl>
                                          <p:spTgt spid="89"/>
                                        </p:tgtEl>
                                        <p:attrNameLst>
                                          <p:attrName>ppt_x</p:attrName>
                                        </p:attrNameLst>
                                      </p:cBhvr>
                                      <p:tavLst>
                                        <p:tav tm="0">
                                          <p:val>
                                            <p:strVal val="ppt_x"/>
                                          </p:val>
                                        </p:tav>
                                        <p:tav tm="100000">
                                          <p:val>
                                            <p:strVal val="1+ppt_w/2"/>
                                          </p:val>
                                        </p:tav>
                                      </p:tavLst>
                                    </p:anim>
                                    <p:anim calcmode="lin" valueType="num">
                                      <p:cBhvr additive="base">
                                        <p:cTn id="51" dur="500"/>
                                        <p:tgtEl>
                                          <p:spTgt spid="89"/>
                                        </p:tgtEl>
                                        <p:attrNameLst>
                                          <p:attrName>ppt_y</p:attrName>
                                        </p:attrNameLst>
                                      </p:cBhvr>
                                      <p:tavLst>
                                        <p:tav tm="0">
                                          <p:val>
                                            <p:strVal val="ppt_y"/>
                                          </p:val>
                                        </p:tav>
                                        <p:tav tm="100000">
                                          <p:val>
                                            <p:strVal val="ppt_y"/>
                                          </p:val>
                                        </p:tav>
                                      </p:tavLst>
                                    </p:anim>
                                    <p:set>
                                      <p:cBhvr>
                                        <p:cTn id="52" dur="1" fill="hold">
                                          <p:stCondLst>
                                            <p:cond delay="499"/>
                                          </p:stCondLst>
                                        </p:cTn>
                                        <p:tgtEl>
                                          <p:spTgt spid="89"/>
                                        </p:tgtEl>
                                        <p:attrNameLst>
                                          <p:attrName>style.visibility</p:attrName>
                                        </p:attrNameLst>
                                      </p:cBhvr>
                                      <p:to>
                                        <p:strVal val="hidden"/>
                                      </p:to>
                                    </p:set>
                                  </p:childTnLst>
                                </p:cTn>
                              </p:par>
                              <p:par>
                                <p:cTn id="53" presetID="2" presetClass="exit" presetSubtype="2" fill="hold" grpId="1" nodeType="withEffect">
                                  <p:stCondLst>
                                    <p:cond delay="0"/>
                                  </p:stCondLst>
                                  <p:childTnLst>
                                    <p:anim calcmode="lin" valueType="num">
                                      <p:cBhvr additive="base">
                                        <p:cTn id="54" dur="500"/>
                                        <p:tgtEl>
                                          <p:spTgt spid="90"/>
                                        </p:tgtEl>
                                        <p:attrNameLst>
                                          <p:attrName>ppt_x</p:attrName>
                                        </p:attrNameLst>
                                      </p:cBhvr>
                                      <p:tavLst>
                                        <p:tav tm="0">
                                          <p:val>
                                            <p:strVal val="ppt_x"/>
                                          </p:val>
                                        </p:tav>
                                        <p:tav tm="100000">
                                          <p:val>
                                            <p:strVal val="1+ppt_w/2"/>
                                          </p:val>
                                        </p:tav>
                                      </p:tavLst>
                                    </p:anim>
                                    <p:anim calcmode="lin" valueType="num">
                                      <p:cBhvr additive="base">
                                        <p:cTn id="55" dur="500"/>
                                        <p:tgtEl>
                                          <p:spTgt spid="90"/>
                                        </p:tgtEl>
                                        <p:attrNameLst>
                                          <p:attrName>ppt_y</p:attrName>
                                        </p:attrNameLst>
                                      </p:cBhvr>
                                      <p:tavLst>
                                        <p:tav tm="0">
                                          <p:val>
                                            <p:strVal val="ppt_y"/>
                                          </p:val>
                                        </p:tav>
                                        <p:tav tm="100000">
                                          <p:val>
                                            <p:strVal val="ppt_y"/>
                                          </p:val>
                                        </p:tav>
                                      </p:tavLst>
                                    </p:anim>
                                    <p:set>
                                      <p:cBhvr>
                                        <p:cTn id="56" dur="1" fill="hold">
                                          <p:stCondLst>
                                            <p:cond delay="499"/>
                                          </p:stCondLst>
                                        </p:cTn>
                                        <p:tgtEl>
                                          <p:spTgt spid="90"/>
                                        </p:tgtEl>
                                        <p:attrNameLst>
                                          <p:attrName>style.visibility</p:attrName>
                                        </p:attrNameLst>
                                      </p:cBhvr>
                                      <p:to>
                                        <p:strVal val="hidden"/>
                                      </p:to>
                                    </p:set>
                                  </p:childTnLst>
                                </p:cTn>
                              </p:par>
                              <p:par>
                                <p:cTn id="57" presetID="2" presetClass="exit" presetSubtype="2" fill="hold" nodeType="withEffect">
                                  <p:stCondLst>
                                    <p:cond delay="0"/>
                                  </p:stCondLst>
                                  <p:childTnLst>
                                    <p:anim calcmode="lin" valueType="num">
                                      <p:cBhvr additive="base">
                                        <p:cTn id="58" dur="500"/>
                                        <p:tgtEl>
                                          <p:spTgt spid="91"/>
                                        </p:tgtEl>
                                        <p:attrNameLst>
                                          <p:attrName>ppt_x</p:attrName>
                                        </p:attrNameLst>
                                      </p:cBhvr>
                                      <p:tavLst>
                                        <p:tav tm="0">
                                          <p:val>
                                            <p:strVal val="ppt_x"/>
                                          </p:val>
                                        </p:tav>
                                        <p:tav tm="100000">
                                          <p:val>
                                            <p:strVal val="1+ppt_w/2"/>
                                          </p:val>
                                        </p:tav>
                                      </p:tavLst>
                                    </p:anim>
                                    <p:anim calcmode="lin" valueType="num">
                                      <p:cBhvr additive="base">
                                        <p:cTn id="59" dur="500"/>
                                        <p:tgtEl>
                                          <p:spTgt spid="91"/>
                                        </p:tgtEl>
                                        <p:attrNameLst>
                                          <p:attrName>ppt_y</p:attrName>
                                        </p:attrNameLst>
                                      </p:cBhvr>
                                      <p:tavLst>
                                        <p:tav tm="0">
                                          <p:val>
                                            <p:strVal val="ppt_y"/>
                                          </p:val>
                                        </p:tav>
                                        <p:tav tm="100000">
                                          <p:val>
                                            <p:strVal val="ppt_y"/>
                                          </p:val>
                                        </p:tav>
                                      </p:tavLst>
                                    </p:anim>
                                    <p:set>
                                      <p:cBhvr>
                                        <p:cTn id="60" dur="1" fill="hold">
                                          <p:stCondLst>
                                            <p:cond delay="499"/>
                                          </p:stCondLst>
                                        </p:cTn>
                                        <p:tgtEl>
                                          <p:spTgt spid="91"/>
                                        </p:tgtEl>
                                        <p:attrNameLst>
                                          <p:attrName>style.visibility</p:attrName>
                                        </p:attrNameLst>
                                      </p:cBhvr>
                                      <p:to>
                                        <p:strVal val="hidden"/>
                                      </p:to>
                                    </p:set>
                                  </p:childTnLst>
                                </p:cTn>
                              </p:par>
                              <p:par>
                                <p:cTn id="61" presetID="2" presetClass="exit" presetSubtype="2" fill="hold" nodeType="withEffect">
                                  <p:stCondLst>
                                    <p:cond delay="0"/>
                                  </p:stCondLst>
                                  <p:childTnLst>
                                    <p:anim calcmode="lin" valueType="num">
                                      <p:cBhvr additive="base">
                                        <p:cTn id="62" dur="500"/>
                                        <p:tgtEl>
                                          <p:spTgt spid="100"/>
                                        </p:tgtEl>
                                        <p:attrNameLst>
                                          <p:attrName>ppt_x</p:attrName>
                                        </p:attrNameLst>
                                      </p:cBhvr>
                                      <p:tavLst>
                                        <p:tav tm="0">
                                          <p:val>
                                            <p:strVal val="ppt_x"/>
                                          </p:val>
                                        </p:tav>
                                        <p:tav tm="100000">
                                          <p:val>
                                            <p:strVal val="1+ppt_w/2"/>
                                          </p:val>
                                        </p:tav>
                                      </p:tavLst>
                                    </p:anim>
                                    <p:anim calcmode="lin" valueType="num">
                                      <p:cBhvr additive="base">
                                        <p:cTn id="63" dur="500"/>
                                        <p:tgtEl>
                                          <p:spTgt spid="100"/>
                                        </p:tgtEl>
                                        <p:attrNameLst>
                                          <p:attrName>ppt_y</p:attrName>
                                        </p:attrNameLst>
                                      </p:cBhvr>
                                      <p:tavLst>
                                        <p:tav tm="0">
                                          <p:val>
                                            <p:strVal val="ppt_y"/>
                                          </p:val>
                                        </p:tav>
                                        <p:tav tm="100000">
                                          <p:val>
                                            <p:strVal val="ppt_y"/>
                                          </p:val>
                                        </p:tav>
                                      </p:tavLst>
                                    </p:anim>
                                    <p:set>
                                      <p:cBhvr>
                                        <p:cTn id="64" dur="1" fill="hold">
                                          <p:stCondLst>
                                            <p:cond delay="499"/>
                                          </p:stCondLst>
                                        </p:cTn>
                                        <p:tgtEl>
                                          <p:spTgt spid="100"/>
                                        </p:tgtEl>
                                        <p:attrNameLst>
                                          <p:attrName>style.visibility</p:attrName>
                                        </p:attrNameLst>
                                      </p:cBhvr>
                                      <p:to>
                                        <p:strVal val="hidden"/>
                                      </p:to>
                                    </p:set>
                                  </p:childTnLst>
                                </p:cTn>
                              </p:par>
                              <p:par>
                                <p:cTn id="65" presetID="2" presetClass="exit" presetSubtype="2" fill="hold" nodeType="withEffect">
                                  <p:stCondLst>
                                    <p:cond delay="0"/>
                                  </p:stCondLst>
                                  <p:childTnLst>
                                    <p:anim calcmode="lin" valueType="num">
                                      <p:cBhvr additive="base">
                                        <p:cTn id="66" dur="500"/>
                                        <p:tgtEl>
                                          <p:spTgt spid="106"/>
                                        </p:tgtEl>
                                        <p:attrNameLst>
                                          <p:attrName>ppt_x</p:attrName>
                                        </p:attrNameLst>
                                      </p:cBhvr>
                                      <p:tavLst>
                                        <p:tav tm="0">
                                          <p:val>
                                            <p:strVal val="ppt_x"/>
                                          </p:val>
                                        </p:tav>
                                        <p:tav tm="100000">
                                          <p:val>
                                            <p:strVal val="1+ppt_w/2"/>
                                          </p:val>
                                        </p:tav>
                                      </p:tavLst>
                                    </p:anim>
                                    <p:anim calcmode="lin" valueType="num">
                                      <p:cBhvr additive="base">
                                        <p:cTn id="67" dur="500"/>
                                        <p:tgtEl>
                                          <p:spTgt spid="106"/>
                                        </p:tgtEl>
                                        <p:attrNameLst>
                                          <p:attrName>ppt_y</p:attrName>
                                        </p:attrNameLst>
                                      </p:cBhvr>
                                      <p:tavLst>
                                        <p:tav tm="0">
                                          <p:val>
                                            <p:strVal val="ppt_y"/>
                                          </p:val>
                                        </p:tav>
                                        <p:tav tm="100000">
                                          <p:val>
                                            <p:strVal val="ppt_y"/>
                                          </p:val>
                                        </p:tav>
                                      </p:tavLst>
                                    </p:anim>
                                    <p:set>
                                      <p:cBhvr>
                                        <p:cTn id="68" dur="1" fill="hold">
                                          <p:stCondLst>
                                            <p:cond delay="499"/>
                                          </p:stCondLst>
                                        </p:cTn>
                                        <p:tgtEl>
                                          <p:spTgt spid="106"/>
                                        </p:tgtEl>
                                        <p:attrNameLst>
                                          <p:attrName>style.visibility</p:attrName>
                                        </p:attrNameLst>
                                      </p:cBhvr>
                                      <p:to>
                                        <p:strVal val="hidden"/>
                                      </p:to>
                                    </p:set>
                                  </p:childTnLst>
                                </p:cTn>
                              </p:par>
                              <p:par>
                                <p:cTn id="69" presetID="2" presetClass="exit" presetSubtype="2" fill="hold" nodeType="withEffect">
                                  <p:stCondLst>
                                    <p:cond delay="0"/>
                                  </p:stCondLst>
                                  <p:childTnLst>
                                    <p:anim calcmode="lin" valueType="num">
                                      <p:cBhvr additive="base">
                                        <p:cTn id="70" dur="500"/>
                                        <p:tgtEl>
                                          <p:spTgt spid="111"/>
                                        </p:tgtEl>
                                        <p:attrNameLst>
                                          <p:attrName>ppt_x</p:attrName>
                                        </p:attrNameLst>
                                      </p:cBhvr>
                                      <p:tavLst>
                                        <p:tav tm="0">
                                          <p:val>
                                            <p:strVal val="ppt_x"/>
                                          </p:val>
                                        </p:tav>
                                        <p:tav tm="100000">
                                          <p:val>
                                            <p:strVal val="1+ppt_w/2"/>
                                          </p:val>
                                        </p:tav>
                                      </p:tavLst>
                                    </p:anim>
                                    <p:anim calcmode="lin" valueType="num">
                                      <p:cBhvr additive="base">
                                        <p:cTn id="71" dur="500"/>
                                        <p:tgtEl>
                                          <p:spTgt spid="111"/>
                                        </p:tgtEl>
                                        <p:attrNameLst>
                                          <p:attrName>ppt_y</p:attrName>
                                        </p:attrNameLst>
                                      </p:cBhvr>
                                      <p:tavLst>
                                        <p:tav tm="0">
                                          <p:val>
                                            <p:strVal val="ppt_y"/>
                                          </p:val>
                                        </p:tav>
                                        <p:tav tm="100000">
                                          <p:val>
                                            <p:strVal val="ppt_y"/>
                                          </p:val>
                                        </p:tav>
                                      </p:tavLst>
                                    </p:anim>
                                    <p:set>
                                      <p:cBhvr>
                                        <p:cTn id="72" dur="1" fill="hold">
                                          <p:stCondLst>
                                            <p:cond delay="499"/>
                                          </p:stCondLst>
                                        </p:cTn>
                                        <p:tgtEl>
                                          <p:spTgt spid="111"/>
                                        </p:tgtEl>
                                        <p:attrNameLst>
                                          <p:attrName>style.visibility</p:attrName>
                                        </p:attrNameLst>
                                      </p:cBhvr>
                                      <p:to>
                                        <p:strVal val="hidden"/>
                                      </p:to>
                                    </p:set>
                                  </p:childTnLst>
                                </p:cTn>
                              </p:par>
                              <p:par>
                                <p:cTn id="73" presetID="2" presetClass="exit" presetSubtype="2" fill="hold" nodeType="withEffect">
                                  <p:stCondLst>
                                    <p:cond delay="0"/>
                                  </p:stCondLst>
                                  <p:childTnLst>
                                    <p:anim calcmode="lin" valueType="num">
                                      <p:cBhvr additive="base">
                                        <p:cTn id="74" dur="500"/>
                                        <p:tgtEl>
                                          <p:spTgt spid="118"/>
                                        </p:tgtEl>
                                        <p:attrNameLst>
                                          <p:attrName>ppt_x</p:attrName>
                                        </p:attrNameLst>
                                      </p:cBhvr>
                                      <p:tavLst>
                                        <p:tav tm="0">
                                          <p:val>
                                            <p:strVal val="ppt_x"/>
                                          </p:val>
                                        </p:tav>
                                        <p:tav tm="100000">
                                          <p:val>
                                            <p:strVal val="1+ppt_w/2"/>
                                          </p:val>
                                        </p:tav>
                                      </p:tavLst>
                                    </p:anim>
                                    <p:anim calcmode="lin" valueType="num">
                                      <p:cBhvr additive="base">
                                        <p:cTn id="75" dur="500"/>
                                        <p:tgtEl>
                                          <p:spTgt spid="118"/>
                                        </p:tgtEl>
                                        <p:attrNameLst>
                                          <p:attrName>ppt_y</p:attrName>
                                        </p:attrNameLst>
                                      </p:cBhvr>
                                      <p:tavLst>
                                        <p:tav tm="0">
                                          <p:val>
                                            <p:strVal val="ppt_y"/>
                                          </p:val>
                                        </p:tav>
                                        <p:tav tm="100000">
                                          <p:val>
                                            <p:strVal val="ppt_y"/>
                                          </p:val>
                                        </p:tav>
                                      </p:tavLst>
                                    </p:anim>
                                    <p:set>
                                      <p:cBhvr>
                                        <p:cTn id="76" dur="1" fill="hold">
                                          <p:stCondLst>
                                            <p:cond delay="499"/>
                                          </p:stCondLst>
                                        </p:cTn>
                                        <p:tgtEl>
                                          <p:spTgt spid="118"/>
                                        </p:tgtEl>
                                        <p:attrNameLst>
                                          <p:attrName>style.visibility</p:attrName>
                                        </p:attrNameLst>
                                      </p:cBhvr>
                                      <p:to>
                                        <p:strVal val="hidden"/>
                                      </p:to>
                                    </p:set>
                                  </p:childTnLst>
                                </p:cTn>
                              </p:par>
                              <p:par>
                                <p:cTn id="77" presetID="2" presetClass="exit" presetSubtype="2" fill="hold" nodeType="withEffect">
                                  <p:stCondLst>
                                    <p:cond delay="0"/>
                                  </p:stCondLst>
                                  <p:childTnLst>
                                    <p:anim calcmode="lin" valueType="num">
                                      <p:cBhvr additive="base">
                                        <p:cTn id="78" dur="500"/>
                                        <p:tgtEl>
                                          <p:spTgt spid="126"/>
                                        </p:tgtEl>
                                        <p:attrNameLst>
                                          <p:attrName>ppt_x</p:attrName>
                                        </p:attrNameLst>
                                      </p:cBhvr>
                                      <p:tavLst>
                                        <p:tav tm="0">
                                          <p:val>
                                            <p:strVal val="ppt_x"/>
                                          </p:val>
                                        </p:tav>
                                        <p:tav tm="100000">
                                          <p:val>
                                            <p:strVal val="1+ppt_w/2"/>
                                          </p:val>
                                        </p:tav>
                                      </p:tavLst>
                                    </p:anim>
                                    <p:anim calcmode="lin" valueType="num">
                                      <p:cBhvr additive="base">
                                        <p:cTn id="79" dur="500"/>
                                        <p:tgtEl>
                                          <p:spTgt spid="126"/>
                                        </p:tgtEl>
                                        <p:attrNameLst>
                                          <p:attrName>ppt_y</p:attrName>
                                        </p:attrNameLst>
                                      </p:cBhvr>
                                      <p:tavLst>
                                        <p:tav tm="0">
                                          <p:val>
                                            <p:strVal val="ppt_y"/>
                                          </p:val>
                                        </p:tav>
                                        <p:tav tm="100000">
                                          <p:val>
                                            <p:strVal val="ppt_y"/>
                                          </p:val>
                                        </p:tav>
                                      </p:tavLst>
                                    </p:anim>
                                    <p:set>
                                      <p:cBhvr>
                                        <p:cTn id="80" dur="1" fill="hold">
                                          <p:stCondLst>
                                            <p:cond delay="499"/>
                                          </p:stCondLst>
                                        </p:cTn>
                                        <p:tgtEl>
                                          <p:spTgt spid="126"/>
                                        </p:tgtEl>
                                        <p:attrNameLst>
                                          <p:attrName>style.visibility</p:attrName>
                                        </p:attrNameLst>
                                      </p:cBhvr>
                                      <p:to>
                                        <p:strVal val="hidden"/>
                                      </p:to>
                                    </p:set>
                                  </p:childTnLst>
                                </p:cTn>
                              </p:par>
                            </p:childTnLst>
                          </p:cTn>
                        </p:par>
                        <p:par>
                          <p:cTn id="81" fill="hold">
                            <p:stCondLst>
                              <p:cond delay="500"/>
                            </p:stCondLst>
                            <p:childTnLst>
                              <p:par>
                                <p:cTn id="82" presetID="2" presetClass="entr" presetSubtype="2" fill="hold" nodeType="afterEffect">
                                  <p:stCondLst>
                                    <p:cond delay="0"/>
                                  </p:stCondLst>
                                  <p:childTnLst>
                                    <p:set>
                                      <p:cBhvr>
                                        <p:cTn id="83" dur="1" fill="hold">
                                          <p:stCondLst>
                                            <p:cond delay="0"/>
                                          </p:stCondLst>
                                        </p:cTn>
                                        <p:tgtEl>
                                          <p:spTgt spid="207"/>
                                        </p:tgtEl>
                                        <p:attrNameLst>
                                          <p:attrName>style.visibility</p:attrName>
                                        </p:attrNameLst>
                                      </p:cBhvr>
                                      <p:to>
                                        <p:strVal val="visible"/>
                                      </p:to>
                                    </p:set>
                                    <p:anim calcmode="lin" valueType="num">
                                      <p:cBhvr additive="base">
                                        <p:cTn id="84" dur="500" fill="hold"/>
                                        <p:tgtEl>
                                          <p:spTgt spid="207"/>
                                        </p:tgtEl>
                                        <p:attrNameLst>
                                          <p:attrName>ppt_x</p:attrName>
                                        </p:attrNameLst>
                                      </p:cBhvr>
                                      <p:tavLst>
                                        <p:tav tm="0">
                                          <p:val>
                                            <p:strVal val="1+#ppt_w/2"/>
                                          </p:val>
                                        </p:tav>
                                        <p:tav tm="100000">
                                          <p:val>
                                            <p:strVal val="#ppt_x"/>
                                          </p:val>
                                        </p:tav>
                                      </p:tavLst>
                                    </p:anim>
                                    <p:anim calcmode="lin" valueType="num">
                                      <p:cBhvr additive="base">
                                        <p:cTn id="85"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54"/>
                                        </p:tgtEl>
                                        <p:attrNameLst>
                                          <p:attrName>style.visibility</p:attrName>
                                        </p:attrNameLst>
                                      </p:cBhvr>
                                      <p:to>
                                        <p:strVal val="visible"/>
                                      </p:to>
                                    </p:set>
                                  </p:childTnLst>
                                </p:cTn>
                              </p:par>
                              <p:par>
                                <p:cTn id="90" presetID="2" presetClass="exit" presetSubtype="2" fill="hold" nodeType="withEffect">
                                  <p:stCondLst>
                                    <p:cond delay="0"/>
                                  </p:stCondLst>
                                  <p:childTnLst>
                                    <p:anim calcmode="lin" valueType="num">
                                      <p:cBhvr additive="base">
                                        <p:cTn id="91" dur="500"/>
                                        <p:tgtEl>
                                          <p:spTgt spid="254"/>
                                        </p:tgtEl>
                                        <p:attrNameLst>
                                          <p:attrName>ppt_x</p:attrName>
                                        </p:attrNameLst>
                                      </p:cBhvr>
                                      <p:tavLst>
                                        <p:tav tm="0">
                                          <p:val>
                                            <p:strVal val="ppt_x"/>
                                          </p:val>
                                        </p:tav>
                                        <p:tav tm="100000">
                                          <p:val>
                                            <p:strVal val="1+ppt_w/2"/>
                                          </p:val>
                                        </p:tav>
                                      </p:tavLst>
                                    </p:anim>
                                    <p:anim calcmode="lin" valueType="num">
                                      <p:cBhvr additive="base">
                                        <p:cTn id="92" dur="500"/>
                                        <p:tgtEl>
                                          <p:spTgt spid="254"/>
                                        </p:tgtEl>
                                        <p:attrNameLst>
                                          <p:attrName>ppt_y</p:attrName>
                                        </p:attrNameLst>
                                      </p:cBhvr>
                                      <p:tavLst>
                                        <p:tav tm="0">
                                          <p:val>
                                            <p:strVal val="ppt_y"/>
                                          </p:val>
                                        </p:tav>
                                        <p:tav tm="100000">
                                          <p:val>
                                            <p:strVal val="ppt_y"/>
                                          </p:val>
                                        </p:tav>
                                      </p:tavLst>
                                    </p:anim>
                                    <p:set>
                                      <p:cBhvr>
                                        <p:cTn id="93" dur="1" fill="hold">
                                          <p:stCondLst>
                                            <p:cond delay="499"/>
                                          </p:stCondLst>
                                        </p:cTn>
                                        <p:tgtEl>
                                          <p:spTgt spid="254"/>
                                        </p:tgtEl>
                                        <p:attrNameLst>
                                          <p:attrName>style.visibility</p:attrName>
                                        </p:attrNameLst>
                                      </p:cBhvr>
                                      <p:to>
                                        <p:strVal val="hidden"/>
                                      </p:to>
                                    </p:set>
                                  </p:childTnLst>
                                </p:cTn>
                              </p:par>
                              <p:par>
                                <p:cTn id="94" presetID="2" presetClass="exit" presetSubtype="2" fill="hold" nodeType="withEffect">
                                  <p:stCondLst>
                                    <p:cond delay="0"/>
                                  </p:stCondLst>
                                  <p:childTnLst>
                                    <p:anim calcmode="lin" valueType="num">
                                      <p:cBhvr additive="base">
                                        <p:cTn id="95" dur="500"/>
                                        <p:tgtEl>
                                          <p:spTgt spid="207"/>
                                        </p:tgtEl>
                                        <p:attrNameLst>
                                          <p:attrName>ppt_x</p:attrName>
                                        </p:attrNameLst>
                                      </p:cBhvr>
                                      <p:tavLst>
                                        <p:tav tm="0">
                                          <p:val>
                                            <p:strVal val="ppt_x"/>
                                          </p:val>
                                        </p:tav>
                                        <p:tav tm="100000">
                                          <p:val>
                                            <p:strVal val="1+ppt_w/2"/>
                                          </p:val>
                                        </p:tav>
                                      </p:tavLst>
                                    </p:anim>
                                    <p:anim calcmode="lin" valueType="num">
                                      <p:cBhvr additive="base">
                                        <p:cTn id="96" dur="500"/>
                                        <p:tgtEl>
                                          <p:spTgt spid="207"/>
                                        </p:tgtEl>
                                        <p:attrNameLst>
                                          <p:attrName>ppt_y</p:attrName>
                                        </p:attrNameLst>
                                      </p:cBhvr>
                                      <p:tavLst>
                                        <p:tav tm="0">
                                          <p:val>
                                            <p:strVal val="ppt_y"/>
                                          </p:val>
                                        </p:tav>
                                        <p:tav tm="100000">
                                          <p:val>
                                            <p:strVal val="ppt_y"/>
                                          </p:val>
                                        </p:tav>
                                      </p:tavLst>
                                    </p:anim>
                                    <p:set>
                                      <p:cBhvr>
                                        <p:cTn id="97" dur="1" fill="hold">
                                          <p:stCondLst>
                                            <p:cond delay="499"/>
                                          </p:stCondLst>
                                        </p:cTn>
                                        <p:tgtEl>
                                          <p:spTgt spid="207"/>
                                        </p:tgtEl>
                                        <p:attrNameLst>
                                          <p:attrName>style.visibility</p:attrName>
                                        </p:attrNameLst>
                                      </p:cBhvr>
                                      <p:to>
                                        <p:strVal val="hidden"/>
                                      </p:to>
                                    </p:set>
                                  </p:childTnLst>
                                </p:cTn>
                              </p:par>
                            </p:childTnLst>
                          </p:cTn>
                        </p:par>
                        <p:par>
                          <p:cTn id="98" fill="hold">
                            <p:stCondLst>
                              <p:cond delay="0"/>
                            </p:stCondLst>
                            <p:childTnLst>
                              <p:par>
                                <p:cTn id="99" presetID="2" presetClass="entr" presetSubtype="2" fill="hold" nodeType="afterEffect">
                                  <p:stCondLst>
                                    <p:cond delay="0"/>
                                  </p:stCondLst>
                                  <p:childTnLst>
                                    <p:set>
                                      <p:cBhvr>
                                        <p:cTn id="100" dur="1" fill="hold">
                                          <p:stCondLst>
                                            <p:cond delay="0"/>
                                          </p:stCondLst>
                                        </p:cTn>
                                        <p:tgtEl>
                                          <p:spTgt spid="265"/>
                                        </p:tgtEl>
                                        <p:attrNameLst>
                                          <p:attrName>style.visibility</p:attrName>
                                        </p:attrNameLst>
                                      </p:cBhvr>
                                      <p:to>
                                        <p:strVal val="visible"/>
                                      </p:to>
                                    </p:set>
                                    <p:anim calcmode="lin" valueType="num">
                                      <p:cBhvr additive="base">
                                        <p:cTn id="101" dur="500" fill="hold"/>
                                        <p:tgtEl>
                                          <p:spTgt spid="265"/>
                                        </p:tgtEl>
                                        <p:attrNameLst>
                                          <p:attrName>ppt_x</p:attrName>
                                        </p:attrNameLst>
                                      </p:cBhvr>
                                      <p:tavLst>
                                        <p:tav tm="0">
                                          <p:val>
                                            <p:strVal val="1+#ppt_w/2"/>
                                          </p:val>
                                        </p:tav>
                                        <p:tav tm="100000">
                                          <p:val>
                                            <p:strVal val="#ppt_x"/>
                                          </p:val>
                                        </p:tav>
                                      </p:tavLst>
                                    </p:anim>
                                    <p:anim calcmode="lin" valueType="num">
                                      <p:cBhvr additive="base">
                                        <p:cTn id="102" dur="500" fill="hold"/>
                                        <p:tgtEl>
                                          <p:spTgt spid="26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xit" presetSubtype="2" fill="hold" nodeType="clickEffect">
                                  <p:stCondLst>
                                    <p:cond delay="0"/>
                                  </p:stCondLst>
                                  <p:childTnLst>
                                    <p:anim calcmode="lin" valueType="num">
                                      <p:cBhvr additive="base">
                                        <p:cTn id="110" dur="500"/>
                                        <p:tgtEl>
                                          <p:spTgt spid="265"/>
                                        </p:tgtEl>
                                        <p:attrNameLst>
                                          <p:attrName>ppt_x</p:attrName>
                                        </p:attrNameLst>
                                      </p:cBhvr>
                                      <p:tavLst>
                                        <p:tav tm="0">
                                          <p:val>
                                            <p:strVal val="ppt_x"/>
                                          </p:val>
                                        </p:tav>
                                        <p:tav tm="100000">
                                          <p:val>
                                            <p:strVal val="1+ppt_w/2"/>
                                          </p:val>
                                        </p:tav>
                                      </p:tavLst>
                                    </p:anim>
                                    <p:anim calcmode="lin" valueType="num">
                                      <p:cBhvr additive="base">
                                        <p:cTn id="111" dur="500"/>
                                        <p:tgtEl>
                                          <p:spTgt spid="265"/>
                                        </p:tgtEl>
                                        <p:attrNameLst>
                                          <p:attrName>ppt_y</p:attrName>
                                        </p:attrNameLst>
                                      </p:cBhvr>
                                      <p:tavLst>
                                        <p:tav tm="0">
                                          <p:val>
                                            <p:strVal val="ppt_y"/>
                                          </p:val>
                                        </p:tav>
                                        <p:tav tm="100000">
                                          <p:val>
                                            <p:strVal val="ppt_y"/>
                                          </p:val>
                                        </p:tav>
                                      </p:tavLst>
                                    </p:anim>
                                    <p:set>
                                      <p:cBhvr>
                                        <p:cTn id="112" dur="1" fill="hold">
                                          <p:stCondLst>
                                            <p:cond delay="499"/>
                                          </p:stCondLst>
                                        </p:cTn>
                                        <p:tgtEl>
                                          <p:spTgt spid="26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xit" presetSubtype="2" fill="hold" grpId="0" nodeType="clickPar">
                                  <p:stCondLst>
                                    <p:cond delay="0"/>
                                  </p:stCondLst>
                                  <p:childTnLst>
                                    <p:anim calcmode="lin" valueType="num">
                                      <p:cBhvr additive="base">
                                        <p:cTn id="116" dur="500"/>
                                        <p:tgtEl>
                                          <p:spTgt spid="13"/>
                                        </p:tgtEl>
                                        <p:attrNameLst>
                                          <p:attrName>ppt_x</p:attrName>
                                        </p:attrNameLst>
                                      </p:cBhvr>
                                      <p:tavLst>
                                        <p:tav tm="0">
                                          <p:val>
                                            <p:strVal val="ppt_x"/>
                                          </p:val>
                                        </p:tav>
                                        <p:tav tm="100000">
                                          <p:val>
                                            <p:strVal val="1+ppt_w/2"/>
                                          </p:val>
                                        </p:tav>
                                      </p:tavLst>
                                    </p:anim>
                                    <p:anim calcmode="lin" valueType="num">
                                      <p:cBhvr additive="base">
                                        <p:cTn id="117" dur="500"/>
                                        <p:tgtEl>
                                          <p:spTgt spid="13"/>
                                        </p:tgtEl>
                                        <p:attrNameLst>
                                          <p:attrName>ppt_y</p:attrName>
                                        </p:attrNameLst>
                                      </p:cBhvr>
                                      <p:tavLst>
                                        <p:tav tm="0">
                                          <p:val>
                                            <p:strVal val="ppt_y"/>
                                          </p:val>
                                        </p:tav>
                                        <p:tav tm="100000">
                                          <p:val>
                                            <p:strVal val="ppt_y"/>
                                          </p:val>
                                        </p:tav>
                                      </p:tavLst>
                                    </p:anim>
                                    <p:set>
                                      <p:cBhvr>
                                        <p:cTn id="118" dur="1" fill="hold">
                                          <p:stCondLst>
                                            <p:cond delay="499"/>
                                          </p:stCondLst>
                                        </p:cTn>
                                        <p:tgtEl>
                                          <p:spTgt spid="13"/>
                                        </p:tgtEl>
                                        <p:attrNameLst>
                                          <p:attrName>style.visibility</p:attrName>
                                        </p:attrNameLst>
                                      </p:cBhvr>
                                      <p:to>
                                        <p:strVal val="hidden"/>
                                      </p:to>
                                    </p:set>
                                  </p:childTnLst>
                                </p:cTn>
                              </p:par>
                              <p:par>
                                <p:cTn id="119" presetID="2" presetClass="exit" presetSubtype="2" fill="hold" nodeType="withEffect">
                                  <p:stCondLst>
                                    <p:cond delay="0"/>
                                  </p:stCondLst>
                                  <p:childTnLst>
                                    <p:anim calcmode="lin" valueType="num">
                                      <p:cBhvr additive="base">
                                        <p:cTn id="120" dur="500"/>
                                        <p:tgtEl>
                                          <p:spTgt spid="31"/>
                                        </p:tgtEl>
                                        <p:attrNameLst>
                                          <p:attrName>ppt_x</p:attrName>
                                        </p:attrNameLst>
                                      </p:cBhvr>
                                      <p:tavLst>
                                        <p:tav tm="0">
                                          <p:val>
                                            <p:strVal val="ppt_x"/>
                                          </p:val>
                                        </p:tav>
                                        <p:tav tm="100000">
                                          <p:val>
                                            <p:strVal val="1+ppt_w/2"/>
                                          </p:val>
                                        </p:tav>
                                      </p:tavLst>
                                    </p:anim>
                                    <p:anim calcmode="lin" valueType="num">
                                      <p:cBhvr additive="base">
                                        <p:cTn id="121" dur="500"/>
                                        <p:tgtEl>
                                          <p:spTgt spid="31"/>
                                        </p:tgtEl>
                                        <p:attrNameLst>
                                          <p:attrName>ppt_y</p:attrName>
                                        </p:attrNameLst>
                                      </p:cBhvr>
                                      <p:tavLst>
                                        <p:tav tm="0">
                                          <p:val>
                                            <p:strVal val="ppt_y"/>
                                          </p:val>
                                        </p:tav>
                                        <p:tav tm="100000">
                                          <p:val>
                                            <p:strVal val="ppt_y"/>
                                          </p:val>
                                        </p:tav>
                                      </p:tavLst>
                                    </p:anim>
                                    <p:set>
                                      <p:cBhvr>
                                        <p:cTn id="122"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89" grpId="0" bldLvl="0" animBg="1"/>
      <p:bldP spid="90" grpId="0" bldLvl="0" animBg="1"/>
      <p:bldP spid="87" grpId="0" animBg="1"/>
      <p:bldP spid="88" grpId="1" animBg="1"/>
      <p:bldP spid="89" grpId="1" animBg="1"/>
      <p:bldP spid="90" grpId="1"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46012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01</a:t>
            </a:r>
            <a:r>
              <a:rPr lang="zh-CN" altLang="en-US" sz="2400" b="1" dirty="0">
                <a:solidFill>
                  <a:prstClr val="white"/>
                </a:solidFill>
                <a:latin typeface="微软雅黑" panose="020B0503020204020204" pitchFamily="34" charset="-122"/>
                <a:ea typeface="微软雅黑" panose="020B0503020204020204" pitchFamily="34" charset="-122"/>
              </a:rPr>
              <a:t>：大数据人工智能总览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6" name="内容占位符 3"/>
          <p:cNvSpPr>
            <a:spLocks noGrp="1"/>
          </p:cNvSpPr>
          <p:nvPr/>
        </p:nvSpPr>
        <p:spPr>
          <a:xfrm>
            <a:off x="391160" y="169481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7" name="内容占位符 3"/>
          <p:cNvSpPr>
            <a:spLocks noGrp="1"/>
          </p:cNvSpPr>
          <p:nvPr/>
        </p:nvSpPr>
        <p:spPr>
          <a:xfrm>
            <a:off x="175895" y="339280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大数据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10" name="内容占位符 3"/>
          <p:cNvSpPr>
            <a:spLocks noGrp="1"/>
          </p:cNvSpPr>
          <p:nvPr/>
        </p:nvSpPr>
        <p:spPr>
          <a:xfrm>
            <a:off x="104140" y="5156835"/>
            <a:ext cx="191325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机器学习</a:t>
            </a:r>
            <a:endParaRPr lang="zh-CN" dirty="0" smtClean="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188085" y="2381885"/>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cxnSp>
        <p:nvCxnSpPr>
          <p:cNvPr id="12" name="直接箭头连接符 11"/>
          <p:cNvCxnSpPr/>
          <p:nvPr/>
        </p:nvCxnSpPr>
        <p:spPr>
          <a:xfrm>
            <a:off x="1196340" y="4071620"/>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pic>
        <p:nvPicPr>
          <p:cNvPr id="223" name="图片 222" descr="timg"/>
          <p:cNvPicPr>
            <a:picLocks noChangeAspect="1"/>
          </p:cNvPicPr>
          <p:nvPr/>
        </p:nvPicPr>
        <p:blipFill>
          <a:blip r:embed="rId1"/>
          <a:stretch>
            <a:fillRect/>
          </a:stretch>
        </p:blipFill>
        <p:spPr>
          <a:xfrm>
            <a:off x="3038475" y="1029335"/>
            <a:ext cx="3902710" cy="1482725"/>
          </a:xfrm>
          <a:prstGeom prst="rect">
            <a:avLst/>
          </a:prstGeom>
        </p:spPr>
      </p:pic>
      <p:grpSp>
        <p:nvGrpSpPr>
          <p:cNvPr id="2" name="组合 1"/>
          <p:cNvGrpSpPr/>
          <p:nvPr/>
        </p:nvGrpSpPr>
        <p:grpSpPr>
          <a:xfrm>
            <a:off x="2959100" y="2782570"/>
            <a:ext cx="5362575" cy="3605530"/>
            <a:chOff x="4660" y="4382"/>
            <a:chExt cx="8445" cy="5678"/>
          </a:xfrm>
        </p:grpSpPr>
        <p:sp>
          <p:nvSpPr>
            <p:cNvPr id="224" name="文本框 223"/>
            <p:cNvSpPr txBox="1"/>
            <p:nvPr/>
          </p:nvSpPr>
          <p:spPr>
            <a:xfrm>
              <a:off x="6196" y="4382"/>
              <a:ext cx="3718" cy="919"/>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大数据任务</a:t>
              </a:r>
              <a:endParaRPr lang="zh-CN" altLang="en-US" sz="3200" b="1">
                <a:latin typeface="宋体" panose="02010600030101010101" pitchFamily="2" charset="-122"/>
                <a:ea typeface="宋体" panose="02010600030101010101" pitchFamily="2" charset="-122"/>
              </a:endParaRPr>
            </a:p>
          </p:txBody>
        </p:sp>
        <p:cxnSp>
          <p:nvCxnSpPr>
            <p:cNvPr id="225" name="直接箭头连接符 224"/>
            <p:cNvCxnSpPr/>
            <p:nvPr/>
          </p:nvCxnSpPr>
          <p:spPr>
            <a:xfrm flipH="1">
              <a:off x="5613" y="5187"/>
              <a:ext cx="1182" cy="14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6" name="直接箭头连接符 225"/>
            <p:cNvCxnSpPr/>
            <p:nvPr/>
          </p:nvCxnSpPr>
          <p:spPr>
            <a:xfrm>
              <a:off x="7854" y="5291"/>
              <a:ext cx="8" cy="135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p:nvPr/>
          </p:nvCxnSpPr>
          <p:spPr>
            <a:xfrm>
              <a:off x="9096" y="5208"/>
              <a:ext cx="1166" cy="13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8" name="文本框 227"/>
            <p:cNvSpPr txBox="1"/>
            <p:nvPr/>
          </p:nvSpPr>
          <p:spPr>
            <a:xfrm>
              <a:off x="4660" y="6742"/>
              <a:ext cx="1535" cy="919"/>
            </a:xfrm>
            <a:prstGeom prst="rect">
              <a:avLst/>
            </a:prstGeom>
            <a:noFill/>
          </p:spPr>
          <p:txBody>
            <a:bodyPr wrap="square" rtlCol="0">
              <a:spAutoFit/>
            </a:bodyPr>
            <a:p>
              <a:r>
                <a:rPr lang="en-US" altLang="zh-CN" sz="3200">
                  <a:latin typeface="宋体" panose="02010600030101010101" pitchFamily="2" charset="-122"/>
                  <a:ea typeface="宋体" panose="02010600030101010101" pitchFamily="2" charset="-122"/>
                </a:rPr>
                <a:t>PC1</a:t>
              </a:r>
              <a:endParaRPr lang="en-US" altLang="zh-CN" sz="3200">
                <a:latin typeface="宋体" panose="02010600030101010101" pitchFamily="2" charset="-122"/>
                <a:ea typeface="宋体" panose="02010600030101010101" pitchFamily="2" charset="-122"/>
              </a:endParaRPr>
            </a:p>
          </p:txBody>
        </p:sp>
        <p:sp>
          <p:nvSpPr>
            <p:cNvPr id="229" name="文本框 228"/>
            <p:cNvSpPr txBox="1"/>
            <p:nvPr/>
          </p:nvSpPr>
          <p:spPr>
            <a:xfrm>
              <a:off x="7090" y="6709"/>
              <a:ext cx="1535" cy="919"/>
            </a:xfrm>
            <a:prstGeom prst="rect">
              <a:avLst/>
            </a:prstGeom>
            <a:noFill/>
          </p:spPr>
          <p:txBody>
            <a:bodyPr wrap="square" rtlCol="0">
              <a:spAutoFit/>
            </a:bodyPr>
            <a:p>
              <a:r>
                <a:rPr lang="en-US" altLang="zh-CN" sz="3200">
                  <a:latin typeface="宋体" panose="02010600030101010101" pitchFamily="2" charset="-122"/>
                  <a:ea typeface="宋体" panose="02010600030101010101" pitchFamily="2" charset="-122"/>
                </a:rPr>
                <a:t>PC2</a:t>
              </a:r>
              <a:endParaRPr lang="en-US" altLang="zh-CN" sz="3200">
                <a:latin typeface="宋体" panose="02010600030101010101" pitchFamily="2" charset="-122"/>
                <a:ea typeface="宋体" panose="02010600030101010101" pitchFamily="2" charset="-122"/>
              </a:endParaRPr>
            </a:p>
          </p:txBody>
        </p:sp>
        <p:sp>
          <p:nvSpPr>
            <p:cNvPr id="230" name="文本框 229"/>
            <p:cNvSpPr txBox="1"/>
            <p:nvPr/>
          </p:nvSpPr>
          <p:spPr>
            <a:xfrm>
              <a:off x="9801" y="6709"/>
              <a:ext cx="1535" cy="919"/>
            </a:xfrm>
            <a:prstGeom prst="rect">
              <a:avLst/>
            </a:prstGeom>
            <a:noFill/>
          </p:spPr>
          <p:txBody>
            <a:bodyPr wrap="square" rtlCol="0">
              <a:spAutoFit/>
            </a:bodyPr>
            <a:p>
              <a:r>
                <a:rPr lang="en-US" altLang="zh-CN" sz="3200">
                  <a:latin typeface="宋体" panose="02010600030101010101" pitchFamily="2" charset="-122"/>
                  <a:ea typeface="宋体" panose="02010600030101010101" pitchFamily="2" charset="-122"/>
                </a:rPr>
                <a:t>PC3</a:t>
              </a:r>
              <a:endParaRPr lang="en-US" altLang="zh-CN" sz="3200">
                <a:latin typeface="宋体" panose="02010600030101010101" pitchFamily="2" charset="-122"/>
                <a:ea typeface="宋体" panose="02010600030101010101" pitchFamily="2" charset="-122"/>
              </a:endParaRPr>
            </a:p>
          </p:txBody>
        </p:sp>
        <p:cxnSp>
          <p:nvCxnSpPr>
            <p:cNvPr id="231" name="直接箭头连接符 230"/>
            <p:cNvCxnSpPr>
              <a:stCxn id="228" idx="2"/>
            </p:cNvCxnSpPr>
            <p:nvPr/>
          </p:nvCxnSpPr>
          <p:spPr>
            <a:xfrm>
              <a:off x="5428" y="7661"/>
              <a:ext cx="1999" cy="14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2" name="直接箭头连接符 231"/>
            <p:cNvCxnSpPr>
              <a:stCxn id="229" idx="2"/>
            </p:cNvCxnSpPr>
            <p:nvPr/>
          </p:nvCxnSpPr>
          <p:spPr>
            <a:xfrm>
              <a:off x="7858" y="7628"/>
              <a:ext cx="23" cy="15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3" name="直接箭头连接符 232"/>
            <p:cNvCxnSpPr/>
            <p:nvPr/>
          </p:nvCxnSpPr>
          <p:spPr>
            <a:xfrm flipH="1">
              <a:off x="8334" y="7555"/>
              <a:ext cx="2041"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4" name="文本框 233"/>
            <p:cNvSpPr txBox="1"/>
            <p:nvPr/>
          </p:nvSpPr>
          <p:spPr>
            <a:xfrm>
              <a:off x="7099" y="9142"/>
              <a:ext cx="2140" cy="919"/>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结果</a:t>
              </a:r>
              <a:endParaRPr lang="zh-CN" altLang="en-US" sz="3200" b="1">
                <a:latin typeface="宋体" panose="02010600030101010101" pitchFamily="2" charset="-122"/>
                <a:ea typeface="宋体" panose="02010600030101010101" pitchFamily="2" charset="-122"/>
              </a:endParaRPr>
            </a:p>
          </p:txBody>
        </p:sp>
        <p:sp>
          <p:nvSpPr>
            <p:cNvPr id="235" name="文本框 234"/>
            <p:cNvSpPr txBox="1"/>
            <p:nvPr/>
          </p:nvSpPr>
          <p:spPr>
            <a:xfrm>
              <a:off x="9830" y="5096"/>
              <a:ext cx="1835" cy="1016"/>
            </a:xfrm>
            <a:prstGeom prst="rect">
              <a:avLst/>
            </a:prstGeom>
            <a:noFill/>
          </p:spPr>
          <p:txBody>
            <a:bodyPr wrap="square" rtlCol="0">
              <a:spAutoFit/>
            </a:bodyPr>
            <a:p>
              <a:r>
                <a:rPr lang="en-US" altLang="zh-CN" sz="3600">
                  <a:solidFill>
                    <a:srgbClr val="FF0000"/>
                  </a:solidFill>
                  <a:latin typeface="宋体" panose="02010600030101010101" pitchFamily="2" charset="-122"/>
                  <a:ea typeface="宋体" panose="02010600030101010101" pitchFamily="2" charset="-122"/>
                </a:rPr>
                <a:t>map</a:t>
              </a:r>
              <a:endParaRPr lang="en-US" altLang="zh-CN" sz="3600">
                <a:solidFill>
                  <a:srgbClr val="FF0000"/>
                </a:solidFill>
                <a:latin typeface="宋体" panose="02010600030101010101" pitchFamily="2" charset="-122"/>
                <a:ea typeface="宋体" panose="02010600030101010101" pitchFamily="2" charset="-122"/>
              </a:endParaRPr>
            </a:p>
          </p:txBody>
        </p:sp>
        <p:sp>
          <p:nvSpPr>
            <p:cNvPr id="236" name="文本框 235"/>
            <p:cNvSpPr txBox="1"/>
            <p:nvPr/>
          </p:nvSpPr>
          <p:spPr>
            <a:xfrm>
              <a:off x="9801" y="7710"/>
              <a:ext cx="3305" cy="1016"/>
            </a:xfrm>
            <a:prstGeom prst="rect">
              <a:avLst/>
            </a:prstGeom>
            <a:noFill/>
          </p:spPr>
          <p:txBody>
            <a:bodyPr wrap="square" rtlCol="0">
              <a:spAutoFit/>
            </a:bodyPr>
            <a:p>
              <a:r>
                <a:rPr lang="en-US" altLang="zh-CN" sz="3600">
                  <a:solidFill>
                    <a:srgbClr val="FF0000"/>
                  </a:solidFill>
                  <a:latin typeface="宋体" panose="02010600030101010101" pitchFamily="2" charset="-122"/>
                  <a:ea typeface="宋体" panose="02010600030101010101" pitchFamily="2" charset="-122"/>
                </a:rPr>
                <a:t>reduce</a:t>
              </a:r>
              <a:endParaRPr lang="en-US" altLang="zh-CN" sz="3600">
                <a:solidFill>
                  <a:srgbClr val="FF0000"/>
                </a:solidFill>
                <a:latin typeface="宋体" panose="02010600030101010101" pitchFamily="2" charset="-122"/>
                <a:ea typeface="宋体" panose="02010600030101010101" pitchFamily="2" charset="-122"/>
              </a:endParaRPr>
            </a:p>
          </p:txBody>
        </p:sp>
      </p:gr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additive="base">
                                        <p:cTn id="7" dur="500" fill="hold"/>
                                        <p:tgtEl>
                                          <p:spTgt spid="223"/>
                                        </p:tgtEl>
                                        <p:attrNameLst>
                                          <p:attrName>ppt_x</p:attrName>
                                        </p:attrNameLst>
                                      </p:cBhvr>
                                      <p:tavLst>
                                        <p:tav tm="0">
                                          <p:val>
                                            <p:strVal val="1+#ppt_w/2"/>
                                          </p:val>
                                        </p:tav>
                                        <p:tav tm="100000">
                                          <p:val>
                                            <p:strVal val="#ppt_x"/>
                                          </p:val>
                                        </p:tav>
                                      </p:tavLst>
                                    </p:anim>
                                    <p:anim calcmode="lin" valueType="num">
                                      <p:cBhvr additive="base">
                                        <p:cTn id="8" dur="500" fill="hold"/>
                                        <p:tgtEl>
                                          <p:spTgt spid="2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2" fill="hold" nodeType="clickEffect">
                                  <p:stCondLst>
                                    <p:cond delay="0"/>
                                  </p:stCondLst>
                                  <p:childTnLst>
                                    <p:anim calcmode="lin" valueType="num">
                                      <p:cBhvr additive="base">
                                        <p:cTn id="17" dur="500"/>
                                        <p:tgtEl>
                                          <p:spTgt spid="223"/>
                                        </p:tgtEl>
                                        <p:attrNameLst>
                                          <p:attrName>ppt_x</p:attrName>
                                        </p:attrNameLst>
                                      </p:cBhvr>
                                      <p:tavLst>
                                        <p:tav tm="0">
                                          <p:val>
                                            <p:strVal val="ppt_x"/>
                                          </p:val>
                                        </p:tav>
                                        <p:tav tm="100000">
                                          <p:val>
                                            <p:strVal val="1+ppt_w/2"/>
                                          </p:val>
                                        </p:tav>
                                      </p:tavLst>
                                    </p:anim>
                                    <p:anim calcmode="lin" valueType="num">
                                      <p:cBhvr additive="base">
                                        <p:cTn id="18" dur="500"/>
                                        <p:tgtEl>
                                          <p:spTgt spid="223"/>
                                        </p:tgtEl>
                                        <p:attrNameLst>
                                          <p:attrName>ppt_y</p:attrName>
                                        </p:attrNameLst>
                                      </p:cBhvr>
                                      <p:tavLst>
                                        <p:tav tm="0">
                                          <p:val>
                                            <p:strVal val="ppt_y"/>
                                          </p:val>
                                        </p:tav>
                                        <p:tav tm="100000">
                                          <p:val>
                                            <p:strVal val="ppt_y"/>
                                          </p:val>
                                        </p:tav>
                                      </p:tavLst>
                                    </p:anim>
                                    <p:set>
                                      <p:cBhvr>
                                        <p:cTn id="19" dur="1" fill="hold">
                                          <p:stCondLst>
                                            <p:cond delay="499"/>
                                          </p:stCondLst>
                                        </p:cTn>
                                        <p:tgtEl>
                                          <p:spTgt spid="223"/>
                                        </p:tgtEl>
                                        <p:attrNameLst>
                                          <p:attrName>style.visibility</p:attrName>
                                        </p:attrNameLst>
                                      </p:cBhvr>
                                      <p:to>
                                        <p:strVal val="hidden"/>
                                      </p:to>
                                    </p:set>
                                  </p:childTnLst>
                                </p:cTn>
                              </p:par>
                              <p:par>
                                <p:cTn id="20" presetID="2" presetClass="exit" presetSubtype="2" fill="hold" nodeType="withEffect">
                                  <p:stCondLst>
                                    <p:cond delay="0"/>
                                  </p:stCondLst>
                                  <p:childTnLst>
                                    <p:anim calcmode="lin" valueType="num">
                                      <p:cBhvr additive="base">
                                        <p:cTn id="21" dur="500"/>
                                        <p:tgtEl>
                                          <p:spTgt spid="2"/>
                                        </p:tgtEl>
                                        <p:attrNameLst>
                                          <p:attrName>ppt_x</p:attrName>
                                        </p:attrNameLst>
                                      </p:cBhvr>
                                      <p:tavLst>
                                        <p:tav tm="0">
                                          <p:val>
                                            <p:strVal val="ppt_x"/>
                                          </p:val>
                                        </p:tav>
                                        <p:tav tm="100000">
                                          <p:val>
                                            <p:strVal val="1+ppt_w/2"/>
                                          </p:val>
                                        </p:tav>
                                      </p:tavLst>
                                    </p:anim>
                                    <p:anim calcmode="lin" valueType="num">
                                      <p:cBhvr additive="base">
                                        <p:cTn id="22" dur="500"/>
                                        <p:tgtEl>
                                          <p:spTgt spid="2"/>
                                        </p:tgtEl>
                                        <p:attrNameLst>
                                          <p:attrName>ppt_y</p:attrName>
                                        </p:attrNameLst>
                                      </p:cBhvr>
                                      <p:tavLst>
                                        <p:tav tm="0">
                                          <p:val>
                                            <p:strVal val="ppt_y"/>
                                          </p:val>
                                        </p:tav>
                                        <p:tav tm="100000">
                                          <p:val>
                                            <p:strVal val="ppt_y"/>
                                          </p:val>
                                        </p:tav>
                                      </p:tavLst>
                                    </p:anim>
                                    <p:set>
                                      <p:cBhvr>
                                        <p:cTn id="2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46012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01</a:t>
            </a:r>
            <a:r>
              <a:rPr lang="zh-CN" altLang="en-US" sz="2400" b="1" dirty="0">
                <a:solidFill>
                  <a:prstClr val="white"/>
                </a:solidFill>
                <a:latin typeface="微软雅黑" panose="020B0503020204020204" pitchFamily="34" charset="-122"/>
                <a:ea typeface="微软雅黑" panose="020B0503020204020204" pitchFamily="34" charset="-122"/>
              </a:rPr>
              <a:t>：大数据人工智能总览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6" name="内容占位符 3"/>
          <p:cNvSpPr>
            <a:spLocks noGrp="1"/>
          </p:cNvSpPr>
          <p:nvPr/>
        </p:nvSpPr>
        <p:spPr>
          <a:xfrm>
            <a:off x="391160" y="169481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7" name="内容占位符 3"/>
          <p:cNvSpPr>
            <a:spLocks noGrp="1"/>
          </p:cNvSpPr>
          <p:nvPr/>
        </p:nvSpPr>
        <p:spPr>
          <a:xfrm>
            <a:off x="175895" y="339280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大数据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10" name="内容占位符 3"/>
          <p:cNvSpPr>
            <a:spLocks noGrp="1"/>
          </p:cNvSpPr>
          <p:nvPr/>
        </p:nvSpPr>
        <p:spPr>
          <a:xfrm>
            <a:off x="104140" y="5156835"/>
            <a:ext cx="191325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机器学习</a:t>
            </a:r>
            <a:endParaRPr lang="zh-CN" dirty="0" smtClean="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188085" y="2381885"/>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cxnSp>
        <p:nvCxnSpPr>
          <p:cNvPr id="12" name="直接箭头连接符 11"/>
          <p:cNvCxnSpPr/>
          <p:nvPr/>
        </p:nvCxnSpPr>
        <p:spPr>
          <a:xfrm>
            <a:off x="1196340" y="4071620"/>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pic>
        <p:nvPicPr>
          <p:cNvPr id="15" name="图片 14"/>
          <p:cNvPicPr>
            <a:picLocks noChangeAspect="1"/>
          </p:cNvPicPr>
          <p:nvPr/>
        </p:nvPicPr>
        <p:blipFill>
          <a:blip r:embed="rId1"/>
          <a:stretch>
            <a:fillRect/>
          </a:stretch>
        </p:blipFill>
        <p:spPr>
          <a:xfrm>
            <a:off x="1844040" y="972185"/>
            <a:ext cx="2206625" cy="1409700"/>
          </a:xfrm>
          <a:prstGeom prst="rect">
            <a:avLst/>
          </a:prstGeom>
        </p:spPr>
      </p:pic>
      <p:pic>
        <p:nvPicPr>
          <p:cNvPr id="16" name="图片 15"/>
          <p:cNvPicPr>
            <a:picLocks noChangeAspect="1"/>
          </p:cNvPicPr>
          <p:nvPr/>
        </p:nvPicPr>
        <p:blipFill>
          <a:blip r:embed="rId2"/>
          <a:stretch>
            <a:fillRect/>
          </a:stretch>
        </p:blipFill>
        <p:spPr>
          <a:xfrm>
            <a:off x="4268470" y="972185"/>
            <a:ext cx="2311400" cy="1409700"/>
          </a:xfrm>
          <a:prstGeom prst="rect">
            <a:avLst/>
          </a:prstGeom>
        </p:spPr>
      </p:pic>
      <p:pic>
        <p:nvPicPr>
          <p:cNvPr id="17" name="图片 16"/>
          <p:cNvPicPr>
            <a:picLocks noChangeAspect="1"/>
          </p:cNvPicPr>
          <p:nvPr/>
        </p:nvPicPr>
        <p:blipFill>
          <a:blip r:embed="rId3"/>
          <a:stretch>
            <a:fillRect/>
          </a:stretch>
        </p:blipFill>
        <p:spPr>
          <a:xfrm>
            <a:off x="6797040" y="972185"/>
            <a:ext cx="2095500" cy="1409065"/>
          </a:xfrm>
          <a:prstGeom prst="rect">
            <a:avLst/>
          </a:prstGeom>
        </p:spPr>
      </p:pic>
      <p:sp>
        <p:nvSpPr>
          <p:cNvPr id="3" name="文本框 2"/>
          <p:cNvSpPr txBox="1"/>
          <p:nvPr/>
        </p:nvSpPr>
        <p:spPr>
          <a:xfrm>
            <a:off x="4229100" y="1315085"/>
            <a:ext cx="4881245" cy="416560"/>
          </a:xfrm>
          <a:prstGeom prst="rect">
            <a:avLst/>
          </a:prstGeom>
          <a:noFill/>
        </p:spPr>
        <p:txBody>
          <a:bodyPr wrap="square" rtlCol="0">
            <a:spAutoFit/>
          </a:bodyPr>
          <a:p>
            <a:r>
              <a:rPr lang="en-US" altLang="zh-CN">
                <a:latin typeface="Arial" panose="020B0604020202020204" pitchFamily="34" charset="0"/>
                <a:ea typeface="宋体" panose="02010600030101010101" pitchFamily="2" charset="-122"/>
              </a:rPr>
              <a:t>[1,3,5,6,9,12,14,19,23,32,38,44,58,76]</a:t>
            </a:r>
            <a:endParaRPr lang="zh-CN" altLang="en-US">
              <a:latin typeface="Arial" panose="020B0604020202020204" pitchFamily="34" charset="0"/>
              <a:ea typeface="宋体" panose="02010600030101010101" pitchFamily="2" charset="-122"/>
            </a:endParaRPr>
          </a:p>
        </p:txBody>
      </p:sp>
      <p:sp>
        <p:nvSpPr>
          <p:cNvPr id="4" name="文本框 3"/>
          <p:cNvSpPr txBox="1"/>
          <p:nvPr/>
        </p:nvSpPr>
        <p:spPr>
          <a:xfrm>
            <a:off x="2505075" y="2495550"/>
            <a:ext cx="6558915" cy="416560"/>
          </a:xfrm>
          <a:prstGeom prst="rect">
            <a:avLst/>
          </a:prstGeom>
          <a:noFill/>
        </p:spPr>
        <p:txBody>
          <a:bodyPr wrap="square" rtlCol="0">
            <a:spAutoFit/>
          </a:bodyPr>
          <a:p>
            <a:r>
              <a:rPr lang="en-US">
                <a:latin typeface="Arial" panose="020B0604020202020204" pitchFamily="34" charset="0"/>
                <a:ea typeface="宋体" panose="02010600030101010101" pitchFamily="2" charset="-122"/>
              </a:rPr>
              <a:t>[-0.03122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0.5528</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-0.2857</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-1.1963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-0.5256</a:t>
            </a:r>
            <a:r>
              <a:rPr lang="en-US">
                <a:latin typeface="Arial" panose="020B0604020202020204" pitchFamily="34" charset="0"/>
                <a:ea typeface="宋体" panose="02010600030101010101" pitchFamily="2" charset="-122"/>
              </a:rPr>
              <a:t>]</a:t>
            </a:r>
            <a:endParaRPr lang="en-US">
              <a:latin typeface="Arial" panose="020B0604020202020204" pitchFamily="34" charset="0"/>
              <a:ea typeface="宋体" panose="02010600030101010101" pitchFamily="2" charset="-122"/>
            </a:endParaRPr>
          </a:p>
        </p:txBody>
      </p:sp>
      <p:pic>
        <p:nvPicPr>
          <p:cNvPr id="13" name="图片 12"/>
          <p:cNvPicPr>
            <a:picLocks noChangeAspect="1"/>
          </p:cNvPicPr>
          <p:nvPr/>
        </p:nvPicPr>
        <p:blipFill>
          <a:blip r:embed="rId4"/>
          <a:stretch>
            <a:fillRect/>
          </a:stretch>
        </p:blipFill>
        <p:spPr>
          <a:xfrm>
            <a:off x="4428490" y="2912110"/>
            <a:ext cx="4311015" cy="1840230"/>
          </a:xfrm>
          <a:prstGeom prst="rect">
            <a:avLst/>
          </a:prstGeom>
        </p:spPr>
      </p:pic>
      <p:sp>
        <p:nvSpPr>
          <p:cNvPr id="14" name="文本框 13"/>
          <p:cNvSpPr txBox="1"/>
          <p:nvPr/>
        </p:nvSpPr>
        <p:spPr>
          <a:xfrm>
            <a:off x="4210685" y="4918710"/>
            <a:ext cx="4899660" cy="1391285"/>
          </a:xfrm>
          <a:prstGeom prst="rect">
            <a:avLst/>
          </a:prstGeom>
          <a:noFill/>
        </p:spPr>
        <p:txBody>
          <a:bodyPr wrap="square" rtlCol="0">
            <a:spAutoFit/>
          </a:bodyPr>
          <a:p>
            <a:r>
              <a:rPr lang="en-US">
                <a:latin typeface="Arial" panose="020B0604020202020204" pitchFamily="34" charset="0"/>
                <a:ea typeface="宋体" panose="02010600030101010101" pitchFamily="2" charset="-122"/>
              </a:rPr>
              <a:t>[-0.0312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0.5528</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-0.5256 </a:t>
            </a:r>
            <a:r>
              <a:rPr lang="zh-CN" altLang="en-US">
                <a:latin typeface="Arial" panose="020B0604020202020204" pitchFamily="34" charset="0"/>
                <a:ea typeface="宋体" panose="02010600030101010101" pitchFamily="2" charset="-122"/>
              </a:rPr>
              <a:t>晴</a:t>
            </a:r>
            <a:r>
              <a:rPr lang="en-US">
                <a:latin typeface="Arial" panose="020B0604020202020204" pitchFamily="34" charset="0"/>
                <a:ea typeface="宋体" panose="02010600030101010101" pitchFamily="2" charset="-122"/>
              </a:rPr>
              <a:t>]</a:t>
            </a:r>
            <a:endParaRPr lang="en-US">
              <a:latin typeface="Arial" panose="020B0604020202020204" pitchFamily="34" charset="0"/>
              <a:ea typeface="宋体" panose="02010600030101010101" pitchFamily="2" charset="-122"/>
            </a:endParaRPr>
          </a:p>
          <a:p>
            <a:r>
              <a:rPr lang="en-US" sz="2110">
                <a:latin typeface="Arial" panose="020B0604020202020204" pitchFamily="34" charset="0"/>
                <a:ea typeface="宋体" panose="02010600030101010101" pitchFamily="2" charset="-122"/>
                <a:sym typeface="+mn-ea"/>
              </a:rPr>
              <a:t>[-1.0332</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0.0028</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0.8756  </a:t>
            </a:r>
            <a:r>
              <a:rPr lang="zh-CN" altLang="en-US" sz="2110">
                <a:latin typeface="Arial" panose="020B0604020202020204" pitchFamily="34" charset="0"/>
                <a:ea typeface="宋体" panose="02010600030101010101" pitchFamily="2" charset="-122"/>
                <a:sym typeface="+mn-ea"/>
              </a:rPr>
              <a:t>雨</a:t>
            </a:r>
            <a:r>
              <a:rPr lang="en-US" sz="2110">
                <a:latin typeface="Arial" panose="020B0604020202020204" pitchFamily="34" charset="0"/>
                <a:ea typeface="宋体" panose="02010600030101010101" pitchFamily="2" charset="-122"/>
                <a:sym typeface="+mn-ea"/>
              </a:rPr>
              <a:t>]</a:t>
            </a:r>
            <a:endParaRPr lang="en-US" sz="2110">
              <a:latin typeface="Arial" panose="020B0604020202020204" pitchFamily="34" charset="0"/>
              <a:ea typeface="宋体" panose="02010600030101010101" pitchFamily="2" charset="-122"/>
              <a:sym typeface="+mn-ea"/>
            </a:endParaRPr>
          </a:p>
          <a:p>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r>
              <a:rPr lang="en-US" sz="2110">
                <a:latin typeface="Arial" panose="020B0604020202020204" pitchFamily="34" charset="0"/>
                <a:ea typeface="宋体" panose="02010600030101010101" pitchFamily="2" charset="-122"/>
                <a:sym typeface="+mn-ea"/>
              </a:rPr>
              <a:t>[1.1032</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-0.2029</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0.0259  </a:t>
            </a:r>
            <a:r>
              <a:rPr lang="zh-CN" altLang="en-US" sz="2110">
                <a:latin typeface="Arial" panose="020B0604020202020204" pitchFamily="34" charset="0"/>
                <a:ea typeface="宋体" panose="02010600030101010101" pitchFamily="2" charset="-122"/>
                <a:sym typeface="+mn-ea"/>
              </a:rPr>
              <a:t>阴</a:t>
            </a:r>
            <a:r>
              <a:rPr lang="en-US" sz="2110">
                <a:latin typeface="Arial" panose="020B0604020202020204" pitchFamily="34" charset="0"/>
                <a:ea typeface="宋体" panose="02010600030101010101" pitchFamily="2" charset="-122"/>
                <a:sym typeface="+mn-ea"/>
              </a:rPr>
              <a:t>]</a:t>
            </a:r>
            <a:endParaRPr lang="en-US" altLang="zh-CN">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00000 0.000000 L -0.274236 0.276481 " pathEditMode="relative" rAng="0" ptsTypes="">
                                      <p:cBhvr>
                                        <p:cTn id="20" dur="2000" fill="hold"/>
                                        <p:tgtEl>
                                          <p:spTgt spid="16"/>
                                        </p:tgtEl>
                                        <p:attrNameLst>
                                          <p:attrName>ppt_x</p:attrName>
                                          <p:attrName>ppt_y</p:attrName>
                                        </p:attrNameLst>
                                      </p:cBhvr>
                                      <p:rCtr x="-141" y="136"/>
                                    </p:animMotion>
                                  </p:childTnLst>
                                </p:cTn>
                              </p:par>
                              <p:par>
                                <p:cTn id="21" presetID="0" presetClass="path" presetSubtype="0" accel="50000" decel="50000" fill="hold" nodeType="withEffect">
                                  <p:stCondLst>
                                    <p:cond delay="0"/>
                                  </p:stCondLst>
                                  <p:childTnLst>
                                    <p:animMotion origin="layout" path="M 0.000000 0.000000 L -0.539028 0.570556 " pathEditMode="relative" rAng="0" ptsTypes="">
                                      <p:cBhvr>
                                        <p:cTn id="22" dur="2000" fill="hold"/>
                                        <p:tgtEl>
                                          <p:spTgt spid="17"/>
                                        </p:tgtEl>
                                        <p:attrNameLst>
                                          <p:attrName>ppt_x</p:attrName>
                                          <p:attrName>ppt_y</p:attrName>
                                        </p:attrNameLst>
                                      </p:cBhvr>
                                      <p:rCtr x="-265" y="264"/>
                                    </p:animMotion>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1+#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1+#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2" fill="hold" grpId="1" nodeType="clickEffect">
                                  <p:stCondLst>
                                    <p:cond delay="0"/>
                                  </p:stCondLst>
                                  <p:childTnLst>
                                    <p:anim calcmode="lin" valueType="num">
                                      <p:cBhvr additive="base">
                                        <p:cTn id="50" dur="500"/>
                                        <p:tgtEl>
                                          <p:spTgt spid="3"/>
                                        </p:tgtEl>
                                        <p:attrNameLst>
                                          <p:attrName>ppt_x</p:attrName>
                                        </p:attrNameLst>
                                      </p:cBhvr>
                                      <p:tavLst>
                                        <p:tav tm="0">
                                          <p:val>
                                            <p:strVal val="ppt_x"/>
                                          </p:val>
                                        </p:tav>
                                        <p:tav tm="100000">
                                          <p:val>
                                            <p:strVal val="1+ppt_w/2"/>
                                          </p:val>
                                        </p:tav>
                                      </p:tavLst>
                                    </p:anim>
                                    <p:anim calcmode="lin" valueType="num">
                                      <p:cBhvr additive="base">
                                        <p:cTn id="51" dur="500"/>
                                        <p:tgtEl>
                                          <p:spTgt spid="3"/>
                                        </p:tgtEl>
                                        <p:attrNameLst>
                                          <p:attrName>ppt_y</p:attrName>
                                        </p:attrNameLst>
                                      </p:cBhvr>
                                      <p:tavLst>
                                        <p:tav tm="0">
                                          <p:val>
                                            <p:strVal val="ppt_y"/>
                                          </p:val>
                                        </p:tav>
                                        <p:tav tm="100000">
                                          <p:val>
                                            <p:strVal val="ppt_y"/>
                                          </p:val>
                                        </p:tav>
                                      </p:tavLst>
                                    </p:anim>
                                    <p:set>
                                      <p:cBhvr>
                                        <p:cTn id="52" dur="1" fill="hold">
                                          <p:stCondLst>
                                            <p:cond delay="499"/>
                                          </p:stCondLst>
                                        </p:cTn>
                                        <p:tgtEl>
                                          <p:spTgt spid="3"/>
                                        </p:tgtEl>
                                        <p:attrNameLst>
                                          <p:attrName>style.visibility</p:attrName>
                                        </p:attrNameLst>
                                      </p:cBhvr>
                                      <p:to>
                                        <p:strVal val="hidden"/>
                                      </p:to>
                                    </p:set>
                                  </p:childTnLst>
                                </p:cTn>
                              </p:par>
                              <p:par>
                                <p:cTn id="53" presetID="2" presetClass="exit" presetSubtype="2" fill="hold" grpId="1" nodeType="withEffect">
                                  <p:stCondLst>
                                    <p:cond delay="0"/>
                                  </p:stCondLst>
                                  <p:childTnLst>
                                    <p:anim calcmode="lin" valueType="num">
                                      <p:cBhvr additive="base">
                                        <p:cTn id="54" dur="500"/>
                                        <p:tgtEl>
                                          <p:spTgt spid="4"/>
                                        </p:tgtEl>
                                        <p:attrNameLst>
                                          <p:attrName>ppt_x</p:attrName>
                                        </p:attrNameLst>
                                      </p:cBhvr>
                                      <p:tavLst>
                                        <p:tav tm="0">
                                          <p:val>
                                            <p:strVal val="ppt_x"/>
                                          </p:val>
                                        </p:tav>
                                        <p:tav tm="100000">
                                          <p:val>
                                            <p:strVal val="1+ppt_w/2"/>
                                          </p:val>
                                        </p:tav>
                                      </p:tavLst>
                                    </p:anim>
                                    <p:anim calcmode="lin" valueType="num">
                                      <p:cBhvr additive="base">
                                        <p:cTn id="55" dur="500"/>
                                        <p:tgtEl>
                                          <p:spTgt spid="4"/>
                                        </p:tgtEl>
                                        <p:attrNameLst>
                                          <p:attrName>ppt_y</p:attrName>
                                        </p:attrNameLst>
                                      </p:cBhvr>
                                      <p:tavLst>
                                        <p:tav tm="0">
                                          <p:val>
                                            <p:strVal val="ppt_y"/>
                                          </p:val>
                                        </p:tav>
                                        <p:tav tm="100000">
                                          <p:val>
                                            <p:strVal val="ppt_y"/>
                                          </p:val>
                                        </p:tav>
                                      </p:tavLst>
                                    </p:anim>
                                    <p:set>
                                      <p:cBhvr>
                                        <p:cTn id="56" dur="1" fill="hold">
                                          <p:stCondLst>
                                            <p:cond delay="499"/>
                                          </p:stCondLst>
                                        </p:cTn>
                                        <p:tgtEl>
                                          <p:spTgt spid="4"/>
                                        </p:tgtEl>
                                        <p:attrNameLst>
                                          <p:attrName>style.visibility</p:attrName>
                                        </p:attrNameLst>
                                      </p:cBhvr>
                                      <p:to>
                                        <p:strVal val="hidden"/>
                                      </p:to>
                                    </p:set>
                                  </p:childTnLst>
                                </p:cTn>
                              </p:par>
                              <p:par>
                                <p:cTn id="57" presetID="2" presetClass="exit" presetSubtype="2" fill="hold" nodeType="withEffect">
                                  <p:stCondLst>
                                    <p:cond delay="0"/>
                                  </p:stCondLst>
                                  <p:childTnLst>
                                    <p:anim calcmode="lin" valueType="num">
                                      <p:cBhvr additive="base">
                                        <p:cTn id="58" dur="500"/>
                                        <p:tgtEl>
                                          <p:spTgt spid="13"/>
                                        </p:tgtEl>
                                        <p:attrNameLst>
                                          <p:attrName>ppt_x</p:attrName>
                                        </p:attrNameLst>
                                      </p:cBhvr>
                                      <p:tavLst>
                                        <p:tav tm="0">
                                          <p:val>
                                            <p:strVal val="ppt_x"/>
                                          </p:val>
                                        </p:tav>
                                        <p:tav tm="100000">
                                          <p:val>
                                            <p:strVal val="1+ppt_w/2"/>
                                          </p:val>
                                        </p:tav>
                                      </p:tavLst>
                                    </p:anim>
                                    <p:anim calcmode="lin" valueType="num">
                                      <p:cBhvr additive="base">
                                        <p:cTn id="59" dur="500"/>
                                        <p:tgtEl>
                                          <p:spTgt spid="13"/>
                                        </p:tgtEl>
                                        <p:attrNameLst>
                                          <p:attrName>ppt_y</p:attrName>
                                        </p:attrNameLst>
                                      </p:cBhvr>
                                      <p:tavLst>
                                        <p:tav tm="0">
                                          <p:val>
                                            <p:strVal val="ppt_y"/>
                                          </p:val>
                                        </p:tav>
                                        <p:tav tm="100000">
                                          <p:val>
                                            <p:strVal val="ppt_y"/>
                                          </p:val>
                                        </p:tav>
                                      </p:tavLst>
                                    </p:anim>
                                    <p:set>
                                      <p:cBhvr>
                                        <p:cTn id="60" dur="1" fill="hold">
                                          <p:stCondLst>
                                            <p:cond delay="499"/>
                                          </p:stCondLst>
                                        </p:cTn>
                                        <p:tgtEl>
                                          <p:spTgt spid="13"/>
                                        </p:tgtEl>
                                        <p:attrNameLst>
                                          <p:attrName>style.visibility</p:attrName>
                                        </p:attrNameLst>
                                      </p:cBhvr>
                                      <p:to>
                                        <p:strVal val="hidden"/>
                                      </p:to>
                                    </p:set>
                                  </p:childTnLst>
                                </p:cTn>
                              </p:par>
                              <p:par>
                                <p:cTn id="61" presetID="2" presetClass="exit" presetSubtype="2" fill="hold" nodeType="withEffect">
                                  <p:stCondLst>
                                    <p:cond delay="0"/>
                                  </p:stCondLst>
                                  <p:childTnLst>
                                    <p:anim calcmode="lin" valueType="num">
                                      <p:cBhvr additive="base">
                                        <p:cTn id="62" dur="500"/>
                                        <p:tgtEl>
                                          <p:spTgt spid="15"/>
                                        </p:tgtEl>
                                        <p:attrNameLst>
                                          <p:attrName>ppt_x</p:attrName>
                                        </p:attrNameLst>
                                      </p:cBhvr>
                                      <p:tavLst>
                                        <p:tav tm="0">
                                          <p:val>
                                            <p:strVal val="ppt_x"/>
                                          </p:val>
                                        </p:tav>
                                        <p:tav tm="100000">
                                          <p:val>
                                            <p:strVal val="1+ppt_w/2"/>
                                          </p:val>
                                        </p:tav>
                                      </p:tavLst>
                                    </p:anim>
                                    <p:anim calcmode="lin" valueType="num">
                                      <p:cBhvr additive="base">
                                        <p:cTn id="63" dur="500"/>
                                        <p:tgtEl>
                                          <p:spTgt spid="15"/>
                                        </p:tgtEl>
                                        <p:attrNameLst>
                                          <p:attrName>ppt_y</p:attrName>
                                        </p:attrNameLst>
                                      </p:cBhvr>
                                      <p:tavLst>
                                        <p:tav tm="0">
                                          <p:val>
                                            <p:strVal val="ppt_y"/>
                                          </p:val>
                                        </p:tav>
                                        <p:tav tm="100000">
                                          <p:val>
                                            <p:strVal val="ppt_y"/>
                                          </p:val>
                                        </p:tav>
                                      </p:tavLst>
                                    </p:anim>
                                    <p:set>
                                      <p:cBhvr>
                                        <p:cTn id="64" dur="1" fill="hold">
                                          <p:stCondLst>
                                            <p:cond delay="499"/>
                                          </p:stCondLst>
                                        </p:cTn>
                                        <p:tgtEl>
                                          <p:spTgt spid="15"/>
                                        </p:tgtEl>
                                        <p:attrNameLst>
                                          <p:attrName>style.visibility</p:attrName>
                                        </p:attrNameLst>
                                      </p:cBhvr>
                                      <p:to>
                                        <p:strVal val="hidden"/>
                                      </p:to>
                                    </p:set>
                                  </p:childTnLst>
                                </p:cTn>
                              </p:par>
                              <p:par>
                                <p:cTn id="65" presetID="2" presetClass="exit" presetSubtype="2" fill="hold" nodeType="withEffect">
                                  <p:stCondLst>
                                    <p:cond delay="0"/>
                                  </p:stCondLst>
                                  <p:childTnLst>
                                    <p:anim calcmode="lin" valueType="num">
                                      <p:cBhvr additive="base">
                                        <p:cTn id="66" dur="500"/>
                                        <p:tgtEl>
                                          <p:spTgt spid="16"/>
                                        </p:tgtEl>
                                        <p:attrNameLst>
                                          <p:attrName>ppt_x</p:attrName>
                                        </p:attrNameLst>
                                      </p:cBhvr>
                                      <p:tavLst>
                                        <p:tav tm="0">
                                          <p:val>
                                            <p:strVal val="ppt_x"/>
                                          </p:val>
                                        </p:tav>
                                        <p:tav tm="100000">
                                          <p:val>
                                            <p:strVal val="1+ppt_w/2"/>
                                          </p:val>
                                        </p:tav>
                                      </p:tavLst>
                                    </p:anim>
                                    <p:anim calcmode="lin" valueType="num">
                                      <p:cBhvr additive="base">
                                        <p:cTn id="67" dur="500"/>
                                        <p:tgtEl>
                                          <p:spTgt spid="16"/>
                                        </p:tgtEl>
                                        <p:attrNameLst>
                                          <p:attrName>ppt_y</p:attrName>
                                        </p:attrNameLst>
                                      </p:cBhvr>
                                      <p:tavLst>
                                        <p:tav tm="0">
                                          <p:val>
                                            <p:strVal val="ppt_y"/>
                                          </p:val>
                                        </p:tav>
                                        <p:tav tm="100000">
                                          <p:val>
                                            <p:strVal val="ppt_y"/>
                                          </p:val>
                                        </p:tav>
                                      </p:tavLst>
                                    </p:anim>
                                    <p:set>
                                      <p:cBhvr>
                                        <p:cTn id="68" dur="1" fill="hold">
                                          <p:stCondLst>
                                            <p:cond delay="499"/>
                                          </p:stCondLst>
                                        </p:cTn>
                                        <p:tgtEl>
                                          <p:spTgt spid="16"/>
                                        </p:tgtEl>
                                        <p:attrNameLst>
                                          <p:attrName>style.visibility</p:attrName>
                                        </p:attrNameLst>
                                      </p:cBhvr>
                                      <p:to>
                                        <p:strVal val="hidden"/>
                                      </p:to>
                                    </p:set>
                                  </p:childTnLst>
                                </p:cTn>
                              </p:par>
                              <p:par>
                                <p:cTn id="69" presetID="2" presetClass="exit" presetSubtype="2" fill="hold" nodeType="withEffect">
                                  <p:stCondLst>
                                    <p:cond delay="0"/>
                                  </p:stCondLst>
                                  <p:childTnLst>
                                    <p:anim calcmode="lin" valueType="num">
                                      <p:cBhvr additive="base">
                                        <p:cTn id="70" dur="500"/>
                                        <p:tgtEl>
                                          <p:spTgt spid="17"/>
                                        </p:tgtEl>
                                        <p:attrNameLst>
                                          <p:attrName>ppt_x</p:attrName>
                                        </p:attrNameLst>
                                      </p:cBhvr>
                                      <p:tavLst>
                                        <p:tav tm="0">
                                          <p:val>
                                            <p:strVal val="ppt_x"/>
                                          </p:val>
                                        </p:tav>
                                        <p:tav tm="100000">
                                          <p:val>
                                            <p:strVal val="1+ppt_w/2"/>
                                          </p:val>
                                        </p:tav>
                                      </p:tavLst>
                                    </p:anim>
                                    <p:anim calcmode="lin" valueType="num">
                                      <p:cBhvr additive="base">
                                        <p:cTn id="71" dur="500"/>
                                        <p:tgtEl>
                                          <p:spTgt spid="17"/>
                                        </p:tgtEl>
                                        <p:attrNameLst>
                                          <p:attrName>ppt_y</p:attrName>
                                        </p:attrNameLst>
                                      </p:cBhvr>
                                      <p:tavLst>
                                        <p:tav tm="0">
                                          <p:val>
                                            <p:strVal val="ppt_y"/>
                                          </p:val>
                                        </p:tav>
                                        <p:tav tm="100000">
                                          <p:val>
                                            <p:strVal val="ppt_y"/>
                                          </p:val>
                                        </p:tav>
                                      </p:tavLst>
                                    </p:anim>
                                    <p:set>
                                      <p:cBhvr>
                                        <p:cTn id="7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3" grpId="1"/>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46012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01</a:t>
            </a:r>
            <a:r>
              <a:rPr lang="zh-CN" altLang="en-US" sz="2400" b="1" dirty="0">
                <a:solidFill>
                  <a:prstClr val="white"/>
                </a:solidFill>
                <a:latin typeface="微软雅黑" panose="020B0503020204020204" pitchFamily="34" charset="-122"/>
                <a:ea typeface="微软雅黑" panose="020B0503020204020204" pitchFamily="34" charset="-122"/>
              </a:rPr>
              <a:t>：大数据人工智能总览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6" name="内容占位符 3"/>
          <p:cNvSpPr>
            <a:spLocks noGrp="1"/>
          </p:cNvSpPr>
          <p:nvPr/>
        </p:nvSpPr>
        <p:spPr>
          <a:xfrm>
            <a:off x="391160" y="169481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7" name="内容占位符 3"/>
          <p:cNvSpPr>
            <a:spLocks noGrp="1"/>
          </p:cNvSpPr>
          <p:nvPr/>
        </p:nvSpPr>
        <p:spPr>
          <a:xfrm>
            <a:off x="175895" y="3392805"/>
            <a:ext cx="161099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大数据</a:t>
            </a:r>
            <a:endParaRPr lang="zh-CN" dirty="0" smtClean="0">
              <a:solidFill>
                <a:schemeClr val="tx1"/>
              </a:solidFill>
              <a:latin typeface="微软雅黑" panose="020B0503020204020204" pitchFamily="34" charset="-122"/>
              <a:ea typeface="微软雅黑" panose="020B0503020204020204" pitchFamily="34" charset="-122"/>
            </a:endParaRPr>
          </a:p>
        </p:txBody>
      </p:sp>
      <p:sp>
        <p:nvSpPr>
          <p:cNvPr id="10" name="内容占位符 3"/>
          <p:cNvSpPr>
            <a:spLocks noGrp="1"/>
          </p:cNvSpPr>
          <p:nvPr/>
        </p:nvSpPr>
        <p:spPr>
          <a:xfrm>
            <a:off x="104140" y="5156835"/>
            <a:ext cx="1913255" cy="553720"/>
          </a:xfrm>
          <a:prstGeom prst="rect">
            <a:avLst/>
          </a:prstGeom>
          <a:noFill/>
          <a:ln>
            <a:noFill/>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ClrTx/>
              <a:buNone/>
            </a:pPr>
            <a:r>
              <a:rPr lang="zh-CN" dirty="0" smtClean="0">
                <a:solidFill>
                  <a:schemeClr val="tx1"/>
                </a:solidFill>
                <a:latin typeface="微软雅黑" panose="020B0503020204020204" pitchFamily="34" charset="-122"/>
                <a:ea typeface="微软雅黑" panose="020B0503020204020204" pitchFamily="34" charset="-122"/>
              </a:rPr>
              <a:t>机器学习</a:t>
            </a:r>
            <a:endParaRPr lang="zh-CN" dirty="0" smtClean="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a:off x="1188085" y="2381885"/>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cxnSp>
        <p:nvCxnSpPr>
          <p:cNvPr id="12" name="直接箭头连接符 11"/>
          <p:cNvCxnSpPr/>
          <p:nvPr/>
        </p:nvCxnSpPr>
        <p:spPr>
          <a:xfrm>
            <a:off x="1196340" y="4071620"/>
            <a:ext cx="0" cy="960755"/>
          </a:xfrm>
          <a:prstGeom prst="straightConnector1">
            <a:avLst/>
          </a:prstGeom>
          <a:noFill/>
          <a:ln w="9525" cap="flat" cmpd="sng" algn="ctr">
            <a:solidFill>
              <a:schemeClr val="tx1"/>
            </a:solidFill>
            <a:prstDash val="solid"/>
            <a:round/>
            <a:headEnd type="none" w="med" len="med"/>
            <a:tailEnd type="arrow" w="med" len="med"/>
          </a:ln>
          <a:effectLst>
            <a:outerShdw dist="53882" dir="13500000" algn="ctr" rotWithShape="0">
              <a:srgbClr val="808080">
                <a:alpha val="50000"/>
              </a:srgbClr>
            </a:outerShdw>
          </a:effectLst>
        </p:spPr>
      </p:cxnSp>
      <p:sp>
        <p:nvSpPr>
          <p:cNvPr id="14" name="文本框 13"/>
          <p:cNvSpPr txBox="1"/>
          <p:nvPr/>
        </p:nvSpPr>
        <p:spPr>
          <a:xfrm>
            <a:off x="4210685" y="4918710"/>
            <a:ext cx="4899660" cy="1391285"/>
          </a:xfrm>
          <a:prstGeom prst="rect">
            <a:avLst/>
          </a:prstGeom>
          <a:noFill/>
        </p:spPr>
        <p:txBody>
          <a:bodyPr wrap="square" rtlCol="0">
            <a:spAutoFit/>
          </a:bodyPr>
          <a:p>
            <a:r>
              <a:rPr lang="en-US">
                <a:latin typeface="Arial" panose="020B0604020202020204" pitchFamily="34" charset="0"/>
                <a:ea typeface="宋体" panose="02010600030101010101" pitchFamily="2" charset="-122"/>
              </a:rPr>
              <a:t>[-0.0312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0.5528</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-0.5256 </a:t>
            </a:r>
            <a:r>
              <a:rPr lang="zh-CN" altLang="en-US">
                <a:latin typeface="Arial" panose="020B0604020202020204" pitchFamily="34" charset="0"/>
                <a:ea typeface="宋体" panose="02010600030101010101" pitchFamily="2" charset="-122"/>
              </a:rPr>
              <a:t>晴</a:t>
            </a:r>
            <a:r>
              <a:rPr lang="en-US">
                <a:latin typeface="Arial" panose="020B0604020202020204" pitchFamily="34" charset="0"/>
                <a:ea typeface="宋体" panose="02010600030101010101" pitchFamily="2" charset="-122"/>
              </a:rPr>
              <a:t>]</a:t>
            </a:r>
            <a:endParaRPr lang="en-US">
              <a:latin typeface="Arial" panose="020B0604020202020204" pitchFamily="34" charset="0"/>
              <a:ea typeface="宋体" panose="02010600030101010101" pitchFamily="2" charset="-122"/>
            </a:endParaRPr>
          </a:p>
          <a:p>
            <a:r>
              <a:rPr lang="en-US" sz="2110">
                <a:latin typeface="Arial" panose="020B0604020202020204" pitchFamily="34" charset="0"/>
                <a:ea typeface="宋体" panose="02010600030101010101" pitchFamily="2" charset="-122"/>
                <a:sym typeface="+mn-ea"/>
              </a:rPr>
              <a:t>[-1.0332</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0.0028</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0.8756  </a:t>
            </a:r>
            <a:r>
              <a:rPr lang="zh-CN" altLang="en-US" sz="2110">
                <a:latin typeface="Arial" panose="020B0604020202020204" pitchFamily="34" charset="0"/>
                <a:ea typeface="宋体" panose="02010600030101010101" pitchFamily="2" charset="-122"/>
                <a:sym typeface="+mn-ea"/>
              </a:rPr>
              <a:t>雨</a:t>
            </a:r>
            <a:r>
              <a:rPr lang="en-US" sz="2110">
                <a:latin typeface="Arial" panose="020B0604020202020204" pitchFamily="34" charset="0"/>
                <a:ea typeface="宋体" panose="02010600030101010101" pitchFamily="2" charset="-122"/>
                <a:sym typeface="+mn-ea"/>
              </a:rPr>
              <a:t>]</a:t>
            </a:r>
            <a:endParaRPr lang="en-US" sz="2110">
              <a:latin typeface="Arial" panose="020B0604020202020204" pitchFamily="34" charset="0"/>
              <a:ea typeface="宋体" panose="02010600030101010101" pitchFamily="2" charset="-122"/>
              <a:sym typeface="+mn-ea"/>
            </a:endParaRPr>
          </a:p>
          <a:p>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r>
              <a:rPr lang="en-US" sz="2110">
                <a:latin typeface="Arial" panose="020B0604020202020204" pitchFamily="34" charset="0"/>
                <a:ea typeface="宋体" panose="02010600030101010101" pitchFamily="2" charset="-122"/>
                <a:sym typeface="+mn-ea"/>
              </a:rPr>
              <a:t>[1.1032</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-0.2029</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0.0259  </a:t>
            </a:r>
            <a:r>
              <a:rPr lang="zh-CN" altLang="en-US" sz="2110">
                <a:latin typeface="Arial" panose="020B0604020202020204" pitchFamily="34" charset="0"/>
                <a:ea typeface="宋体" panose="02010600030101010101" pitchFamily="2" charset="-122"/>
                <a:sym typeface="+mn-ea"/>
              </a:rPr>
              <a:t>阴</a:t>
            </a:r>
            <a:r>
              <a:rPr lang="en-US" sz="2110">
                <a:latin typeface="Arial" panose="020B0604020202020204" pitchFamily="34" charset="0"/>
                <a:ea typeface="宋体" panose="02010600030101010101" pitchFamily="2" charset="-122"/>
                <a:sym typeface="+mn-ea"/>
              </a:rPr>
              <a:t>]</a:t>
            </a:r>
            <a:endParaRPr lang="en-US" altLang="zh-CN">
              <a:latin typeface="Arial" panose="020B0604020202020204" pitchFamily="34" charset="0"/>
              <a:ea typeface="宋体" panose="02010600030101010101" pitchFamily="2" charset="-122"/>
            </a:endParaRPr>
          </a:p>
        </p:txBody>
      </p:sp>
      <p:sp>
        <p:nvSpPr>
          <p:cNvPr id="18" name="文本框 17"/>
          <p:cNvSpPr txBox="1"/>
          <p:nvPr/>
        </p:nvSpPr>
        <p:spPr>
          <a:xfrm>
            <a:off x="3867150" y="2975610"/>
            <a:ext cx="1852295" cy="829945"/>
          </a:xfrm>
          <a:prstGeom prst="rect">
            <a:avLst/>
          </a:prstGeom>
          <a:solidFill>
            <a:schemeClr val="tx1"/>
          </a:solidFill>
        </p:spPr>
        <p:txBody>
          <a:bodyPr wrap="square" rtlCol="0">
            <a:spAutoFit/>
          </a:bodyPr>
          <a:p>
            <a:r>
              <a:rPr lang="en-US" altLang="zh-CN" sz="4800">
                <a:solidFill>
                  <a:srgbClr val="00B050"/>
                </a:solidFill>
                <a:latin typeface="宋体" panose="02010600030101010101" pitchFamily="2" charset="-122"/>
                <a:ea typeface="宋体" panose="02010600030101010101" pitchFamily="2" charset="-122"/>
              </a:rPr>
              <a:t>Model</a:t>
            </a:r>
            <a:endParaRPr lang="en-US" altLang="zh-CN" sz="4800">
              <a:solidFill>
                <a:srgbClr val="00B050"/>
              </a:solidFill>
              <a:latin typeface="宋体" panose="02010600030101010101" pitchFamily="2" charset="-122"/>
              <a:ea typeface="宋体" panose="02010600030101010101" pitchFamily="2" charset="-122"/>
            </a:endParaRPr>
          </a:p>
        </p:txBody>
      </p:sp>
      <p:sp>
        <p:nvSpPr>
          <p:cNvPr id="19" name="下弧形箭头 18"/>
          <p:cNvSpPr/>
          <p:nvPr/>
        </p:nvSpPr>
        <p:spPr>
          <a:xfrm>
            <a:off x="4707255" y="3805555"/>
            <a:ext cx="2742565" cy="1207770"/>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文本框 19"/>
          <p:cNvSpPr txBox="1"/>
          <p:nvPr/>
        </p:nvSpPr>
        <p:spPr>
          <a:xfrm>
            <a:off x="6342380" y="2959100"/>
            <a:ext cx="1852295" cy="829945"/>
          </a:xfrm>
          <a:prstGeom prst="rect">
            <a:avLst/>
          </a:prstGeom>
          <a:solidFill>
            <a:schemeClr val="tx1"/>
          </a:solidFill>
        </p:spPr>
        <p:txBody>
          <a:bodyPr wrap="square" rtlCol="0">
            <a:spAutoFit/>
          </a:bodyPr>
          <a:p>
            <a:r>
              <a:rPr lang="en-US" altLang="zh-CN" sz="4800">
                <a:solidFill>
                  <a:srgbClr val="FF0000"/>
                </a:solidFill>
                <a:latin typeface="宋体" panose="02010600030101010101" pitchFamily="2" charset="-122"/>
                <a:ea typeface="宋体" panose="02010600030101010101" pitchFamily="2" charset="-122"/>
              </a:rPr>
              <a:t>Model</a:t>
            </a:r>
            <a:endParaRPr lang="en-US" altLang="zh-CN" sz="4800">
              <a:solidFill>
                <a:srgbClr val="FF0000"/>
              </a:solidFill>
              <a:latin typeface="宋体" panose="02010600030101010101" pitchFamily="2" charset="-122"/>
              <a:ea typeface="宋体" panose="02010600030101010101" pitchFamily="2" charset="-122"/>
            </a:endParaRPr>
          </a:p>
        </p:txBody>
      </p:sp>
      <p:sp>
        <p:nvSpPr>
          <p:cNvPr id="21" name="文本框 20"/>
          <p:cNvSpPr txBox="1"/>
          <p:nvPr/>
        </p:nvSpPr>
        <p:spPr>
          <a:xfrm>
            <a:off x="5293360" y="4286885"/>
            <a:ext cx="1865630" cy="416560"/>
          </a:xfrm>
          <a:prstGeom prst="rect">
            <a:avLst/>
          </a:prstGeom>
          <a:noFill/>
        </p:spPr>
        <p:txBody>
          <a:bodyPr wrap="square" rtlCol="0">
            <a:spAutoFit/>
          </a:bodyPr>
          <a:p>
            <a:r>
              <a:rPr lang="zh-CN" altLang="en-US"/>
              <a:t>挖掘  训练</a:t>
            </a:r>
            <a:endParaRPr lang="zh-CN" altLang="en-US"/>
          </a:p>
        </p:txBody>
      </p:sp>
      <p:sp>
        <p:nvSpPr>
          <p:cNvPr id="22" name="文本框 21"/>
          <p:cNvSpPr txBox="1"/>
          <p:nvPr/>
        </p:nvSpPr>
        <p:spPr>
          <a:xfrm>
            <a:off x="2902585" y="955675"/>
            <a:ext cx="4097020" cy="1391285"/>
          </a:xfrm>
          <a:prstGeom prst="rect">
            <a:avLst/>
          </a:prstGeom>
          <a:noFill/>
        </p:spPr>
        <p:txBody>
          <a:bodyPr wrap="square" rtlCol="0">
            <a:spAutoFit/>
          </a:bodyPr>
          <a:p>
            <a:r>
              <a:rPr lang="en-US">
                <a:latin typeface="Arial" panose="020B0604020202020204" pitchFamily="34" charset="0"/>
                <a:ea typeface="宋体" panose="02010600030101010101" pitchFamily="2" charset="-122"/>
              </a:rPr>
              <a:t>[1.2031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-2.0028</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0.8266</a:t>
            </a:r>
            <a:r>
              <a:rPr lang="en-US">
                <a:latin typeface="Arial" panose="020B0604020202020204" pitchFamily="34" charset="0"/>
                <a:ea typeface="宋体" panose="02010600030101010101" pitchFamily="2" charset="-122"/>
              </a:rPr>
              <a:t>]</a:t>
            </a:r>
            <a:endParaRPr lang="en-US">
              <a:latin typeface="Arial" panose="020B0604020202020204" pitchFamily="34" charset="0"/>
              <a:ea typeface="宋体" panose="02010600030101010101" pitchFamily="2" charset="-122"/>
            </a:endParaRPr>
          </a:p>
          <a:p>
            <a:r>
              <a:rPr lang="en-US" sz="2110">
                <a:latin typeface="Arial" panose="020B0604020202020204" pitchFamily="34" charset="0"/>
                <a:ea typeface="宋体" panose="02010600030101010101" pitchFamily="2" charset="-122"/>
                <a:sym typeface="+mn-ea"/>
              </a:rPr>
              <a:t>[-0.4322</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1.2021</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1.0756</a:t>
            </a:r>
            <a:r>
              <a:rPr lang="en-US" sz="2110">
                <a:latin typeface="Arial" panose="020B0604020202020204" pitchFamily="34" charset="0"/>
                <a:ea typeface="宋体" panose="02010600030101010101" pitchFamily="2" charset="-122"/>
                <a:sym typeface="+mn-ea"/>
              </a:rPr>
              <a:t>]</a:t>
            </a:r>
            <a:endParaRPr lang="en-US" sz="2110">
              <a:latin typeface="Arial" panose="020B0604020202020204" pitchFamily="34" charset="0"/>
              <a:ea typeface="宋体" panose="02010600030101010101" pitchFamily="2" charset="-122"/>
              <a:sym typeface="+mn-ea"/>
            </a:endParaRPr>
          </a:p>
          <a:p>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r>
              <a:rPr lang="en-US" sz="2110">
                <a:latin typeface="Arial" panose="020B0604020202020204" pitchFamily="34" charset="0"/>
                <a:ea typeface="宋体" panose="02010600030101010101" pitchFamily="2" charset="-122"/>
                <a:sym typeface="+mn-ea"/>
              </a:rPr>
              <a:t>[-1.3031</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0.3039</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a:t>
            </a:r>
            <a:r>
              <a:rPr lang="zh-CN" altLang="en-US" sz="2110">
                <a:latin typeface="Arial" panose="020B0604020202020204" pitchFamily="34" charset="0"/>
                <a:ea typeface="宋体" panose="02010600030101010101" pitchFamily="2" charset="-122"/>
                <a:sym typeface="+mn-ea"/>
              </a:rPr>
              <a:t>，</a:t>
            </a:r>
            <a:r>
              <a:rPr lang="en-US" altLang="zh-CN" sz="2110">
                <a:latin typeface="Arial" panose="020B0604020202020204" pitchFamily="34" charset="0"/>
                <a:ea typeface="宋体" panose="02010600030101010101" pitchFamily="2" charset="-122"/>
                <a:sym typeface="+mn-ea"/>
              </a:rPr>
              <a:t>-0.2261</a:t>
            </a:r>
            <a:r>
              <a:rPr lang="en-US" sz="2110">
                <a:latin typeface="Arial" panose="020B0604020202020204" pitchFamily="34" charset="0"/>
                <a:ea typeface="宋体" panose="02010600030101010101" pitchFamily="2" charset="-122"/>
                <a:sym typeface="+mn-ea"/>
              </a:rPr>
              <a:t>]</a:t>
            </a:r>
            <a:endParaRPr lang="en-US" altLang="zh-CN">
              <a:latin typeface="Arial" panose="020B0604020202020204" pitchFamily="34" charset="0"/>
              <a:ea typeface="宋体" panose="02010600030101010101" pitchFamily="2" charset="-122"/>
            </a:endParaRPr>
          </a:p>
        </p:txBody>
      </p:sp>
      <p:sp>
        <p:nvSpPr>
          <p:cNvPr id="23" name="下弧形箭头 22"/>
          <p:cNvSpPr/>
          <p:nvPr/>
        </p:nvSpPr>
        <p:spPr>
          <a:xfrm>
            <a:off x="6342380" y="2346325"/>
            <a:ext cx="1639570" cy="612775"/>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文本框 23"/>
          <p:cNvSpPr txBox="1"/>
          <p:nvPr/>
        </p:nvSpPr>
        <p:spPr>
          <a:xfrm>
            <a:off x="7479665" y="929005"/>
            <a:ext cx="619125" cy="139382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晴</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晴</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雨</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25" name="文本框 24"/>
          <p:cNvSpPr txBox="1"/>
          <p:nvPr/>
        </p:nvSpPr>
        <p:spPr>
          <a:xfrm>
            <a:off x="6762115" y="2516505"/>
            <a:ext cx="826135" cy="416560"/>
          </a:xfrm>
          <a:prstGeom prst="rect">
            <a:avLst/>
          </a:prstGeom>
          <a:noFill/>
        </p:spPr>
        <p:txBody>
          <a:bodyPr wrap="square" rtlCol="0">
            <a:spAutoFit/>
          </a:bodyPr>
          <a:p>
            <a:r>
              <a:rPr lang="zh-CN" altLang="en-US"/>
              <a:t>测试</a:t>
            </a:r>
            <a:endParaRPr lang="zh-CN" altLang="en-US"/>
          </a:p>
        </p:txBody>
      </p:sp>
      <p:sp>
        <p:nvSpPr>
          <p:cNvPr id="26" name="文本框 25"/>
          <p:cNvSpPr txBox="1"/>
          <p:nvPr/>
        </p:nvSpPr>
        <p:spPr>
          <a:xfrm>
            <a:off x="6749415" y="2190750"/>
            <a:ext cx="826135" cy="416560"/>
          </a:xfrm>
          <a:prstGeom prst="rect">
            <a:avLst/>
          </a:prstGeom>
          <a:noFill/>
        </p:spPr>
        <p:txBody>
          <a:bodyPr wrap="square" rtlCol="0">
            <a:spAutoFit/>
          </a:bodyPr>
          <a:p>
            <a:r>
              <a:rPr lang="zh-CN" altLang="en-US">
                <a:solidFill>
                  <a:srgbClr val="FF0000"/>
                </a:solidFill>
              </a:rPr>
              <a:t>应用</a:t>
            </a:r>
            <a:endParaRPr lang="zh-CN" altLang="en-US">
              <a:solidFill>
                <a:srgbClr val="FF0000"/>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2000"/>
                                        <p:tgtEl>
                                          <p:spTgt spid="2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2000"/>
                                        <p:tgtEl>
                                          <p:spTgt spid="19"/>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1"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randombar(horizontal)">
                                      <p:cBhvr>
                                        <p:cTn id="30" dur="2000"/>
                                        <p:tgtEl>
                                          <p:spTgt spid="25"/>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randombar(horizontal)">
                                      <p:cBhvr>
                                        <p:cTn id="33" dur="2000"/>
                                        <p:tgtEl>
                                          <p:spTgt spid="23"/>
                                        </p:tgtEl>
                                      </p:cBhvr>
                                    </p:animEffec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20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0" nodeType="clickEffect">
                                  <p:stCondLst>
                                    <p:cond delay="0"/>
                                  </p:stCondLst>
                                  <p:childTnLst>
                                    <p:anim calcmode="lin" valueType="num">
                                      <p:cBhvr additive="base">
                                        <p:cTn id="45" dur="500"/>
                                        <p:tgtEl>
                                          <p:spTgt spid="6"/>
                                        </p:tgtEl>
                                        <p:attrNameLst>
                                          <p:attrName>ppt_x</p:attrName>
                                        </p:attrNameLst>
                                      </p:cBhvr>
                                      <p:tavLst>
                                        <p:tav tm="0">
                                          <p:val>
                                            <p:strVal val="ppt_x"/>
                                          </p:val>
                                        </p:tav>
                                        <p:tav tm="100000">
                                          <p:val>
                                            <p:strVal val="1+ppt_w/2"/>
                                          </p:val>
                                        </p:tav>
                                      </p:tavLst>
                                    </p:anim>
                                    <p:anim calcmode="lin" valueType="num">
                                      <p:cBhvr additive="base">
                                        <p:cTn id="46" dur="500"/>
                                        <p:tgtEl>
                                          <p:spTgt spid="6"/>
                                        </p:tgtEl>
                                        <p:attrNameLst>
                                          <p:attrName>ppt_y</p:attrName>
                                        </p:attrNameLst>
                                      </p:cBhvr>
                                      <p:tavLst>
                                        <p:tav tm="0">
                                          <p:val>
                                            <p:strVal val="ppt_y"/>
                                          </p:val>
                                        </p:tav>
                                        <p:tav tm="100000">
                                          <p:val>
                                            <p:strVal val="ppt_y"/>
                                          </p:val>
                                        </p:tav>
                                      </p:tavLst>
                                    </p:anim>
                                    <p:set>
                                      <p:cBhvr>
                                        <p:cTn id="47" dur="1" fill="hold">
                                          <p:stCondLst>
                                            <p:cond delay="499"/>
                                          </p:stCondLst>
                                        </p:cTn>
                                        <p:tgtEl>
                                          <p:spTgt spid="6"/>
                                        </p:tgtEl>
                                        <p:attrNameLst>
                                          <p:attrName>style.visibility</p:attrName>
                                        </p:attrNameLst>
                                      </p:cBhvr>
                                      <p:to>
                                        <p:strVal val="hidden"/>
                                      </p:to>
                                    </p:set>
                                  </p:childTnLst>
                                </p:cTn>
                              </p:par>
                              <p:par>
                                <p:cTn id="48" presetID="2" presetClass="exit" presetSubtype="2" fill="hold" grpId="0" nodeType="withEffect">
                                  <p:stCondLst>
                                    <p:cond delay="0"/>
                                  </p:stCondLst>
                                  <p:childTnLst>
                                    <p:anim calcmode="lin" valueType="num">
                                      <p:cBhvr additive="base">
                                        <p:cTn id="49" dur="500"/>
                                        <p:tgtEl>
                                          <p:spTgt spid="7"/>
                                        </p:tgtEl>
                                        <p:attrNameLst>
                                          <p:attrName>ppt_x</p:attrName>
                                        </p:attrNameLst>
                                      </p:cBhvr>
                                      <p:tavLst>
                                        <p:tav tm="0">
                                          <p:val>
                                            <p:strVal val="ppt_x"/>
                                          </p:val>
                                        </p:tav>
                                        <p:tav tm="100000">
                                          <p:val>
                                            <p:strVal val="1+ppt_w/2"/>
                                          </p:val>
                                        </p:tav>
                                      </p:tavLst>
                                    </p:anim>
                                    <p:anim calcmode="lin" valueType="num">
                                      <p:cBhvr additive="base">
                                        <p:cTn id="50" dur="500"/>
                                        <p:tgtEl>
                                          <p:spTgt spid="7"/>
                                        </p:tgtEl>
                                        <p:attrNameLst>
                                          <p:attrName>ppt_y</p:attrName>
                                        </p:attrNameLst>
                                      </p:cBhvr>
                                      <p:tavLst>
                                        <p:tav tm="0">
                                          <p:val>
                                            <p:strVal val="ppt_y"/>
                                          </p:val>
                                        </p:tav>
                                        <p:tav tm="100000">
                                          <p:val>
                                            <p:strVal val="ppt_y"/>
                                          </p:val>
                                        </p:tav>
                                      </p:tavLst>
                                    </p:anim>
                                    <p:set>
                                      <p:cBhvr>
                                        <p:cTn id="51" dur="1" fill="hold">
                                          <p:stCondLst>
                                            <p:cond delay="499"/>
                                          </p:stCondLst>
                                        </p:cTn>
                                        <p:tgtEl>
                                          <p:spTgt spid="7"/>
                                        </p:tgtEl>
                                        <p:attrNameLst>
                                          <p:attrName>style.visibility</p:attrName>
                                        </p:attrNameLst>
                                      </p:cBhvr>
                                      <p:to>
                                        <p:strVal val="hidden"/>
                                      </p:to>
                                    </p:set>
                                  </p:childTnLst>
                                </p:cTn>
                              </p:par>
                              <p:par>
                                <p:cTn id="52" presetID="2" presetClass="exit" presetSubtype="2" fill="hold" grpId="0" nodeType="withEffect">
                                  <p:stCondLst>
                                    <p:cond delay="0"/>
                                  </p:stCondLst>
                                  <p:childTnLst>
                                    <p:anim calcmode="lin" valueType="num">
                                      <p:cBhvr additive="base">
                                        <p:cTn id="53" dur="500"/>
                                        <p:tgtEl>
                                          <p:spTgt spid="10"/>
                                        </p:tgtEl>
                                        <p:attrNameLst>
                                          <p:attrName>ppt_x</p:attrName>
                                        </p:attrNameLst>
                                      </p:cBhvr>
                                      <p:tavLst>
                                        <p:tav tm="0">
                                          <p:val>
                                            <p:strVal val="ppt_x"/>
                                          </p:val>
                                        </p:tav>
                                        <p:tav tm="100000">
                                          <p:val>
                                            <p:strVal val="1+ppt_w/2"/>
                                          </p:val>
                                        </p:tav>
                                      </p:tavLst>
                                    </p:anim>
                                    <p:anim calcmode="lin" valueType="num">
                                      <p:cBhvr additive="base">
                                        <p:cTn id="54" dur="500"/>
                                        <p:tgtEl>
                                          <p:spTgt spid="10"/>
                                        </p:tgtEl>
                                        <p:attrNameLst>
                                          <p:attrName>ppt_y</p:attrName>
                                        </p:attrNameLst>
                                      </p:cBhvr>
                                      <p:tavLst>
                                        <p:tav tm="0">
                                          <p:val>
                                            <p:strVal val="ppt_y"/>
                                          </p:val>
                                        </p:tav>
                                        <p:tav tm="100000">
                                          <p:val>
                                            <p:strVal val="ppt_y"/>
                                          </p:val>
                                        </p:tav>
                                      </p:tavLst>
                                    </p:anim>
                                    <p:set>
                                      <p:cBhvr>
                                        <p:cTn id="55" dur="1" fill="hold">
                                          <p:stCondLst>
                                            <p:cond delay="499"/>
                                          </p:stCondLst>
                                        </p:cTn>
                                        <p:tgtEl>
                                          <p:spTgt spid="10"/>
                                        </p:tgtEl>
                                        <p:attrNameLst>
                                          <p:attrName>style.visibility</p:attrName>
                                        </p:attrNameLst>
                                      </p:cBhvr>
                                      <p:to>
                                        <p:strVal val="hidden"/>
                                      </p:to>
                                    </p:set>
                                  </p:childTnLst>
                                </p:cTn>
                              </p:par>
                              <p:par>
                                <p:cTn id="56" presetID="2" presetClass="exit" presetSubtype="2" fill="hold" nodeType="withEffect">
                                  <p:stCondLst>
                                    <p:cond delay="0"/>
                                  </p:stCondLst>
                                  <p:childTnLst>
                                    <p:anim calcmode="lin" valueType="num">
                                      <p:cBhvr additive="base">
                                        <p:cTn id="57" dur="500"/>
                                        <p:tgtEl>
                                          <p:spTgt spid="11"/>
                                        </p:tgtEl>
                                        <p:attrNameLst>
                                          <p:attrName>ppt_x</p:attrName>
                                        </p:attrNameLst>
                                      </p:cBhvr>
                                      <p:tavLst>
                                        <p:tav tm="0">
                                          <p:val>
                                            <p:strVal val="ppt_x"/>
                                          </p:val>
                                        </p:tav>
                                        <p:tav tm="100000">
                                          <p:val>
                                            <p:strVal val="1+ppt_w/2"/>
                                          </p:val>
                                        </p:tav>
                                      </p:tavLst>
                                    </p:anim>
                                    <p:anim calcmode="lin" valueType="num">
                                      <p:cBhvr additive="base">
                                        <p:cTn id="58" dur="500"/>
                                        <p:tgtEl>
                                          <p:spTgt spid="11"/>
                                        </p:tgtEl>
                                        <p:attrNameLst>
                                          <p:attrName>ppt_y</p:attrName>
                                        </p:attrNameLst>
                                      </p:cBhvr>
                                      <p:tavLst>
                                        <p:tav tm="0">
                                          <p:val>
                                            <p:strVal val="ppt_y"/>
                                          </p:val>
                                        </p:tav>
                                        <p:tav tm="100000">
                                          <p:val>
                                            <p:strVal val="ppt_y"/>
                                          </p:val>
                                        </p:tav>
                                      </p:tavLst>
                                    </p:anim>
                                    <p:set>
                                      <p:cBhvr>
                                        <p:cTn id="59" dur="1" fill="hold">
                                          <p:stCondLst>
                                            <p:cond delay="499"/>
                                          </p:stCondLst>
                                        </p:cTn>
                                        <p:tgtEl>
                                          <p:spTgt spid="11"/>
                                        </p:tgtEl>
                                        <p:attrNameLst>
                                          <p:attrName>style.visibility</p:attrName>
                                        </p:attrNameLst>
                                      </p:cBhvr>
                                      <p:to>
                                        <p:strVal val="hidden"/>
                                      </p:to>
                                    </p:set>
                                  </p:childTnLst>
                                </p:cTn>
                              </p:par>
                              <p:par>
                                <p:cTn id="60" presetID="2" presetClass="exit" presetSubtype="2" fill="hold" nodeType="withEffect">
                                  <p:stCondLst>
                                    <p:cond delay="0"/>
                                  </p:stCondLst>
                                  <p:childTnLst>
                                    <p:anim calcmode="lin" valueType="num">
                                      <p:cBhvr additive="base">
                                        <p:cTn id="61" dur="500"/>
                                        <p:tgtEl>
                                          <p:spTgt spid="12"/>
                                        </p:tgtEl>
                                        <p:attrNameLst>
                                          <p:attrName>ppt_x</p:attrName>
                                        </p:attrNameLst>
                                      </p:cBhvr>
                                      <p:tavLst>
                                        <p:tav tm="0">
                                          <p:val>
                                            <p:strVal val="ppt_x"/>
                                          </p:val>
                                        </p:tav>
                                        <p:tav tm="100000">
                                          <p:val>
                                            <p:strVal val="1+ppt_w/2"/>
                                          </p:val>
                                        </p:tav>
                                      </p:tavLst>
                                    </p:anim>
                                    <p:anim calcmode="lin" valueType="num">
                                      <p:cBhvr additive="base">
                                        <p:cTn id="62" dur="500"/>
                                        <p:tgtEl>
                                          <p:spTgt spid="12"/>
                                        </p:tgtEl>
                                        <p:attrNameLst>
                                          <p:attrName>ppt_y</p:attrName>
                                        </p:attrNameLst>
                                      </p:cBhvr>
                                      <p:tavLst>
                                        <p:tav tm="0">
                                          <p:val>
                                            <p:strVal val="ppt_y"/>
                                          </p:val>
                                        </p:tav>
                                        <p:tav tm="100000">
                                          <p:val>
                                            <p:strVal val="ppt_y"/>
                                          </p:val>
                                        </p:tav>
                                      </p:tavLst>
                                    </p:anim>
                                    <p:set>
                                      <p:cBhvr>
                                        <p:cTn id="63" dur="1" fill="hold">
                                          <p:stCondLst>
                                            <p:cond delay="499"/>
                                          </p:stCondLst>
                                        </p:cTn>
                                        <p:tgtEl>
                                          <p:spTgt spid="12"/>
                                        </p:tgtEl>
                                        <p:attrNameLst>
                                          <p:attrName>style.visibility</p:attrName>
                                        </p:attrNameLst>
                                      </p:cBhvr>
                                      <p:to>
                                        <p:strVal val="hidden"/>
                                      </p:to>
                                    </p:set>
                                  </p:childTnLst>
                                </p:cTn>
                              </p:par>
                              <p:par>
                                <p:cTn id="64" presetID="2" presetClass="exit" presetSubtype="2" fill="hold" grpId="0" nodeType="withEffect">
                                  <p:stCondLst>
                                    <p:cond delay="0"/>
                                  </p:stCondLst>
                                  <p:childTnLst>
                                    <p:anim calcmode="lin" valueType="num">
                                      <p:cBhvr additive="base">
                                        <p:cTn id="65" dur="500"/>
                                        <p:tgtEl>
                                          <p:spTgt spid="14"/>
                                        </p:tgtEl>
                                        <p:attrNameLst>
                                          <p:attrName>ppt_x</p:attrName>
                                        </p:attrNameLst>
                                      </p:cBhvr>
                                      <p:tavLst>
                                        <p:tav tm="0">
                                          <p:val>
                                            <p:strVal val="ppt_x"/>
                                          </p:val>
                                        </p:tav>
                                        <p:tav tm="100000">
                                          <p:val>
                                            <p:strVal val="1+ppt_w/2"/>
                                          </p:val>
                                        </p:tav>
                                      </p:tavLst>
                                    </p:anim>
                                    <p:anim calcmode="lin" valueType="num">
                                      <p:cBhvr additive="base">
                                        <p:cTn id="66" dur="500"/>
                                        <p:tgtEl>
                                          <p:spTgt spid="14"/>
                                        </p:tgtEl>
                                        <p:attrNameLst>
                                          <p:attrName>ppt_y</p:attrName>
                                        </p:attrNameLst>
                                      </p:cBhvr>
                                      <p:tavLst>
                                        <p:tav tm="0">
                                          <p:val>
                                            <p:strVal val="ppt_y"/>
                                          </p:val>
                                        </p:tav>
                                        <p:tav tm="100000">
                                          <p:val>
                                            <p:strVal val="ppt_y"/>
                                          </p:val>
                                        </p:tav>
                                      </p:tavLst>
                                    </p:anim>
                                    <p:set>
                                      <p:cBhvr>
                                        <p:cTn id="67" dur="1" fill="hold">
                                          <p:stCondLst>
                                            <p:cond delay="499"/>
                                          </p:stCondLst>
                                        </p:cTn>
                                        <p:tgtEl>
                                          <p:spTgt spid="14"/>
                                        </p:tgtEl>
                                        <p:attrNameLst>
                                          <p:attrName>style.visibility</p:attrName>
                                        </p:attrNameLst>
                                      </p:cBhvr>
                                      <p:to>
                                        <p:strVal val="hidden"/>
                                      </p:to>
                                    </p:set>
                                  </p:childTnLst>
                                </p:cTn>
                              </p:par>
                              <p:par>
                                <p:cTn id="68" presetID="2" presetClass="exit" presetSubtype="2" fill="hold" grpId="1" nodeType="withEffect">
                                  <p:stCondLst>
                                    <p:cond delay="0"/>
                                  </p:stCondLst>
                                  <p:childTnLst>
                                    <p:anim calcmode="lin" valueType="num">
                                      <p:cBhvr additive="base">
                                        <p:cTn id="69" dur="500"/>
                                        <p:tgtEl>
                                          <p:spTgt spid="18"/>
                                        </p:tgtEl>
                                        <p:attrNameLst>
                                          <p:attrName>ppt_x</p:attrName>
                                        </p:attrNameLst>
                                      </p:cBhvr>
                                      <p:tavLst>
                                        <p:tav tm="0">
                                          <p:val>
                                            <p:strVal val="ppt_x"/>
                                          </p:val>
                                        </p:tav>
                                        <p:tav tm="100000">
                                          <p:val>
                                            <p:strVal val="1+ppt_w/2"/>
                                          </p:val>
                                        </p:tav>
                                      </p:tavLst>
                                    </p:anim>
                                    <p:anim calcmode="lin" valueType="num">
                                      <p:cBhvr additive="base">
                                        <p:cTn id="70" dur="500"/>
                                        <p:tgtEl>
                                          <p:spTgt spid="18"/>
                                        </p:tgtEl>
                                        <p:attrNameLst>
                                          <p:attrName>ppt_y</p:attrName>
                                        </p:attrNameLst>
                                      </p:cBhvr>
                                      <p:tavLst>
                                        <p:tav tm="0">
                                          <p:val>
                                            <p:strVal val="ppt_y"/>
                                          </p:val>
                                        </p:tav>
                                        <p:tav tm="100000">
                                          <p:val>
                                            <p:strVal val="ppt_y"/>
                                          </p:val>
                                        </p:tav>
                                      </p:tavLst>
                                    </p:anim>
                                    <p:set>
                                      <p:cBhvr>
                                        <p:cTn id="71" dur="1" fill="hold">
                                          <p:stCondLst>
                                            <p:cond delay="499"/>
                                          </p:stCondLst>
                                        </p:cTn>
                                        <p:tgtEl>
                                          <p:spTgt spid="18"/>
                                        </p:tgtEl>
                                        <p:attrNameLst>
                                          <p:attrName>style.visibility</p:attrName>
                                        </p:attrNameLst>
                                      </p:cBhvr>
                                      <p:to>
                                        <p:strVal val="hidden"/>
                                      </p:to>
                                    </p:set>
                                  </p:childTnLst>
                                </p:cTn>
                              </p:par>
                              <p:par>
                                <p:cTn id="72" presetID="2" presetClass="exit" presetSubtype="2" fill="hold" grpId="1" nodeType="withEffect">
                                  <p:stCondLst>
                                    <p:cond delay="0"/>
                                  </p:stCondLst>
                                  <p:childTnLst>
                                    <p:anim calcmode="lin" valueType="num">
                                      <p:cBhvr additive="base">
                                        <p:cTn id="73" dur="500"/>
                                        <p:tgtEl>
                                          <p:spTgt spid="19"/>
                                        </p:tgtEl>
                                        <p:attrNameLst>
                                          <p:attrName>ppt_x</p:attrName>
                                        </p:attrNameLst>
                                      </p:cBhvr>
                                      <p:tavLst>
                                        <p:tav tm="0">
                                          <p:val>
                                            <p:strVal val="ppt_x"/>
                                          </p:val>
                                        </p:tav>
                                        <p:tav tm="100000">
                                          <p:val>
                                            <p:strVal val="1+ppt_w/2"/>
                                          </p:val>
                                        </p:tav>
                                      </p:tavLst>
                                    </p:anim>
                                    <p:anim calcmode="lin" valueType="num">
                                      <p:cBhvr additive="base">
                                        <p:cTn id="74" dur="500"/>
                                        <p:tgtEl>
                                          <p:spTgt spid="19"/>
                                        </p:tgtEl>
                                        <p:attrNameLst>
                                          <p:attrName>ppt_y</p:attrName>
                                        </p:attrNameLst>
                                      </p:cBhvr>
                                      <p:tavLst>
                                        <p:tav tm="0">
                                          <p:val>
                                            <p:strVal val="ppt_y"/>
                                          </p:val>
                                        </p:tav>
                                        <p:tav tm="100000">
                                          <p:val>
                                            <p:strVal val="ppt_y"/>
                                          </p:val>
                                        </p:tav>
                                      </p:tavLst>
                                    </p:anim>
                                    <p:set>
                                      <p:cBhvr>
                                        <p:cTn id="75" dur="1" fill="hold">
                                          <p:stCondLst>
                                            <p:cond delay="499"/>
                                          </p:stCondLst>
                                        </p:cTn>
                                        <p:tgtEl>
                                          <p:spTgt spid="19"/>
                                        </p:tgtEl>
                                        <p:attrNameLst>
                                          <p:attrName>style.visibility</p:attrName>
                                        </p:attrNameLst>
                                      </p:cBhvr>
                                      <p:to>
                                        <p:strVal val="hidden"/>
                                      </p:to>
                                    </p:set>
                                  </p:childTnLst>
                                </p:cTn>
                              </p:par>
                              <p:par>
                                <p:cTn id="76" presetID="2" presetClass="exit" presetSubtype="2" fill="hold" grpId="1" nodeType="withEffect">
                                  <p:stCondLst>
                                    <p:cond delay="0"/>
                                  </p:stCondLst>
                                  <p:childTnLst>
                                    <p:anim calcmode="lin" valueType="num">
                                      <p:cBhvr additive="base">
                                        <p:cTn id="77" dur="500"/>
                                        <p:tgtEl>
                                          <p:spTgt spid="20"/>
                                        </p:tgtEl>
                                        <p:attrNameLst>
                                          <p:attrName>ppt_x</p:attrName>
                                        </p:attrNameLst>
                                      </p:cBhvr>
                                      <p:tavLst>
                                        <p:tav tm="0">
                                          <p:val>
                                            <p:strVal val="ppt_x"/>
                                          </p:val>
                                        </p:tav>
                                        <p:tav tm="100000">
                                          <p:val>
                                            <p:strVal val="1+ppt_w/2"/>
                                          </p:val>
                                        </p:tav>
                                      </p:tavLst>
                                    </p:anim>
                                    <p:anim calcmode="lin" valueType="num">
                                      <p:cBhvr additive="base">
                                        <p:cTn id="78" dur="500"/>
                                        <p:tgtEl>
                                          <p:spTgt spid="20"/>
                                        </p:tgtEl>
                                        <p:attrNameLst>
                                          <p:attrName>ppt_y</p:attrName>
                                        </p:attrNameLst>
                                      </p:cBhvr>
                                      <p:tavLst>
                                        <p:tav tm="0">
                                          <p:val>
                                            <p:strVal val="ppt_y"/>
                                          </p:val>
                                        </p:tav>
                                        <p:tav tm="100000">
                                          <p:val>
                                            <p:strVal val="ppt_y"/>
                                          </p:val>
                                        </p:tav>
                                      </p:tavLst>
                                    </p:anim>
                                    <p:set>
                                      <p:cBhvr>
                                        <p:cTn id="79" dur="1" fill="hold">
                                          <p:stCondLst>
                                            <p:cond delay="499"/>
                                          </p:stCondLst>
                                        </p:cTn>
                                        <p:tgtEl>
                                          <p:spTgt spid="20"/>
                                        </p:tgtEl>
                                        <p:attrNameLst>
                                          <p:attrName>style.visibility</p:attrName>
                                        </p:attrNameLst>
                                      </p:cBhvr>
                                      <p:to>
                                        <p:strVal val="hidden"/>
                                      </p:to>
                                    </p:set>
                                  </p:childTnLst>
                                </p:cTn>
                              </p:par>
                              <p:par>
                                <p:cTn id="80" presetID="2" presetClass="exit" presetSubtype="2" fill="hold" grpId="1" nodeType="withEffect">
                                  <p:stCondLst>
                                    <p:cond delay="0"/>
                                  </p:stCondLst>
                                  <p:childTnLst>
                                    <p:anim calcmode="lin" valueType="num">
                                      <p:cBhvr additive="base">
                                        <p:cTn id="81" dur="500"/>
                                        <p:tgtEl>
                                          <p:spTgt spid="21"/>
                                        </p:tgtEl>
                                        <p:attrNameLst>
                                          <p:attrName>ppt_x</p:attrName>
                                        </p:attrNameLst>
                                      </p:cBhvr>
                                      <p:tavLst>
                                        <p:tav tm="0">
                                          <p:val>
                                            <p:strVal val="ppt_x"/>
                                          </p:val>
                                        </p:tav>
                                        <p:tav tm="100000">
                                          <p:val>
                                            <p:strVal val="1+ppt_w/2"/>
                                          </p:val>
                                        </p:tav>
                                      </p:tavLst>
                                    </p:anim>
                                    <p:anim calcmode="lin" valueType="num">
                                      <p:cBhvr additive="base">
                                        <p:cTn id="82" dur="500"/>
                                        <p:tgtEl>
                                          <p:spTgt spid="21"/>
                                        </p:tgtEl>
                                        <p:attrNameLst>
                                          <p:attrName>ppt_y</p:attrName>
                                        </p:attrNameLst>
                                      </p:cBhvr>
                                      <p:tavLst>
                                        <p:tav tm="0">
                                          <p:val>
                                            <p:strVal val="ppt_y"/>
                                          </p:val>
                                        </p:tav>
                                        <p:tav tm="100000">
                                          <p:val>
                                            <p:strVal val="ppt_y"/>
                                          </p:val>
                                        </p:tav>
                                      </p:tavLst>
                                    </p:anim>
                                    <p:set>
                                      <p:cBhvr>
                                        <p:cTn id="83" dur="1" fill="hold">
                                          <p:stCondLst>
                                            <p:cond delay="499"/>
                                          </p:stCondLst>
                                        </p:cTn>
                                        <p:tgtEl>
                                          <p:spTgt spid="21"/>
                                        </p:tgtEl>
                                        <p:attrNameLst>
                                          <p:attrName>style.visibility</p:attrName>
                                        </p:attrNameLst>
                                      </p:cBhvr>
                                      <p:to>
                                        <p:strVal val="hidden"/>
                                      </p:to>
                                    </p:set>
                                  </p:childTnLst>
                                </p:cTn>
                              </p:par>
                              <p:par>
                                <p:cTn id="84" presetID="2" presetClass="exit" presetSubtype="2" fill="hold" grpId="2" nodeType="withEffect">
                                  <p:stCondLst>
                                    <p:cond delay="0"/>
                                  </p:stCondLst>
                                  <p:childTnLst>
                                    <p:anim calcmode="lin" valueType="num">
                                      <p:cBhvr additive="base">
                                        <p:cTn id="85" dur="500"/>
                                        <p:tgtEl>
                                          <p:spTgt spid="22"/>
                                        </p:tgtEl>
                                        <p:attrNameLst>
                                          <p:attrName>ppt_x</p:attrName>
                                        </p:attrNameLst>
                                      </p:cBhvr>
                                      <p:tavLst>
                                        <p:tav tm="0">
                                          <p:val>
                                            <p:strVal val="ppt_x"/>
                                          </p:val>
                                        </p:tav>
                                        <p:tav tm="100000">
                                          <p:val>
                                            <p:strVal val="1+ppt_w/2"/>
                                          </p:val>
                                        </p:tav>
                                      </p:tavLst>
                                    </p:anim>
                                    <p:anim calcmode="lin" valueType="num">
                                      <p:cBhvr additive="base">
                                        <p:cTn id="86" dur="500"/>
                                        <p:tgtEl>
                                          <p:spTgt spid="22"/>
                                        </p:tgtEl>
                                        <p:attrNameLst>
                                          <p:attrName>ppt_y</p:attrName>
                                        </p:attrNameLst>
                                      </p:cBhvr>
                                      <p:tavLst>
                                        <p:tav tm="0">
                                          <p:val>
                                            <p:strVal val="ppt_y"/>
                                          </p:val>
                                        </p:tav>
                                        <p:tav tm="100000">
                                          <p:val>
                                            <p:strVal val="ppt_y"/>
                                          </p:val>
                                        </p:tav>
                                      </p:tavLst>
                                    </p:anim>
                                    <p:set>
                                      <p:cBhvr>
                                        <p:cTn id="87" dur="1" fill="hold">
                                          <p:stCondLst>
                                            <p:cond delay="499"/>
                                          </p:stCondLst>
                                        </p:cTn>
                                        <p:tgtEl>
                                          <p:spTgt spid="22"/>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23"/>
                                        </p:tgtEl>
                                        <p:attrNameLst>
                                          <p:attrName>ppt_x</p:attrName>
                                        </p:attrNameLst>
                                      </p:cBhvr>
                                      <p:tavLst>
                                        <p:tav tm="0">
                                          <p:val>
                                            <p:strVal val="ppt_x"/>
                                          </p:val>
                                        </p:tav>
                                        <p:tav tm="100000">
                                          <p:val>
                                            <p:strVal val="1+ppt_w/2"/>
                                          </p:val>
                                        </p:tav>
                                      </p:tavLst>
                                    </p:anim>
                                    <p:anim calcmode="lin" valueType="num">
                                      <p:cBhvr additive="base">
                                        <p:cTn id="90" dur="500"/>
                                        <p:tgtEl>
                                          <p:spTgt spid="23"/>
                                        </p:tgtEl>
                                        <p:attrNameLst>
                                          <p:attrName>ppt_y</p:attrName>
                                        </p:attrNameLst>
                                      </p:cBhvr>
                                      <p:tavLst>
                                        <p:tav tm="0">
                                          <p:val>
                                            <p:strVal val="ppt_y"/>
                                          </p:val>
                                        </p:tav>
                                        <p:tav tm="100000">
                                          <p:val>
                                            <p:strVal val="ppt_y"/>
                                          </p:val>
                                        </p:tav>
                                      </p:tavLst>
                                    </p:anim>
                                    <p:set>
                                      <p:cBhvr>
                                        <p:cTn id="91" dur="1" fill="hold">
                                          <p:stCondLst>
                                            <p:cond delay="499"/>
                                          </p:stCondLst>
                                        </p:cTn>
                                        <p:tgtEl>
                                          <p:spTgt spid="23"/>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24"/>
                                        </p:tgtEl>
                                        <p:attrNameLst>
                                          <p:attrName>ppt_x</p:attrName>
                                        </p:attrNameLst>
                                      </p:cBhvr>
                                      <p:tavLst>
                                        <p:tav tm="0">
                                          <p:val>
                                            <p:strVal val="ppt_x"/>
                                          </p:val>
                                        </p:tav>
                                        <p:tav tm="100000">
                                          <p:val>
                                            <p:strVal val="1+ppt_w/2"/>
                                          </p:val>
                                        </p:tav>
                                      </p:tavLst>
                                    </p:anim>
                                    <p:anim calcmode="lin" valueType="num">
                                      <p:cBhvr additive="base">
                                        <p:cTn id="94" dur="500"/>
                                        <p:tgtEl>
                                          <p:spTgt spid="24"/>
                                        </p:tgtEl>
                                        <p:attrNameLst>
                                          <p:attrName>ppt_y</p:attrName>
                                        </p:attrNameLst>
                                      </p:cBhvr>
                                      <p:tavLst>
                                        <p:tav tm="0">
                                          <p:val>
                                            <p:strVal val="ppt_y"/>
                                          </p:val>
                                        </p:tav>
                                        <p:tav tm="100000">
                                          <p:val>
                                            <p:strVal val="ppt_y"/>
                                          </p:val>
                                        </p:tav>
                                      </p:tavLst>
                                    </p:anim>
                                    <p:set>
                                      <p:cBhvr>
                                        <p:cTn id="95" dur="1" fill="hold">
                                          <p:stCondLst>
                                            <p:cond delay="499"/>
                                          </p:stCondLst>
                                        </p:cTn>
                                        <p:tgtEl>
                                          <p:spTgt spid="24"/>
                                        </p:tgtEl>
                                        <p:attrNameLst>
                                          <p:attrName>style.visibility</p:attrName>
                                        </p:attrNameLst>
                                      </p:cBhvr>
                                      <p:to>
                                        <p:strVal val="hidden"/>
                                      </p:to>
                                    </p:set>
                                  </p:childTnLst>
                                </p:cTn>
                              </p:par>
                              <p:par>
                                <p:cTn id="96" presetID="2" presetClass="exit" presetSubtype="2" fill="hold" grpId="1" nodeType="withEffect">
                                  <p:stCondLst>
                                    <p:cond delay="0"/>
                                  </p:stCondLst>
                                  <p:childTnLst>
                                    <p:anim calcmode="lin" valueType="num">
                                      <p:cBhvr additive="base">
                                        <p:cTn id="97" dur="500"/>
                                        <p:tgtEl>
                                          <p:spTgt spid="25"/>
                                        </p:tgtEl>
                                        <p:attrNameLst>
                                          <p:attrName>ppt_x</p:attrName>
                                        </p:attrNameLst>
                                      </p:cBhvr>
                                      <p:tavLst>
                                        <p:tav tm="0">
                                          <p:val>
                                            <p:strVal val="ppt_x"/>
                                          </p:val>
                                        </p:tav>
                                        <p:tav tm="100000">
                                          <p:val>
                                            <p:strVal val="1+ppt_w/2"/>
                                          </p:val>
                                        </p:tav>
                                      </p:tavLst>
                                    </p:anim>
                                    <p:anim calcmode="lin" valueType="num">
                                      <p:cBhvr additive="base">
                                        <p:cTn id="98" dur="500"/>
                                        <p:tgtEl>
                                          <p:spTgt spid="25"/>
                                        </p:tgtEl>
                                        <p:attrNameLst>
                                          <p:attrName>ppt_y</p:attrName>
                                        </p:attrNameLst>
                                      </p:cBhvr>
                                      <p:tavLst>
                                        <p:tav tm="0">
                                          <p:val>
                                            <p:strVal val="ppt_y"/>
                                          </p:val>
                                        </p:tav>
                                        <p:tav tm="100000">
                                          <p:val>
                                            <p:strVal val="ppt_y"/>
                                          </p:val>
                                        </p:tav>
                                      </p:tavLst>
                                    </p:anim>
                                    <p:set>
                                      <p:cBhvr>
                                        <p:cTn id="99" dur="1" fill="hold">
                                          <p:stCondLst>
                                            <p:cond delay="499"/>
                                          </p:stCondLst>
                                        </p:cTn>
                                        <p:tgtEl>
                                          <p:spTgt spid="25"/>
                                        </p:tgtEl>
                                        <p:attrNameLst>
                                          <p:attrName>style.visibility</p:attrName>
                                        </p:attrNameLst>
                                      </p:cBhvr>
                                      <p:to>
                                        <p:strVal val="hidden"/>
                                      </p:to>
                                    </p:set>
                                  </p:childTnLst>
                                </p:cTn>
                              </p:par>
                              <p:par>
                                <p:cTn id="100" presetID="2" presetClass="exit" presetSubtype="2" fill="hold" grpId="1" nodeType="withEffect">
                                  <p:stCondLst>
                                    <p:cond delay="0"/>
                                  </p:stCondLst>
                                  <p:childTnLst>
                                    <p:anim calcmode="lin" valueType="num">
                                      <p:cBhvr additive="base">
                                        <p:cTn id="101" dur="500"/>
                                        <p:tgtEl>
                                          <p:spTgt spid="26"/>
                                        </p:tgtEl>
                                        <p:attrNameLst>
                                          <p:attrName>ppt_x</p:attrName>
                                        </p:attrNameLst>
                                      </p:cBhvr>
                                      <p:tavLst>
                                        <p:tav tm="0">
                                          <p:val>
                                            <p:strVal val="ppt_x"/>
                                          </p:val>
                                        </p:tav>
                                        <p:tav tm="100000">
                                          <p:val>
                                            <p:strVal val="1+ppt_w/2"/>
                                          </p:val>
                                        </p:tav>
                                      </p:tavLst>
                                    </p:anim>
                                    <p:anim calcmode="lin" valueType="num">
                                      <p:cBhvr additive="base">
                                        <p:cTn id="102" dur="500"/>
                                        <p:tgtEl>
                                          <p:spTgt spid="26"/>
                                        </p:tgtEl>
                                        <p:attrNameLst>
                                          <p:attrName>ppt_y</p:attrName>
                                        </p:attrNameLst>
                                      </p:cBhvr>
                                      <p:tavLst>
                                        <p:tav tm="0">
                                          <p:val>
                                            <p:strVal val="ppt_y"/>
                                          </p:val>
                                        </p:tav>
                                        <p:tav tm="100000">
                                          <p:val>
                                            <p:strVal val="ppt_y"/>
                                          </p:val>
                                        </p:tav>
                                      </p:tavLst>
                                    </p:anim>
                                    <p:set>
                                      <p:cBhvr>
                                        <p:cTn id="103"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1" grpId="0"/>
      <p:bldP spid="19" grpId="0" bldLvl="0" animBg="1"/>
      <p:bldP spid="20" grpId="0" bldLvl="0" animBg="1"/>
      <p:bldP spid="25" grpId="0"/>
      <p:bldP spid="23" grpId="0" bldLvl="0" animBg="1"/>
      <p:bldP spid="22" grpId="1"/>
      <p:bldP spid="24" grpId="0"/>
      <p:bldP spid="26" grpId="0"/>
      <p:bldP spid="6" grpId="0"/>
      <p:bldP spid="7" grpId="0"/>
      <p:bldP spid="10" grpId="0"/>
      <p:bldP spid="14" grpId="0"/>
      <p:bldP spid="18" grpId="1" animBg="1"/>
      <p:bldP spid="19" grpId="1" animBg="1"/>
      <p:bldP spid="20" grpId="1" animBg="1"/>
      <p:bldP spid="21" grpId="1"/>
      <p:bldP spid="22" grpId="2"/>
      <p:bldP spid="23" grpId="1" animBg="1"/>
      <p:bldP spid="24" grpId="1"/>
      <p:bldP spid="25" grpId="1"/>
      <p:bldP spid="2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淘宝网Chenying0907出品 2"/>
          <p:cNvSpPr/>
          <p:nvPr/>
        </p:nvSpPr>
        <p:spPr>
          <a:xfrm>
            <a:off x="3221" y="258410"/>
            <a:ext cx="4601210" cy="460375"/>
          </a:xfrm>
          <a:prstGeom prst="rect">
            <a:avLst/>
          </a:prstGeom>
        </p:spPr>
        <p:txBody>
          <a:bodyPr wrap="none">
            <a:spAutoFit/>
          </a:bodyPr>
          <a:lstStyle/>
          <a:p>
            <a:pPr defTabSz="1218565"/>
            <a:r>
              <a:rPr lang="en-US" altLang="zh-CN" sz="2400" b="1" dirty="0">
                <a:solidFill>
                  <a:prstClr val="white"/>
                </a:solidFill>
                <a:latin typeface="微软雅黑" panose="020B0503020204020204" pitchFamily="34" charset="-122"/>
                <a:ea typeface="微软雅黑" panose="020B0503020204020204" pitchFamily="34" charset="-122"/>
              </a:rPr>
              <a:t> Part 01</a:t>
            </a:r>
            <a:r>
              <a:rPr lang="zh-CN" altLang="en-US" sz="2400" b="1" dirty="0">
                <a:solidFill>
                  <a:prstClr val="white"/>
                </a:solidFill>
                <a:latin typeface="微软雅黑" panose="020B0503020204020204" pitchFamily="34" charset="-122"/>
                <a:ea typeface="微软雅黑" panose="020B0503020204020204" pitchFamily="34" charset="-122"/>
              </a:rPr>
              <a:t>：大数据人工智能总览  </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175" y="1537335"/>
            <a:ext cx="9142095" cy="583565"/>
          </a:xfrm>
          <a:prstGeom prst="rect">
            <a:avLst/>
          </a:prstGeom>
          <a:noFill/>
        </p:spPr>
        <p:txBody>
          <a:bodyPr wrap="square" rtlCol="0">
            <a:spAutoFit/>
          </a:bodyPr>
          <a:p>
            <a:pPr algn="ctr"/>
            <a:r>
              <a:rPr lang="zh-CN" altLang="en-US" sz="3200"/>
              <a:t>工业大数据应用</a:t>
            </a:r>
            <a:endParaRPr lang="zh-CN" altLang="en-US" sz="3200"/>
          </a:p>
        </p:txBody>
      </p:sp>
      <p:sp>
        <p:nvSpPr>
          <p:cNvPr id="3" name="文本框 2"/>
          <p:cNvSpPr txBox="1"/>
          <p:nvPr/>
        </p:nvSpPr>
        <p:spPr>
          <a:xfrm>
            <a:off x="3695065" y="2916555"/>
            <a:ext cx="1852295" cy="829945"/>
          </a:xfrm>
          <a:prstGeom prst="rect">
            <a:avLst/>
          </a:prstGeom>
          <a:solidFill>
            <a:schemeClr val="tx1"/>
          </a:solidFill>
        </p:spPr>
        <p:txBody>
          <a:bodyPr wrap="square" rtlCol="0">
            <a:spAutoFit/>
          </a:bodyPr>
          <a:p>
            <a:r>
              <a:rPr lang="en-US" altLang="zh-CN" sz="4800">
                <a:solidFill>
                  <a:srgbClr val="FF0000"/>
                </a:solidFill>
                <a:latin typeface="宋体" panose="02010600030101010101" pitchFamily="2" charset="-122"/>
                <a:ea typeface="宋体" panose="02010600030101010101" pitchFamily="2" charset="-122"/>
              </a:rPr>
              <a:t>Model</a:t>
            </a:r>
            <a:endParaRPr lang="en-US" altLang="zh-CN" sz="4800">
              <a:solidFill>
                <a:srgbClr val="FF0000"/>
              </a:solidFill>
              <a:latin typeface="宋体" panose="02010600030101010101" pitchFamily="2" charset="-122"/>
              <a:ea typeface="宋体" panose="02010600030101010101" pitchFamily="2" charset="-122"/>
            </a:endParaRPr>
          </a:p>
        </p:txBody>
      </p:sp>
      <p:sp>
        <p:nvSpPr>
          <p:cNvPr id="4" name="文本框 3"/>
          <p:cNvSpPr txBox="1"/>
          <p:nvPr/>
        </p:nvSpPr>
        <p:spPr>
          <a:xfrm>
            <a:off x="1036955" y="3122930"/>
            <a:ext cx="979170" cy="416560"/>
          </a:xfrm>
          <a:prstGeom prst="rect">
            <a:avLst/>
          </a:prstGeom>
          <a:noFill/>
        </p:spPr>
        <p:txBody>
          <a:bodyPr wrap="square" rtlCol="0">
            <a:spAutoFit/>
          </a:bodyPr>
          <a:p>
            <a:r>
              <a:rPr lang="zh-CN" altLang="en-US" b="1"/>
              <a:t>输入</a:t>
            </a:r>
            <a:endParaRPr lang="zh-CN" altLang="en-US" b="1"/>
          </a:p>
        </p:txBody>
      </p:sp>
      <p:sp>
        <p:nvSpPr>
          <p:cNvPr id="8" name="文本框 7"/>
          <p:cNvSpPr txBox="1"/>
          <p:nvPr/>
        </p:nvSpPr>
        <p:spPr>
          <a:xfrm>
            <a:off x="7461885" y="3122930"/>
            <a:ext cx="979170" cy="416560"/>
          </a:xfrm>
          <a:prstGeom prst="rect">
            <a:avLst/>
          </a:prstGeom>
          <a:noFill/>
        </p:spPr>
        <p:txBody>
          <a:bodyPr wrap="square" rtlCol="0">
            <a:spAutoFit/>
          </a:bodyPr>
          <a:p>
            <a:r>
              <a:rPr lang="zh-CN" altLang="en-US" b="1"/>
              <a:t>输出</a:t>
            </a:r>
            <a:endParaRPr lang="zh-CN" altLang="en-US" b="1"/>
          </a:p>
        </p:txBody>
      </p:sp>
      <p:sp>
        <p:nvSpPr>
          <p:cNvPr id="159" name=" 159"/>
          <p:cNvSpPr/>
          <p:nvPr/>
        </p:nvSpPr>
        <p:spPr>
          <a:xfrm>
            <a:off x="1691640" y="3212465"/>
            <a:ext cx="1871980" cy="21590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59"/>
          <p:cNvSpPr/>
          <p:nvPr/>
        </p:nvSpPr>
        <p:spPr>
          <a:xfrm>
            <a:off x="5619115" y="3223260"/>
            <a:ext cx="1871980" cy="215900"/>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459105" y="4799330"/>
            <a:ext cx="2148840" cy="742315"/>
          </a:xfrm>
          <a:prstGeom prst="rect">
            <a:avLst/>
          </a:prstGeom>
          <a:noFill/>
        </p:spPr>
        <p:txBody>
          <a:bodyPr wrap="square" rtlCol="0">
            <a:spAutoFit/>
          </a:bodyPr>
          <a:p>
            <a:pPr algn="ctr"/>
            <a:r>
              <a:rPr lang="zh-CN" altLang="en-US"/>
              <a:t>我们需要：</a:t>
            </a:r>
            <a:endParaRPr lang="zh-CN" altLang="en-US"/>
          </a:p>
          <a:p>
            <a:pPr algn="ctr"/>
            <a:r>
              <a:rPr lang="zh-CN" altLang="en-US">
                <a:solidFill>
                  <a:srgbClr val="FF0000"/>
                </a:solidFill>
              </a:rPr>
              <a:t>完整有效的数据</a:t>
            </a:r>
            <a:endParaRPr lang="zh-CN" altLang="en-US">
              <a:solidFill>
                <a:srgbClr val="FF0000"/>
              </a:solidFill>
            </a:endParaRPr>
          </a:p>
        </p:txBody>
      </p:sp>
      <p:sp>
        <p:nvSpPr>
          <p:cNvPr id="15" name="文本框 14"/>
          <p:cNvSpPr txBox="1"/>
          <p:nvPr/>
        </p:nvSpPr>
        <p:spPr>
          <a:xfrm>
            <a:off x="3551555" y="4799330"/>
            <a:ext cx="2124075" cy="742315"/>
          </a:xfrm>
          <a:prstGeom prst="rect">
            <a:avLst/>
          </a:prstGeom>
          <a:noFill/>
        </p:spPr>
        <p:txBody>
          <a:bodyPr wrap="square" rtlCol="0">
            <a:spAutoFit/>
          </a:bodyPr>
          <a:p>
            <a:pPr algn="ctr"/>
            <a:r>
              <a:rPr lang="zh-CN" altLang="en-US"/>
              <a:t>我们构造：</a:t>
            </a:r>
            <a:endParaRPr lang="zh-CN" altLang="en-US"/>
          </a:p>
          <a:p>
            <a:r>
              <a:rPr lang="zh-CN" altLang="en-US">
                <a:solidFill>
                  <a:srgbClr val="FF0000"/>
                </a:solidFill>
              </a:rPr>
              <a:t>饱含信息的模型</a:t>
            </a:r>
            <a:endParaRPr lang="zh-CN" altLang="en-US">
              <a:solidFill>
                <a:srgbClr val="FF0000"/>
              </a:solidFill>
            </a:endParaRPr>
          </a:p>
        </p:txBody>
      </p:sp>
      <p:sp>
        <p:nvSpPr>
          <p:cNvPr id="16" name="文本框 15"/>
          <p:cNvSpPr txBox="1"/>
          <p:nvPr/>
        </p:nvSpPr>
        <p:spPr>
          <a:xfrm>
            <a:off x="6737985" y="4799330"/>
            <a:ext cx="2334260" cy="742315"/>
          </a:xfrm>
          <a:prstGeom prst="rect">
            <a:avLst/>
          </a:prstGeom>
          <a:noFill/>
        </p:spPr>
        <p:txBody>
          <a:bodyPr wrap="square" rtlCol="0">
            <a:spAutoFit/>
          </a:bodyPr>
          <a:p>
            <a:pPr algn="ctr"/>
            <a:r>
              <a:rPr lang="zh-CN" altLang="en-US"/>
              <a:t>我们提供：</a:t>
            </a:r>
            <a:endParaRPr lang="zh-CN" altLang="en-US"/>
          </a:p>
          <a:p>
            <a:r>
              <a:rPr lang="zh-CN" altLang="en-US">
                <a:solidFill>
                  <a:srgbClr val="FF0000"/>
                </a:solidFill>
              </a:rPr>
              <a:t>商业价值的判断</a:t>
            </a:r>
            <a:endParaRPr lang="zh-CN" altLang="en-US">
              <a:solidFill>
                <a:srgbClr val="FF0000"/>
              </a:solidFill>
            </a:endParaRPr>
          </a:p>
        </p:txBody>
      </p:sp>
      <p:sp>
        <p:nvSpPr>
          <p:cNvPr id="229" name=" 229"/>
          <p:cNvSpPr/>
          <p:nvPr/>
        </p:nvSpPr>
        <p:spPr>
          <a:xfrm>
            <a:off x="1188720" y="4004945"/>
            <a:ext cx="431800" cy="648335"/>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1342" h="2231572">
                <a:moveTo>
                  <a:pt x="1491342" y="0"/>
                </a:moveTo>
                <a:lnTo>
                  <a:pt x="32657" y="1143000"/>
                </a:lnTo>
                <a:lnTo>
                  <a:pt x="685800" y="1284515"/>
                </a:lnTo>
                <a:lnTo>
                  <a:pt x="0" y="2231572"/>
                </a:lnTo>
                <a:lnTo>
                  <a:pt x="1404257" y="1143000"/>
                </a:lnTo>
                <a:lnTo>
                  <a:pt x="794657" y="990600"/>
                </a:lnTo>
                <a:lnTo>
                  <a:pt x="14913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 229"/>
          <p:cNvSpPr/>
          <p:nvPr/>
        </p:nvSpPr>
        <p:spPr>
          <a:xfrm>
            <a:off x="4460875" y="3961765"/>
            <a:ext cx="431800" cy="648335"/>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1342" h="2231572">
                <a:moveTo>
                  <a:pt x="1491342" y="0"/>
                </a:moveTo>
                <a:lnTo>
                  <a:pt x="32657" y="1143000"/>
                </a:lnTo>
                <a:lnTo>
                  <a:pt x="685800" y="1284515"/>
                </a:lnTo>
                <a:lnTo>
                  <a:pt x="0" y="2231572"/>
                </a:lnTo>
                <a:lnTo>
                  <a:pt x="1404257" y="1143000"/>
                </a:lnTo>
                <a:lnTo>
                  <a:pt x="794657" y="990600"/>
                </a:lnTo>
                <a:lnTo>
                  <a:pt x="14913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 229"/>
          <p:cNvSpPr/>
          <p:nvPr/>
        </p:nvSpPr>
        <p:spPr>
          <a:xfrm>
            <a:off x="7491095" y="3961765"/>
            <a:ext cx="431800" cy="648335"/>
          </a:xfrm>
          <a:custGeom>
            <a:avLst/>
            <a:gdLst>
              <a:gd name="connsiteX0" fmla="*/ 1491342 w 1491342"/>
              <a:gd name="connsiteY0" fmla="*/ 0 h 2231572"/>
              <a:gd name="connsiteX1" fmla="*/ 32657 w 1491342"/>
              <a:gd name="connsiteY1" fmla="*/ 1143000 h 2231572"/>
              <a:gd name="connsiteX2" fmla="*/ 685800 w 1491342"/>
              <a:gd name="connsiteY2" fmla="*/ 1284515 h 2231572"/>
              <a:gd name="connsiteX3" fmla="*/ 0 w 1491342"/>
              <a:gd name="connsiteY3" fmla="*/ 2231572 h 2231572"/>
              <a:gd name="connsiteX4" fmla="*/ 1404257 w 1491342"/>
              <a:gd name="connsiteY4" fmla="*/ 1143000 h 2231572"/>
              <a:gd name="connsiteX5" fmla="*/ 794657 w 1491342"/>
              <a:gd name="connsiteY5" fmla="*/ 990600 h 2231572"/>
              <a:gd name="connsiteX6" fmla="*/ 1491342 w 1491342"/>
              <a:gd name="connsiteY6" fmla="*/ 0 h 223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1342" h="2231572">
                <a:moveTo>
                  <a:pt x="1491342" y="0"/>
                </a:moveTo>
                <a:lnTo>
                  <a:pt x="32657" y="1143000"/>
                </a:lnTo>
                <a:lnTo>
                  <a:pt x="685800" y="1284515"/>
                </a:lnTo>
                <a:lnTo>
                  <a:pt x="0" y="2231572"/>
                </a:lnTo>
                <a:lnTo>
                  <a:pt x="1404257" y="1143000"/>
                </a:lnTo>
                <a:lnTo>
                  <a:pt x="794657" y="990600"/>
                </a:lnTo>
                <a:lnTo>
                  <a:pt x="14913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文本框 29"/>
          <p:cNvSpPr txBox="1"/>
          <p:nvPr/>
        </p:nvSpPr>
        <p:spPr>
          <a:xfrm>
            <a:off x="3695065" y="2498725"/>
            <a:ext cx="1852295" cy="368300"/>
          </a:xfrm>
          <a:prstGeom prst="rect">
            <a:avLst/>
          </a:prstGeom>
          <a:noFill/>
        </p:spPr>
        <p:txBody>
          <a:bodyPr wrap="square" rtlCol="0">
            <a:spAutoFit/>
          </a:bodyPr>
          <a:p>
            <a:pPr algn="ctr"/>
            <a:r>
              <a:rPr lang="zh-CN" altLang="en-US" sz="1800" b="1">
                <a:solidFill>
                  <a:schemeClr val="tx1"/>
                </a:solidFill>
              </a:rPr>
              <a:t>训练</a:t>
            </a:r>
            <a:r>
              <a:rPr lang="en-US" altLang="zh-CN" sz="1800" b="1">
                <a:solidFill>
                  <a:schemeClr val="tx1"/>
                </a:solidFill>
              </a:rPr>
              <a:t>/</a:t>
            </a:r>
            <a:r>
              <a:rPr lang="zh-CN" altLang="en-US" sz="1800" b="1">
                <a:solidFill>
                  <a:schemeClr val="tx1"/>
                </a:solidFill>
              </a:rPr>
              <a:t>应用</a:t>
            </a:r>
            <a:endParaRPr lang="zh-CN" altLang="en-US" sz="1800" b="1">
              <a:solidFill>
                <a:schemeClr val="tx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9"/>
                                        </p:tgtEl>
                                        <p:attrNameLst>
                                          <p:attrName>style.visibility</p:attrName>
                                        </p:attrNameLst>
                                      </p:cBhvr>
                                      <p:to>
                                        <p:strVal val="visible"/>
                                      </p:to>
                                    </p:set>
                                    <p:anim calcmode="lin" valueType="num">
                                      <p:cBhvr additive="base">
                                        <p:cTn id="23" dur="500" fill="hold"/>
                                        <p:tgtEl>
                                          <p:spTgt spid="159"/>
                                        </p:tgtEl>
                                        <p:attrNameLst>
                                          <p:attrName>ppt_x</p:attrName>
                                        </p:attrNameLst>
                                      </p:cBhvr>
                                      <p:tavLst>
                                        <p:tav tm="0">
                                          <p:val>
                                            <p:strVal val="0-#ppt_w/2"/>
                                          </p:val>
                                        </p:tav>
                                        <p:tav tm="100000">
                                          <p:val>
                                            <p:strVal val="#ppt_x"/>
                                          </p:val>
                                        </p:tav>
                                      </p:tavLst>
                                    </p:anim>
                                    <p:anim calcmode="lin" valueType="num">
                                      <p:cBhvr additive="base">
                                        <p:cTn id="24" dur="500" fill="hold"/>
                                        <p:tgtEl>
                                          <p:spTgt spid="15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29"/>
                                        </p:tgtEl>
                                        <p:attrNameLst>
                                          <p:attrName>style.visibility</p:attrName>
                                        </p:attrNameLst>
                                      </p:cBhvr>
                                      <p:to>
                                        <p:strVal val="visible"/>
                                      </p:to>
                                    </p:set>
                                    <p:anim calcmode="lin" valueType="num">
                                      <p:cBhvr additive="base">
                                        <p:cTn id="43" dur="500" fill="hold"/>
                                        <p:tgtEl>
                                          <p:spTgt spid="229"/>
                                        </p:tgtEl>
                                        <p:attrNameLst>
                                          <p:attrName>ppt_x</p:attrName>
                                        </p:attrNameLst>
                                      </p:cBhvr>
                                      <p:tavLst>
                                        <p:tav tm="0">
                                          <p:val>
                                            <p:strVal val="0-#ppt_w/2"/>
                                          </p:val>
                                        </p:tav>
                                        <p:tav tm="100000">
                                          <p:val>
                                            <p:strVal val="#ppt_x"/>
                                          </p:val>
                                        </p:tav>
                                      </p:tavLst>
                                    </p:anim>
                                    <p:anim calcmode="lin" valueType="num">
                                      <p:cBhvr additive="base">
                                        <p:cTn id="44" dur="500" fill="hold"/>
                                        <p:tgtEl>
                                          <p:spTgt spid="22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0-#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0-#ppt_w/2"/>
                                          </p:val>
                                        </p:tav>
                                        <p:tav tm="100000">
                                          <p:val>
                                            <p:strVal val="#ppt_x"/>
                                          </p:val>
                                        </p:tav>
                                      </p:tavLst>
                                    </p:anim>
                                    <p:anim calcmode="lin" valueType="num">
                                      <p:cBhvr additive="base">
                                        <p:cTn id="5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p:bldP spid="8" grpId="0"/>
      <p:bldP spid="159" grpId="0" bldLvl="0" animBg="1"/>
      <p:bldP spid="9" grpId="0" bldLvl="0" animBg="1"/>
      <p:bldP spid="13" grpId="0"/>
      <p:bldP spid="15" grpId="0"/>
      <p:bldP spid="16" grpId="0"/>
      <p:bldP spid="229" grpId="0" bldLvl="0" animBg="1"/>
      <p:bldP spid="28" grpId="0" bldLvl="0" animBg="1"/>
      <p:bldP spid="29" grpId="0" bldLvl="0" animBg="1"/>
      <p:bldP spid="3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2120</Words>
  <Application>WPS 演示</Application>
  <PresentationFormat>全屏显示(4:3)</PresentationFormat>
  <Paragraphs>344</Paragraphs>
  <Slides>23</Slides>
  <Notes>3</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23</vt:i4>
      </vt:variant>
    </vt:vector>
  </HeadingPairs>
  <TitlesOfParts>
    <vt:vector size="40" baseType="lpstr">
      <vt:lpstr>Arial</vt:lpstr>
      <vt:lpstr>宋体</vt:lpstr>
      <vt:lpstr>Wingdings</vt:lpstr>
      <vt:lpstr>微软雅黑</vt:lpstr>
      <vt:lpstr>Calibri</vt:lpstr>
      <vt:lpstr>华文中宋</vt:lpstr>
      <vt:lpstr>Abadi MT</vt:lpstr>
      <vt:lpstr>Segoe Print</vt:lpstr>
      <vt:lpstr>Arial Unicode MS</vt:lpstr>
      <vt:lpstr>Wingdings</vt:lpstr>
      <vt:lpstr>Century Gothic</vt:lpstr>
      <vt:lpstr>Yu Gothic UI</vt:lpstr>
      <vt:lpstr>Times New Roman</vt:lpstr>
      <vt:lpstr>Calibri</vt:lpstr>
      <vt:lpstr>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320</cp:revision>
  <dcterms:created xsi:type="dcterms:W3CDTF">2015-11-21T04:10:00Z</dcterms:created>
  <dcterms:modified xsi:type="dcterms:W3CDTF">2018-04-28T12:41:00Z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ies>
</file>