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28"/>
  </p:handoutMasterIdLst>
  <p:sldIdLst>
    <p:sldId id="338" r:id="rId4"/>
    <p:sldId id="352" r:id="rId6"/>
    <p:sldId id="354" r:id="rId7"/>
    <p:sldId id="374" r:id="rId8"/>
    <p:sldId id="373" r:id="rId9"/>
    <p:sldId id="372" r:id="rId10"/>
    <p:sldId id="359" r:id="rId11"/>
    <p:sldId id="362" r:id="rId12"/>
    <p:sldId id="375" r:id="rId13"/>
    <p:sldId id="401" r:id="rId14"/>
    <p:sldId id="400" r:id="rId15"/>
    <p:sldId id="376" r:id="rId16"/>
    <p:sldId id="402" r:id="rId17"/>
    <p:sldId id="378" r:id="rId18"/>
    <p:sldId id="363" r:id="rId19"/>
    <p:sldId id="379" r:id="rId20"/>
    <p:sldId id="392" r:id="rId21"/>
    <p:sldId id="368" r:id="rId22"/>
    <p:sldId id="380" r:id="rId23"/>
    <p:sldId id="381" r:id="rId24"/>
    <p:sldId id="382" r:id="rId25"/>
    <p:sldId id="390" r:id="rId26"/>
    <p:sldId id="355" r:id="rId27"/>
  </p:sldIdLst>
  <p:sldSz cx="9144000" cy="6858000" type="screen4x3"/>
  <p:notesSz cx="6858000" cy="9144000"/>
  <p:defaultTextStyle>
    <a:defPPr>
      <a:defRPr lang="zh-CN"/>
    </a:defPPr>
    <a:lvl1pPr marL="0" algn="l" defTabSz="1088390" rtl="0" eaLnBrk="1" latinLnBrk="0" hangingPunct="1">
      <a:defRPr sz="2115" kern="1200">
        <a:solidFill>
          <a:schemeClr val="tx1"/>
        </a:solidFill>
        <a:latin typeface="+mn-lt"/>
        <a:ea typeface="+mn-ea"/>
        <a:cs typeface="+mn-cs"/>
      </a:defRPr>
    </a:lvl1pPr>
    <a:lvl2pPr marL="544195" algn="l" defTabSz="1088390" rtl="0" eaLnBrk="1" latinLnBrk="0" hangingPunct="1">
      <a:defRPr sz="2115" kern="1200">
        <a:solidFill>
          <a:schemeClr val="tx1"/>
        </a:solidFill>
        <a:latin typeface="+mn-lt"/>
        <a:ea typeface="+mn-ea"/>
        <a:cs typeface="+mn-cs"/>
      </a:defRPr>
    </a:lvl2pPr>
    <a:lvl3pPr marL="1088390" algn="l" defTabSz="1088390" rtl="0" eaLnBrk="1" latinLnBrk="0" hangingPunct="1">
      <a:defRPr sz="2115" kern="1200">
        <a:solidFill>
          <a:schemeClr val="tx1"/>
        </a:solidFill>
        <a:latin typeface="+mn-lt"/>
        <a:ea typeface="+mn-ea"/>
        <a:cs typeface="+mn-cs"/>
      </a:defRPr>
    </a:lvl3pPr>
    <a:lvl4pPr marL="1632585" algn="l" defTabSz="1088390" rtl="0" eaLnBrk="1" latinLnBrk="0" hangingPunct="1">
      <a:defRPr sz="2115" kern="1200">
        <a:solidFill>
          <a:schemeClr val="tx1"/>
        </a:solidFill>
        <a:latin typeface="+mn-lt"/>
        <a:ea typeface="+mn-ea"/>
        <a:cs typeface="+mn-cs"/>
      </a:defRPr>
    </a:lvl4pPr>
    <a:lvl5pPr marL="2176780" algn="l" defTabSz="1088390" rtl="0" eaLnBrk="1" latinLnBrk="0" hangingPunct="1">
      <a:defRPr sz="2115" kern="1200">
        <a:solidFill>
          <a:schemeClr val="tx1"/>
        </a:solidFill>
        <a:latin typeface="+mn-lt"/>
        <a:ea typeface="+mn-ea"/>
        <a:cs typeface="+mn-cs"/>
      </a:defRPr>
    </a:lvl5pPr>
    <a:lvl6pPr marL="2720975" algn="l" defTabSz="1088390" rtl="0" eaLnBrk="1" latinLnBrk="0" hangingPunct="1">
      <a:defRPr sz="2115" kern="1200">
        <a:solidFill>
          <a:schemeClr val="tx1"/>
        </a:solidFill>
        <a:latin typeface="+mn-lt"/>
        <a:ea typeface="+mn-ea"/>
        <a:cs typeface="+mn-cs"/>
      </a:defRPr>
    </a:lvl6pPr>
    <a:lvl7pPr marL="3265170" algn="l" defTabSz="1088390" rtl="0" eaLnBrk="1" latinLnBrk="0" hangingPunct="1">
      <a:defRPr sz="2115" kern="1200">
        <a:solidFill>
          <a:schemeClr val="tx1"/>
        </a:solidFill>
        <a:latin typeface="+mn-lt"/>
        <a:ea typeface="+mn-ea"/>
        <a:cs typeface="+mn-cs"/>
      </a:defRPr>
    </a:lvl7pPr>
    <a:lvl8pPr marL="3809365" algn="l" defTabSz="1088390" rtl="0" eaLnBrk="1" latinLnBrk="0" hangingPunct="1">
      <a:defRPr sz="2115" kern="1200">
        <a:solidFill>
          <a:schemeClr val="tx1"/>
        </a:solidFill>
        <a:latin typeface="+mn-lt"/>
        <a:ea typeface="+mn-ea"/>
        <a:cs typeface="+mn-cs"/>
      </a:defRPr>
    </a:lvl8pPr>
    <a:lvl9pPr marL="4353560" algn="l" defTabSz="1088390" rtl="0" eaLnBrk="1" latinLnBrk="0" hangingPunct="1">
      <a:defRPr sz="211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258"/>
    <a:srgbClr val="572F78"/>
    <a:srgbClr val="29A7E1"/>
    <a:srgbClr val="0BB0F0"/>
    <a:srgbClr val="3AA3EC"/>
    <a:srgbClr val="006EBB"/>
    <a:srgbClr val="1B3951"/>
    <a:srgbClr val="10D8D3"/>
    <a:srgbClr val="39A4EC"/>
    <a:srgbClr val="0F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7" autoAdjust="0"/>
    <p:restoredTop sz="94660"/>
  </p:normalViewPr>
  <p:slideViewPr>
    <p:cSldViewPr>
      <p:cViewPr varScale="1">
        <p:scale>
          <a:sx n="65" d="100"/>
          <a:sy n="65" d="100"/>
        </p:scale>
        <p:origin x="1062" y="78"/>
      </p:cViewPr>
      <p:guideLst>
        <p:guide orient="horz" pos="2154"/>
        <p:guide pos="2881"/>
      </p:guideLst>
    </p:cSldViewPr>
  </p:slideViewPr>
  <p:notesTextViewPr>
    <p:cViewPr>
      <p:scale>
        <a:sx n="1" d="1"/>
        <a:sy n="1" d="1"/>
      </p:scale>
      <p:origin x="0" y="0"/>
    </p:cViewPr>
  </p:notesTextViewPr>
  <p:sorterViewPr>
    <p:cViewPr>
      <p:scale>
        <a:sx n="40" d="100"/>
        <a:sy n="40" d="100"/>
      </p:scale>
      <p:origin x="0" y="0"/>
    </p:cViewPr>
  </p:sorterViewPr>
  <p:notesViewPr>
    <p:cSldViewPr>
      <p:cViewPr varScale="1">
        <p:scale>
          <a:sx n="54" d="100"/>
          <a:sy n="54" d="100"/>
        </p:scale>
        <p:origin x="20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ED2AC-B423-439A-BB9D-AA747467052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338A7-BD3B-4A3A-A38A-4CD3D7F158D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10" kern="1200">
        <a:solidFill>
          <a:schemeClr val="tx1"/>
        </a:solidFill>
        <a:latin typeface="+mn-lt"/>
        <a:ea typeface="+mn-ea"/>
        <a:cs typeface="+mn-cs"/>
      </a:defRPr>
    </a:lvl1pPr>
    <a:lvl2pPr marL="544195" algn="l" defTabSz="1088390" rtl="0" eaLnBrk="1" latinLnBrk="0" hangingPunct="1">
      <a:defRPr sz="1410" kern="1200">
        <a:solidFill>
          <a:schemeClr val="tx1"/>
        </a:solidFill>
        <a:latin typeface="+mn-lt"/>
        <a:ea typeface="+mn-ea"/>
        <a:cs typeface="+mn-cs"/>
      </a:defRPr>
    </a:lvl2pPr>
    <a:lvl3pPr marL="1088390" algn="l" defTabSz="1088390" rtl="0" eaLnBrk="1" latinLnBrk="0" hangingPunct="1">
      <a:defRPr sz="1410" kern="1200">
        <a:solidFill>
          <a:schemeClr val="tx1"/>
        </a:solidFill>
        <a:latin typeface="+mn-lt"/>
        <a:ea typeface="+mn-ea"/>
        <a:cs typeface="+mn-cs"/>
      </a:defRPr>
    </a:lvl3pPr>
    <a:lvl4pPr marL="1632585" algn="l" defTabSz="1088390" rtl="0" eaLnBrk="1" latinLnBrk="0" hangingPunct="1">
      <a:defRPr sz="1410" kern="1200">
        <a:solidFill>
          <a:schemeClr val="tx1"/>
        </a:solidFill>
        <a:latin typeface="+mn-lt"/>
        <a:ea typeface="+mn-ea"/>
        <a:cs typeface="+mn-cs"/>
      </a:defRPr>
    </a:lvl4pPr>
    <a:lvl5pPr marL="2176780" algn="l" defTabSz="1088390" rtl="0" eaLnBrk="1" latinLnBrk="0" hangingPunct="1">
      <a:defRPr sz="1410" kern="1200">
        <a:solidFill>
          <a:schemeClr val="tx1"/>
        </a:solidFill>
        <a:latin typeface="+mn-lt"/>
        <a:ea typeface="+mn-ea"/>
        <a:cs typeface="+mn-cs"/>
      </a:defRPr>
    </a:lvl5pPr>
    <a:lvl6pPr marL="2720975" algn="l" defTabSz="1088390" rtl="0" eaLnBrk="1" latinLnBrk="0" hangingPunct="1">
      <a:defRPr sz="1410" kern="1200">
        <a:solidFill>
          <a:schemeClr val="tx1"/>
        </a:solidFill>
        <a:latin typeface="+mn-lt"/>
        <a:ea typeface="+mn-ea"/>
        <a:cs typeface="+mn-cs"/>
      </a:defRPr>
    </a:lvl6pPr>
    <a:lvl7pPr marL="3265170" algn="l" defTabSz="1088390" rtl="0" eaLnBrk="1" latinLnBrk="0" hangingPunct="1">
      <a:defRPr sz="1410" kern="1200">
        <a:solidFill>
          <a:schemeClr val="tx1"/>
        </a:solidFill>
        <a:latin typeface="+mn-lt"/>
        <a:ea typeface="+mn-ea"/>
        <a:cs typeface="+mn-cs"/>
      </a:defRPr>
    </a:lvl7pPr>
    <a:lvl8pPr marL="3809365" algn="l" defTabSz="1088390" rtl="0" eaLnBrk="1" latinLnBrk="0" hangingPunct="1">
      <a:defRPr sz="1410" kern="1200">
        <a:solidFill>
          <a:schemeClr val="tx1"/>
        </a:solidFill>
        <a:latin typeface="+mn-lt"/>
        <a:ea typeface="+mn-ea"/>
        <a:cs typeface="+mn-cs"/>
      </a:defRPr>
    </a:lvl8pPr>
    <a:lvl9pPr marL="4353560" algn="l" defTabSz="108839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3"/>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7" name="圆角矩形 42"/>
          <p:cNvSpPr/>
          <p:nvPr userDrawn="1"/>
        </p:nvSpPr>
        <p:spPr>
          <a:xfrm>
            <a:off x="3185576"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8" name="圆角矩形 43"/>
          <p:cNvSpPr/>
          <p:nvPr userDrawn="1"/>
        </p:nvSpPr>
        <p:spPr>
          <a:xfrm>
            <a:off x="4961471"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圆角矩形 44"/>
          <p:cNvSpPr/>
          <p:nvPr userDrawn="1"/>
        </p:nvSpPr>
        <p:spPr>
          <a:xfrm>
            <a:off x="6620352"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sp>
        <p:nvSpPr>
          <p:cNvPr id="84" name="丁字箭头 114"/>
          <p:cNvSpPr/>
          <p:nvPr userDrawn="1"/>
        </p:nvSpPr>
        <p:spPr>
          <a:xfrm flipV="1">
            <a:off x="1956328" y="5423868"/>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9904" tIns="14952" rIns="29904" bIns="14952" rtlCol="0" anchor="ctr"/>
          <a:lstStyle/>
          <a:p>
            <a:pPr algn="ctr"/>
            <a:endParaRPr lang="zh-CN" altLang="en-US" sz="1375">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435180"/>
            <a:chOff x="8688288" y="425491"/>
            <a:chExt cx="3517954" cy="435180"/>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08" name="文本框 107"/>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84" grpId="0"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2" y="1839231"/>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9" name="组合 8"/>
          <p:cNvGrpSpPr/>
          <p:nvPr userDrawn="1"/>
        </p:nvGrpSpPr>
        <p:grpSpPr>
          <a:xfrm>
            <a:off x="3620972" y="1839231"/>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12" name="组合 11"/>
          <p:cNvGrpSpPr/>
          <p:nvPr userDrawn="1"/>
        </p:nvGrpSpPr>
        <p:grpSpPr>
          <a:xfrm>
            <a:off x="5983173" y="1839231"/>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5" name="组合 14"/>
          <p:cNvGrpSpPr/>
          <p:nvPr userDrawn="1"/>
        </p:nvGrpSpPr>
        <p:grpSpPr>
          <a:xfrm>
            <a:off x="1258772" y="3909331"/>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8" name="组合 17"/>
          <p:cNvGrpSpPr/>
          <p:nvPr userDrawn="1"/>
        </p:nvGrpSpPr>
        <p:grpSpPr>
          <a:xfrm>
            <a:off x="3620972" y="3909331"/>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1" name="组合 20"/>
          <p:cNvGrpSpPr/>
          <p:nvPr userDrawn="1"/>
        </p:nvGrpSpPr>
        <p:grpSpPr>
          <a:xfrm>
            <a:off x="5983173" y="3909331"/>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4" name="组合 23"/>
          <p:cNvGrpSpPr/>
          <p:nvPr userDrawn="1"/>
        </p:nvGrpSpPr>
        <p:grpSpPr>
          <a:xfrm>
            <a:off x="2070589" y="2272624"/>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85" name="组合 84"/>
          <p:cNvGrpSpPr/>
          <p:nvPr userDrawn="1"/>
        </p:nvGrpSpPr>
        <p:grpSpPr>
          <a:xfrm>
            <a:off x="4403552" y="2244845"/>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91" name="组合 90"/>
          <p:cNvGrpSpPr/>
          <p:nvPr userDrawn="1"/>
        </p:nvGrpSpPr>
        <p:grpSpPr>
          <a:xfrm>
            <a:off x="6797341" y="2256944"/>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sp>
        <p:nvSpPr>
          <p:cNvPr id="94" name="Freeform 247"/>
          <p:cNvSpPr>
            <a:spLocks noEditPoints="1"/>
          </p:cNvSpPr>
          <p:nvPr userDrawn="1"/>
        </p:nvSpPr>
        <p:spPr bwMode="auto">
          <a:xfrm>
            <a:off x="2082350" y="4352133"/>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nvGrpSpPr>
          <p:cNvPr id="95" name="组合 94"/>
          <p:cNvGrpSpPr/>
          <p:nvPr userDrawn="1"/>
        </p:nvGrpSpPr>
        <p:grpSpPr>
          <a:xfrm>
            <a:off x="4414641" y="4284028"/>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107" name="组合 106"/>
          <p:cNvGrpSpPr/>
          <p:nvPr userDrawn="1"/>
        </p:nvGrpSpPr>
        <p:grpSpPr>
          <a:xfrm>
            <a:off x="6777513" y="4308672"/>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6"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7"/>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1"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79"/>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1"/>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1" y="4713205"/>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5" y="437845"/>
            <a:ext cx="2638466" cy="435180"/>
            <a:chOff x="8688288" y="425491"/>
            <a:chExt cx="3517954" cy="435180"/>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51" name="文本框 15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3141"/>
            <a:ext cx="9144000" cy="6881141"/>
          </a:xfrm>
          <a:prstGeom prst="rect">
            <a:avLst/>
          </a:prstGeom>
        </p:spPr>
      </p:pic>
      <p:sp>
        <p:nvSpPr>
          <p:cNvPr id="3" name="矩形 2"/>
          <p:cNvSpPr/>
          <p:nvPr userDrawn="1"/>
        </p:nvSpPr>
        <p:spPr>
          <a:xfrm>
            <a:off x="0" y="0"/>
            <a:ext cx="9144000" cy="68580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4" name="组合 3"/>
          <p:cNvGrpSpPr/>
          <p:nvPr userDrawn="1"/>
        </p:nvGrpSpPr>
        <p:grpSpPr>
          <a:xfrm>
            <a:off x="0" y="-23141"/>
            <a:ext cx="9144000" cy="6881141"/>
            <a:chOff x="0" y="-17356"/>
            <a:chExt cx="9144000" cy="5160856"/>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17356"/>
              <a:ext cx="9144000" cy="5160856"/>
            </a:xfrm>
            <a:prstGeom prst="rect">
              <a:avLst/>
            </a:prstGeom>
          </p:spPr>
        </p:pic>
        <p:sp>
          <p:nvSpPr>
            <p:cNvPr id="3" name="矩形 2"/>
            <p:cNvSpPr/>
            <p:nvPr userDrawn="1"/>
          </p:nvSpPr>
          <p:spPr>
            <a:xfrm>
              <a:off x="0" y="0"/>
              <a:ext cx="9144000" cy="5143500"/>
            </a:xfrm>
            <a:prstGeom prst="rect">
              <a:avLst/>
            </a:prstGeom>
            <a:solidFill>
              <a:srgbClr val="42235B">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sp>
        <p:nvSpPr>
          <p:cNvPr id="16" name="Freeform 6"/>
          <p:cNvSpPr>
            <a:spLocks noEditPoints="1"/>
          </p:cNvSpPr>
          <p:nvPr userDrawn="1"/>
        </p:nvSpPr>
        <p:spPr bwMode="auto">
          <a:xfrm>
            <a:off x="4325870"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67327" tIns="33663" rIns="67327" bIns="33663" numCol="1" anchor="t" anchorCtr="0" compatLnSpc="1"/>
          <a:lstStyle/>
          <a:p>
            <a:endParaRPr lang="zh-CN" altLang="en-US" sz="1375">
              <a:solidFill>
                <a:srgbClr val="DA0000"/>
              </a:solidFill>
              <a:cs typeface="+mn-ea"/>
              <a:sym typeface="+mn-lt"/>
            </a:endParaRPr>
          </a:p>
        </p:txBody>
      </p:sp>
      <p:sp>
        <p:nvSpPr>
          <p:cNvPr id="17" name="Freeform 45"/>
          <p:cNvSpPr>
            <a:spLocks noEditPoints="1"/>
          </p:cNvSpPr>
          <p:nvPr userDrawn="1"/>
        </p:nvSpPr>
        <p:spPr bwMode="auto">
          <a:xfrm>
            <a:off x="4326587"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59652" tIns="29825" rIns="59652" bIns="29825" numCol="1" anchor="t" anchorCtr="0" compatLnSpc="1"/>
          <a:lstStyle/>
          <a:p>
            <a:endParaRPr lang="zh-CN" altLang="en-US" sz="1375" dirty="0">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59652" tIns="29825" rIns="59652" bIns="29825" numCol="1" anchor="t" anchorCtr="0" compatLnSpc="1"/>
          <a:lstStyle/>
          <a:p>
            <a:endParaRPr lang="zh-CN" altLang="en-US" sz="1375">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8"/>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2" y="353839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2" y="490640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7"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0"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8"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2" y="2129883"/>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435180"/>
            <a:chOff x="8688288" y="425491"/>
            <a:chExt cx="3517954" cy="435180"/>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45" name="文本框 4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9042" tIns="33663" rIns="67327" bIns="33663" rtlCol="0" anchor="ctr"/>
          <a:lstStyle/>
          <a:p>
            <a:endParaRPr lang="zh-CN" altLang="en-US" sz="1040" dirty="0">
              <a:solidFill>
                <a:schemeClr val="tx1">
                  <a:lumMod val="75000"/>
                  <a:lumOff val="25000"/>
                </a:scheme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01</a:t>
              </a:r>
              <a:endParaRPr lang="zh-CN" altLang="en-US" sz="2335" b="1" dirty="0">
                <a:solidFill>
                  <a:schemeClr val="bg1"/>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09"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03</a:t>
              </a:r>
              <a:endParaRPr lang="zh-CN" altLang="en-US" sz="2335" b="1" dirty="0">
                <a:solidFill>
                  <a:schemeClr val="bg1"/>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19"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25" name="组合 24"/>
          <p:cNvGrpSpPr/>
          <p:nvPr userDrawn="1"/>
        </p:nvGrpSpPr>
        <p:grpSpPr>
          <a:xfrm>
            <a:off x="3118803"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02</a:t>
              </a:r>
              <a:endParaRPr lang="zh-CN" altLang="en-US" sz="2335" b="1" dirty="0">
                <a:solidFill>
                  <a:schemeClr val="bg1"/>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8"/>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65000"/>
                  <a:lumOff val="35000"/>
                </a:scheme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04</a:t>
              </a:r>
              <a:endParaRPr lang="zh-CN" altLang="en-US" sz="2335" b="1" dirty="0">
                <a:solidFill>
                  <a:schemeClr val="bg1"/>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6"/>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1"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4"/>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3" y="3127948"/>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80" y="3587939"/>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435180"/>
            <a:chOff x="8688288" y="425491"/>
            <a:chExt cx="3517954" cy="435180"/>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9" name="文本框 68"/>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P spid="24" grpId="0" bldLvl="0" animBg="1"/>
      <p:bldP spid="33"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8"/>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1" name="组合 10"/>
          <p:cNvGrpSpPr/>
          <p:nvPr userDrawn="1"/>
        </p:nvGrpSpPr>
        <p:grpSpPr>
          <a:xfrm>
            <a:off x="3123813" y="1819632"/>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6" name="组合 15"/>
          <p:cNvGrpSpPr/>
          <p:nvPr userDrawn="1"/>
        </p:nvGrpSpPr>
        <p:grpSpPr>
          <a:xfrm>
            <a:off x="4833281" y="1795598"/>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21" name="组合 20"/>
          <p:cNvGrpSpPr/>
          <p:nvPr userDrawn="1"/>
        </p:nvGrpSpPr>
        <p:grpSpPr>
          <a:xfrm>
            <a:off x="6552364" y="1795598"/>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流程图: 可选过程 35"/>
          <p:cNvSpPr/>
          <p:nvPr/>
        </p:nvSpPr>
        <p:spPr>
          <a:xfrm>
            <a:off x="6862982"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8"/>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6"/>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5"/>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6"/>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7"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435180"/>
            <a:chOff x="8688288" y="425491"/>
            <a:chExt cx="3517954" cy="435180"/>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4" name="文本框 63"/>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5051711" y="2311323"/>
            <a:ext cx="877639" cy="5545826"/>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rot="16200000">
            <a:off x="5100468" y="855960"/>
            <a:ext cx="804284" cy="5545826"/>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rot="16200000">
            <a:off x="5088387" y="-482922"/>
            <a:ext cx="804284" cy="5545826"/>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5" name="组合 14"/>
          <p:cNvGrpSpPr/>
          <p:nvPr userDrawn="1"/>
        </p:nvGrpSpPr>
        <p:grpSpPr>
          <a:xfrm>
            <a:off x="1930006" y="1601752"/>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1" name="组合 20"/>
          <p:cNvGrpSpPr/>
          <p:nvPr userDrawn="1"/>
        </p:nvGrpSpPr>
        <p:grpSpPr>
          <a:xfrm>
            <a:off x="1920547" y="2987689"/>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5" name="椭圆 24"/>
          <p:cNvSpPr/>
          <p:nvPr userDrawn="1"/>
        </p:nvSpPr>
        <p:spPr>
          <a:xfrm>
            <a:off x="2046062" y="3159961"/>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7" name="组合 26"/>
          <p:cNvGrpSpPr/>
          <p:nvPr userDrawn="1"/>
        </p:nvGrpSpPr>
        <p:grpSpPr>
          <a:xfrm>
            <a:off x="1920547" y="4326873"/>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1" name="椭圆 30"/>
          <p:cNvSpPr/>
          <p:nvPr/>
        </p:nvSpPr>
        <p:spPr>
          <a:xfrm>
            <a:off x="2046062" y="4499146"/>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7" y="20812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9"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69" y="3448013"/>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435180"/>
            <a:chOff x="8688288" y="425491"/>
            <a:chExt cx="3517954" cy="435180"/>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1" name="文本框 6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7"/>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a:off x="1548161" y="2090015"/>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a:off x="1623290" y="2193134"/>
            <a:ext cx="522029" cy="641910"/>
            <a:chOff x="4207298" y="1512123"/>
            <a:chExt cx="1120362" cy="100375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TextBox 36"/>
            <p:cNvSpPr txBox="1"/>
            <p:nvPr/>
          </p:nvSpPr>
          <p:spPr>
            <a:xfrm>
              <a:off x="4263572" y="1618855"/>
              <a:ext cx="1064088" cy="627546"/>
            </a:xfrm>
            <a:prstGeom prst="rect">
              <a:avLst/>
            </a:prstGeom>
            <a:noFill/>
          </p:spPr>
          <p:txBody>
            <a:bodyPr wrap="square" rtlCol="0">
              <a:spAutoFit/>
            </a:bodyPr>
            <a:lstStyle/>
            <a:p>
              <a:r>
                <a:rPr lang="en-US" altLang="zh-CN" sz="2015" dirty="0">
                  <a:solidFill>
                    <a:schemeClr val="bg1"/>
                  </a:solidFill>
                  <a:cs typeface="+mn-ea"/>
                  <a:sym typeface="+mn-lt"/>
                </a:rPr>
                <a:t>01</a:t>
              </a:r>
              <a:endParaRPr lang="zh-CN" altLang="en-US" sz="2015" dirty="0">
                <a:solidFill>
                  <a:schemeClr val="bg1"/>
                </a:solidFill>
                <a:cs typeface="+mn-ea"/>
                <a:sym typeface="+mn-lt"/>
              </a:endParaRPr>
            </a:p>
          </p:txBody>
        </p:sp>
      </p:grpSp>
      <p:grpSp>
        <p:nvGrpSpPr>
          <p:cNvPr id="15" name="组合 14"/>
          <p:cNvGrpSpPr/>
          <p:nvPr userDrawn="1"/>
        </p:nvGrpSpPr>
        <p:grpSpPr>
          <a:xfrm>
            <a:off x="3874173" y="2221367"/>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8" name="组合 17"/>
          <p:cNvGrpSpPr/>
          <p:nvPr userDrawn="1"/>
        </p:nvGrpSpPr>
        <p:grpSpPr>
          <a:xfrm>
            <a:off x="6010960" y="2221367"/>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1" name="组合 20"/>
          <p:cNvGrpSpPr/>
          <p:nvPr userDrawn="1"/>
        </p:nvGrpSpPr>
        <p:grpSpPr>
          <a:xfrm>
            <a:off x="3730706" y="2057530"/>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userDrawn="1"/>
        </p:nvGrpSpPr>
        <p:grpSpPr>
          <a:xfrm>
            <a:off x="3805841" y="2160642"/>
            <a:ext cx="538313" cy="641909"/>
            <a:chOff x="3089228" y="3088680"/>
            <a:chExt cx="1155311" cy="1003758"/>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26" name="TextBox 42"/>
            <p:cNvSpPr txBox="1"/>
            <p:nvPr/>
          </p:nvSpPr>
          <p:spPr>
            <a:xfrm>
              <a:off x="3166659" y="3195412"/>
              <a:ext cx="1077880" cy="627547"/>
            </a:xfrm>
            <a:prstGeom prst="rect">
              <a:avLst/>
            </a:prstGeom>
            <a:noFill/>
          </p:spPr>
          <p:txBody>
            <a:bodyPr wrap="square" rtlCol="0">
              <a:spAutoFit/>
            </a:bodyPr>
            <a:lstStyle/>
            <a:p>
              <a:r>
                <a:rPr lang="en-US" altLang="zh-CN" sz="2015" dirty="0">
                  <a:solidFill>
                    <a:schemeClr val="bg1"/>
                  </a:solidFill>
                  <a:cs typeface="+mn-ea"/>
                  <a:sym typeface="+mn-lt"/>
                </a:rPr>
                <a:t>02</a:t>
              </a:r>
              <a:endParaRPr lang="zh-CN" altLang="en-US" sz="2015" dirty="0">
                <a:solidFill>
                  <a:schemeClr val="bg1"/>
                </a:solidFill>
                <a:cs typeface="+mn-ea"/>
                <a:sym typeface="+mn-lt"/>
              </a:endParaRPr>
            </a:p>
          </p:txBody>
        </p:sp>
      </p:grpSp>
      <p:grpSp>
        <p:nvGrpSpPr>
          <p:cNvPr id="27" name="组合 26"/>
          <p:cNvGrpSpPr/>
          <p:nvPr userDrawn="1"/>
        </p:nvGrpSpPr>
        <p:grpSpPr>
          <a:xfrm>
            <a:off x="5793005" y="2062670"/>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3" name="右箭头 84"/>
          <p:cNvSpPr/>
          <p:nvPr userDrawn="1"/>
        </p:nvSpPr>
        <p:spPr>
          <a:xfrm>
            <a:off x="5563349"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9" name="TextBox 36"/>
          <p:cNvSpPr txBox="1"/>
          <p:nvPr userDrawn="1"/>
        </p:nvSpPr>
        <p:spPr>
          <a:xfrm>
            <a:off x="5896537" y="2261390"/>
            <a:ext cx="495809" cy="401320"/>
          </a:xfrm>
          <a:prstGeom prst="rect">
            <a:avLst/>
          </a:prstGeom>
          <a:noFill/>
        </p:spPr>
        <p:txBody>
          <a:bodyPr wrap="square" rtlCol="0">
            <a:spAutoFit/>
          </a:bodyPr>
          <a:lstStyle/>
          <a:p>
            <a:r>
              <a:rPr lang="en-US" altLang="zh-CN" sz="2015" dirty="0">
                <a:solidFill>
                  <a:schemeClr val="bg1"/>
                </a:solidFill>
                <a:cs typeface="+mn-ea"/>
                <a:sym typeface="+mn-lt"/>
              </a:rPr>
              <a:t>03</a:t>
            </a:r>
            <a:endParaRPr lang="zh-CN" altLang="en-US" sz="2015" dirty="0">
              <a:solidFill>
                <a:schemeClr val="bg1"/>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4" y="243701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0"/>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8"/>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435180"/>
            <a:chOff x="8688288" y="425491"/>
            <a:chExt cx="3517954" cy="435180"/>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75" name="文本框 7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0"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3" name="文本框 12"/>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 t="-1302" r="302" b="71342"/>
            <a:stretch>
              <a:fillRect/>
            </a:stretch>
          </p:blipFill>
          <p:spPr>
            <a:xfrm>
              <a:off x="8674028" y="151514"/>
              <a:ext cx="3331104" cy="613940"/>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9.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3"/>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fld>
            <a:endParaRPr lang="zh-CN" altLang="en-US"/>
          </a:p>
        </p:txBody>
      </p:sp>
      <p:sp>
        <p:nvSpPr>
          <p:cNvPr id="5" name="页脚占位符 4"/>
          <p:cNvSpPr>
            <a:spLocks noGrp="1"/>
          </p:cNvSpPr>
          <p:nvPr>
            <p:ph type="ftr" sz="quarter" idx="3"/>
          </p:nvPr>
        </p:nvSpPr>
        <p:spPr>
          <a:xfrm>
            <a:off x="3124200" y="6356353"/>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image" Target="../media/image12.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7.png"/><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1435100" y="3265805"/>
            <a:ext cx="7563485" cy="569595"/>
          </a:xfrm>
          <a:prstGeom prst="rect">
            <a:avLst/>
          </a:prstGeom>
          <a:noFill/>
        </p:spPr>
        <p:txBody>
          <a:bodyPr wrap="square" rtlCol="0">
            <a:spAutoFit/>
          </a:bodyPr>
          <a:lstStyle/>
          <a:p>
            <a:pPr algn="ctr"/>
            <a:r>
              <a:rPr lang="en-US" altLang="zh-CN" sz="3110" b="1" spc="360" dirty="0">
                <a:solidFill>
                  <a:schemeClr val="bg1"/>
                </a:solidFill>
                <a:uFillTx/>
                <a:latin typeface="+mj-ea"/>
                <a:ea typeface="+mj-ea"/>
                <a:cs typeface="+mn-ea"/>
                <a:sym typeface="+mn-lt"/>
              </a:rPr>
              <a:t>SVN</a:t>
            </a:r>
            <a:r>
              <a:rPr lang="zh-CN" altLang="en-US" sz="3110" b="1" spc="360" dirty="0">
                <a:solidFill>
                  <a:schemeClr val="bg1"/>
                </a:solidFill>
                <a:uFillTx/>
                <a:latin typeface="+mj-ea"/>
                <a:ea typeface="+mj-ea"/>
                <a:cs typeface="+mn-ea"/>
                <a:sym typeface="+mn-lt"/>
              </a:rPr>
              <a:t>使用简介</a:t>
            </a:r>
            <a:endParaRPr lang="zh-CN" altLang="en-US" sz="3115"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558915" y="614045"/>
            <a:ext cx="2239010" cy="1560195"/>
          </a:xfrm>
          <a:prstGeom prst="rect">
            <a:avLst/>
          </a:prstGeom>
        </p:spPr>
      </p:pic>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本地操作</a:t>
            </a:r>
            <a:endParaRPr lang="zh-CN" sz="2110" b="1" dirty="0">
              <a:solidFill>
                <a:schemeClr val="bg1"/>
              </a:solidFill>
              <a:latin typeface="+mj-ea"/>
              <a:ea typeface="+mj-ea"/>
              <a:sym typeface="+mn-ea"/>
            </a:endParaRPr>
          </a:p>
        </p:txBody>
      </p:sp>
      <p:pic>
        <p:nvPicPr>
          <p:cNvPr id="8" name="图片 7"/>
          <p:cNvPicPr>
            <a:picLocks noChangeAspect="1"/>
          </p:cNvPicPr>
          <p:nvPr/>
        </p:nvPicPr>
        <p:blipFill>
          <a:blip r:embed="rId1"/>
          <a:stretch>
            <a:fillRect/>
          </a:stretch>
        </p:blipFill>
        <p:spPr>
          <a:xfrm>
            <a:off x="2051685" y="1130935"/>
            <a:ext cx="6510655" cy="5414645"/>
          </a:xfrm>
          <a:prstGeom prst="rect">
            <a:avLst/>
          </a:prstGeom>
        </p:spPr>
      </p:pic>
      <p:sp>
        <p:nvSpPr>
          <p:cNvPr id="3" name="文本框 2"/>
          <p:cNvSpPr txBox="1"/>
          <p:nvPr/>
        </p:nvSpPr>
        <p:spPr>
          <a:xfrm>
            <a:off x="170180" y="1130935"/>
            <a:ext cx="1881505" cy="416560"/>
          </a:xfrm>
          <a:prstGeom prst="rect">
            <a:avLst/>
          </a:prstGeom>
          <a:noFill/>
        </p:spPr>
        <p:txBody>
          <a:bodyPr wrap="square" rtlCol="0">
            <a:spAutoFit/>
          </a:bodyPr>
          <a:p>
            <a:r>
              <a:rPr lang="zh-CN" altLang="en-US"/>
              <a:t>设置：</a:t>
            </a:r>
            <a:endParaRPr lang="zh-CN" altLang="en-US"/>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pic>
        <p:nvPicPr>
          <p:cNvPr id="3" name="图片 2"/>
          <p:cNvPicPr>
            <a:picLocks noChangeAspect="1"/>
          </p:cNvPicPr>
          <p:nvPr/>
        </p:nvPicPr>
        <p:blipFill>
          <a:blip r:embed="rId1"/>
          <a:stretch>
            <a:fillRect/>
          </a:stretch>
        </p:blipFill>
        <p:spPr>
          <a:xfrm>
            <a:off x="5016500" y="927735"/>
            <a:ext cx="3975735" cy="3068320"/>
          </a:xfrm>
          <a:prstGeom prst="rect">
            <a:avLst/>
          </a:prstGeom>
        </p:spPr>
      </p:pic>
      <p:sp>
        <p:nvSpPr>
          <p:cNvPr id="4" name="内容占位符 35"/>
          <p:cNvSpPr>
            <a:spLocks noGrp="1"/>
          </p:cNvSpPr>
          <p:nvPr/>
        </p:nvSpPr>
        <p:spPr>
          <a:xfrm>
            <a:off x="-20320" y="855980"/>
            <a:ext cx="4379595" cy="543496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从服务器上下载到本地：</a:t>
            </a:r>
            <a:r>
              <a:rPr lang="zh-CN" altLang="en-US" sz="2400" dirty="0">
                <a:solidFill>
                  <a:srgbClr val="FF0000"/>
                </a:solidFill>
                <a:latin typeface="微软雅黑" panose="020B0503020204020204" pitchFamily="34" charset="-122"/>
                <a:ea typeface="微软雅黑" panose="020B0503020204020204" pitchFamily="34" charset="-122"/>
                <a:sym typeface="+mn-ea"/>
              </a:rPr>
              <a:t> </a:t>
            </a:r>
            <a:r>
              <a:rPr lang="zh-CN" altLang="en-US" sz="1600" dirty="0">
                <a:solidFill>
                  <a:srgbClr val="FF0000"/>
                </a:solidFill>
                <a:latin typeface="微软雅黑" panose="020B0503020204020204" pitchFamily="34" charset="-122"/>
                <a:ea typeface="微软雅黑" panose="020B0503020204020204" pitchFamily="34" charset="-122"/>
                <a:sym typeface="+mn-ea"/>
              </a:rPr>
              <a:t>https://qtmturi150/svn/qtmturi_01/003办公日常/</a:t>
            </a:r>
            <a:endParaRPr lang="zh-CN" altLang="en-US" sz="1600" dirty="0">
              <a:solidFill>
                <a:srgbClr val="FF0000"/>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”CheckOut/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检出</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点击确定，开始下载；</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5015865" y="3996055"/>
            <a:ext cx="3976370" cy="2759075"/>
          </a:xfrm>
          <a:prstGeom prst="rect">
            <a:avLst/>
          </a:prstGeom>
        </p:spPr>
      </p:pic>
      <p:pic>
        <p:nvPicPr>
          <p:cNvPr id="7" name="图片 6"/>
          <p:cNvPicPr>
            <a:picLocks noChangeAspect="1"/>
          </p:cNvPicPr>
          <p:nvPr/>
        </p:nvPicPr>
        <p:blipFill>
          <a:blip r:embed="rId3"/>
          <a:stretch>
            <a:fillRect/>
          </a:stretch>
        </p:blipFill>
        <p:spPr>
          <a:xfrm>
            <a:off x="68580" y="3996055"/>
            <a:ext cx="4841240" cy="27590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35"/>
          <p:cNvSpPr>
            <a:spLocks noGrp="1"/>
          </p:cNvSpPr>
          <p:nvPr/>
        </p:nvSpPr>
        <p:spPr>
          <a:xfrm>
            <a:off x="25400" y="992505"/>
            <a:ext cx="8229600" cy="47117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打开文件夹目录，可以看到如下图的文件夹结构：</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575945" y="1933575"/>
            <a:ext cx="7811770" cy="3112135"/>
          </a:xfrm>
          <a:prstGeom prst="rect">
            <a:avLst/>
          </a:prstGeom>
        </p:spPr>
      </p:pic>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上传</a:t>
            </a:r>
            <a:endParaRPr lang="zh-CN" altLang="en-US" sz="2110" b="1" dirty="0">
              <a:solidFill>
                <a:schemeClr val="bg1"/>
              </a:solidFill>
              <a:latin typeface="+mj-ea"/>
              <a:ea typeface="+mj-ea"/>
              <a:sym typeface="+mn-ea"/>
            </a:endParaRPr>
          </a:p>
        </p:txBody>
      </p:sp>
      <p:sp>
        <p:nvSpPr>
          <p:cNvPr id="6" name="内容占位符 35"/>
          <p:cNvSpPr>
            <a:spLocks noGrp="1"/>
          </p:cNvSpPr>
          <p:nvPr/>
        </p:nvSpPr>
        <p:spPr>
          <a:xfrm>
            <a:off x="-20320" y="855980"/>
            <a:ext cx="4379595" cy="32105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从本地上传到服务器：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文件</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导入</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20320" y="3792855"/>
            <a:ext cx="4429125" cy="3067050"/>
          </a:xfrm>
          <a:prstGeom prst="rect">
            <a:avLst/>
          </a:prstGeom>
        </p:spPr>
      </p:pic>
      <p:pic>
        <p:nvPicPr>
          <p:cNvPr id="4" name="图片 3"/>
          <p:cNvPicPr>
            <a:picLocks noChangeAspect="1"/>
          </p:cNvPicPr>
          <p:nvPr/>
        </p:nvPicPr>
        <p:blipFill>
          <a:blip r:embed="rId2"/>
          <a:stretch>
            <a:fillRect/>
          </a:stretch>
        </p:blipFill>
        <p:spPr>
          <a:xfrm>
            <a:off x="4408805" y="999490"/>
            <a:ext cx="4627880" cy="2437130"/>
          </a:xfrm>
          <a:prstGeom prst="rect">
            <a:avLst/>
          </a:prstGeom>
        </p:spPr>
      </p:pic>
      <p:pic>
        <p:nvPicPr>
          <p:cNvPr id="5" name="图片 4"/>
          <p:cNvPicPr>
            <a:picLocks noChangeAspect="1"/>
          </p:cNvPicPr>
          <p:nvPr/>
        </p:nvPicPr>
        <p:blipFill>
          <a:blip r:embed="rId3"/>
          <a:stretch>
            <a:fillRect/>
          </a:stretch>
        </p:blipFill>
        <p:spPr>
          <a:xfrm>
            <a:off x="4549140" y="3587115"/>
            <a:ext cx="4487545" cy="31781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修改</a:t>
            </a:r>
            <a:endParaRPr lang="zh-CN" altLang="en-US" sz="2110" b="1" dirty="0">
              <a:solidFill>
                <a:schemeClr val="bg1"/>
              </a:solidFill>
              <a:latin typeface="+mj-ea"/>
              <a:ea typeface="+mj-ea"/>
              <a:sym typeface="+mn-ea"/>
            </a:endParaRPr>
          </a:p>
        </p:txBody>
      </p:sp>
      <p:pic>
        <p:nvPicPr>
          <p:cNvPr id="4" name="图片 3"/>
          <p:cNvPicPr>
            <a:picLocks noChangeAspect="1"/>
          </p:cNvPicPr>
          <p:nvPr/>
        </p:nvPicPr>
        <p:blipFill>
          <a:blip r:embed="rId1"/>
          <a:stretch>
            <a:fillRect/>
          </a:stretch>
        </p:blipFill>
        <p:spPr>
          <a:xfrm>
            <a:off x="4325620" y="910590"/>
            <a:ext cx="4797425" cy="2663825"/>
          </a:xfrm>
          <a:prstGeom prst="rect">
            <a:avLst/>
          </a:prstGeom>
        </p:spPr>
      </p:pic>
      <p:sp>
        <p:nvSpPr>
          <p:cNvPr id="5" name="文本框 4"/>
          <p:cNvSpPr txBox="1"/>
          <p:nvPr/>
        </p:nvSpPr>
        <p:spPr>
          <a:xfrm>
            <a:off x="104140" y="1014730"/>
            <a:ext cx="4040505" cy="3846195"/>
          </a:xfrm>
          <a:prstGeom prst="rect">
            <a:avLst/>
          </a:prstGeom>
          <a:noFill/>
        </p:spPr>
        <p:txBody>
          <a:bodyPr wrap="square" rtlCol="0" anchor="t">
            <a:spAutoFit/>
          </a:bodyPr>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将本地修改上传到服务器：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右键单击修改文件所在目录，选</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“SVN </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提交</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弹出对话框，显示提交的修改内容；</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indent="0" algn="l">
              <a:buFont typeface="Wingdings" panose="05000000000000000000" charset="0"/>
              <a:buNone/>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注意：提交源代码到服务器时，一定确保本机的代码是最新版本，否则可能提交失败，或者造成版本冲突。</a:t>
            </a:r>
            <a:endParaRPr lang="zh-CN" altLang="en-US" sz="2000"/>
          </a:p>
        </p:txBody>
      </p:sp>
      <p:pic>
        <p:nvPicPr>
          <p:cNvPr id="9" name="图片 8"/>
          <p:cNvPicPr>
            <a:picLocks noChangeAspect="1"/>
          </p:cNvPicPr>
          <p:nvPr/>
        </p:nvPicPr>
        <p:blipFill>
          <a:blip r:embed="rId2"/>
          <a:stretch>
            <a:fillRect/>
          </a:stretch>
        </p:blipFill>
        <p:spPr>
          <a:xfrm>
            <a:off x="4324985" y="3679190"/>
            <a:ext cx="4798060" cy="312801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4</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7" name="淘宝网Chenying0907出品 2"/>
          <p:cNvSpPr/>
          <p:nvPr/>
        </p:nvSpPr>
        <p:spPr>
          <a:xfrm>
            <a:off x="4535720" y="2695953"/>
            <a:ext cx="2735580" cy="706755"/>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浏览服务器</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altLang="en-US" sz="2110" b="1" dirty="0">
                <a:solidFill>
                  <a:schemeClr val="bg1"/>
                </a:solidFill>
                <a:latin typeface="+mj-ea"/>
                <a:ea typeface="+mj-ea"/>
                <a:sym typeface="+mn-ea"/>
              </a:rPr>
              <a:t>浏览</a:t>
            </a:r>
            <a:r>
              <a:rPr lang="zh-CN" sz="2110" b="1" dirty="0">
                <a:solidFill>
                  <a:schemeClr val="bg1"/>
                </a:solidFill>
                <a:latin typeface="+mj-ea"/>
                <a:ea typeface="+mj-ea"/>
                <a:sym typeface="+mn-ea"/>
              </a:rPr>
              <a:t>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127952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鼠标置于文件夹上</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内（空白处）；</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TortoiseSVN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版本库浏览器</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输入服务器地址，确定；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登入服务器，进行操作；</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3934460" y="1279525"/>
            <a:ext cx="4446905" cy="3535680"/>
          </a:xfrm>
          <a:prstGeom prst="rect">
            <a:avLst/>
          </a:prstGeom>
        </p:spPr>
      </p:pic>
      <p:pic>
        <p:nvPicPr>
          <p:cNvPr id="2" name="图片 1"/>
          <p:cNvPicPr>
            <a:picLocks noChangeAspect="1"/>
          </p:cNvPicPr>
          <p:nvPr/>
        </p:nvPicPr>
        <p:blipFill>
          <a:blip r:embed="rId2"/>
          <a:stretch>
            <a:fillRect/>
          </a:stretch>
        </p:blipFill>
        <p:spPr>
          <a:xfrm>
            <a:off x="3862705" y="4886960"/>
            <a:ext cx="5052695" cy="1739265"/>
          </a:xfrm>
          <a:prstGeom prst="rect">
            <a:avLst/>
          </a:prstGeom>
        </p:spPr>
      </p:pic>
      <p:pic>
        <p:nvPicPr>
          <p:cNvPr id="6" name="图片 5"/>
          <p:cNvPicPr>
            <a:picLocks noChangeAspect="1"/>
          </p:cNvPicPr>
          <p:nvPr/>
        </p:nvPicPr>
        <p:blipFill>
          <a:blip r:embed="rId3"/>
          <a:stretch>
            <a:fillRect/>
          </a:stretch>
        </p:blipFill>
        <p:spPr>
          <a:xfrm>
            <a:off x="196850" y="3494405"/>
            <a:ext cx="3495040" cy="3333115"/>
          </a:xfrm>
          <a:prstGeom prst="rect">
            <a:avLst/>
          </a:prstGeom>
        </p:spPr>
      </p:pic>
      <p:sp>
        <p:nvSpPr>
          <p:cNvPr id="4" name="文本框 3"/>
          <p:cNvSpPr txBox="1"/>
          <p:nvPr/>
        </p:nvSpPr>
        <p:spPr>
          <a:xfrm>
            <a:off x="25400" y="862330"/>
            <a:ext cx="8053705" cy="416560"/>
          </a:xfrm>
          <a:prstGeom prst="rect">
            <a:avLst/>
          </a:prstGeom>
          <a:noFill/>
        </p:spPr>
        <p:txBody>
          <a:bodyPr wrap="square" rtlCol="0" anchor="t">
            <a:spAutoFit/>
          </a:bodyPr>
          <a:p>
            <a:r>
              <a:rPr lang="zh-CN" altLang="en-US">
                <a:solidFill>
                  <a:srgbClr val="FF0000"/>
                </a:solidFill>
                <a:latin typeface="宋体" panose="02010600030101010101" pitchFamily="2" charset="-122"/>
                <a:ea typeface="宋体" panose="02010600030101010101" pitchFamily="2" charset="-122"/>
              </a:rPr>
              <a:t>服务器地址：https://qtmturi150/svn/qtmturi_01/003办公日常/</a:t>
            </a:r>
            <a:endParaRPr lang="zh-CN" altLang="en-US">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altLang="en-US" sz="2110" b="1" dirty="0">
                <a:solidFill>
                  <a:schemeClr val="bg1"/>
                </a:solidFill>
                <a:latin typeface="+mj-ea"/>
                <a:ea typeface="+mj-ea"/>
                <a:sym typeface="+mn-ea"/>
              </a:rPr>
              <a:t>浏览</a:t>
            </a:r>
            <a:r>
              <a:rPr lang="zh-CN" sz="2110" b="1" dirty="0">
                <a:solidFill>
                  <a:schemeClr val="bg1"/>
                </a:solidFill>
                <a:latin typeface="+mj-ea"/>
                <a:ea typeface="+mj-ea"/>
                <a:sym typeface="+mn-ea"/>
              </a:rPr>
              <a:t>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127952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Wingdings" panose="05000000000000000000" charset="0"/>
              <a:buNone/>
            </a:pPr>
            <a:r>
              <a:rPr lang="zh-CN" sz="2000" dirty="0">
                <a:solidFill>
                  <a:schemeClr val="accent4">
                    <a:lumMod val="50000"/>
                  </a:schemeClr>
                </a:solidFill>
                <a:latin typeface="微软雅黑" panose="020B0503020204020204" pitchFamily="34" charset="-122"/>
                <a:ea typeface="微软雅黑" panose="020B0503020204020204" pitchFamily="34" charset="-122"/>
                <a:sym typeface="+mn-ea"/>
              </a:rPr>
              <a:t>右键清单</a:t>
            </a:r>
            <a:endParaRPr 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400" y="862330"/>
            <a:ext cx="8053705" cy="416560"/>
          </a:xfrm>
          <a:prstGeom prst="rect">
            <a:avLst/>
          </a:prstGeom>
          <a:noFill/>
        </p:spPr>
        <p:txBody>
          <a:bodyPr wrap="square" rtlCol="0" anchor="t">
            <a:spAutoFit/>
          </a:bodyPr>
          <a:p>
            <a:r>
              <a:rPr lang="zh-CN" altLang="en-US">
                <a:solidFill>
                  <a:srgbClr val="FF0000"/>
                </a:solidFill>
                <a:latin typeface="宋体" panose="02010600030101010101" pitchFamily="2" charset="-122"/>
                <a:ea typeface="宋体" panose="02010600030101010101" pitchFamily="2" charset="-122"/>
              </a:rPr>
              <a:t>服务器地址：https://qtmturi150/svn/qtmturi_01/003办公日常/</a:t>
            </a:r>
            <a:endParaRPr lang="zh-CN" altLang="en-US">
              <a:solidFill>
                <a:srgbClr val="FF0000"/>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640205" y="1686560"/>
            <a:ext cx="4047490" cy="4247515"/>
          </a:xfrm>
          <a:prstGeom prst="rect">
            <a:avLst/>
          </a:prstGeom>
        </p:spPr>
      </p:pic>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5</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4" name="淘宝网Chenying0907出品 2"/>
          <p:cNvSpPr/>
          <p:nvPr/>
        </p:nvSpPr>
        <p:spPr>
          <a:xfrm>
            <a:off x="426330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管理及权限</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pic>
        <p:nvPicPr>
          <p:cNvPr id="3" name="图片 2"/>
          <p:cNvPicPr>
            <a:picLocks noChangeAspect="1"/>
          </p:cNvPicPr>
          <p:nvPr/>
        </p:nvPicPr>
        <p:blipFill>
          <a:blip r:embed="rId1"/>
          <a:stretch>
            <a:fillRect/>
          </a:stretch>
        </p:blipFill>
        <p:spPr>
          <a:xfrm>
            <a:off x="5189220" y="909320"/>
            <a:ext cx="3947795" cy="5900420"/>
          </a:xfrm>
          <a:prstGeom prst="rect">
            <a:avLst/>
          </a:prstGeom>
        </p:spPr>
      </p:pic>
      <p:sp>
        <p:nvSpPr>
          <p:cNvPr id="4" name="文本框 3"/>
          <p:cNvSpPr txBox="1"/>
          <p:nvPr/>
        </p:nvSpPr>
        <p:spPr>
          <a:xfrm>
            <a:off x="211455" y="961390"/>
            <a:ext cx="4648835" cy="6280150"/>
          </a:xfrm>
          <a:prstGeom prst="rect">
            <a:avLst/>
          </a:prstGeom>
          <a:noFill/>
        </p:spPr>
        <p:txBody>
          <a:bodyPr wrap="square" rtlCol="0">
            <a:spAutoFit/>
          </a:bodyPr>
          <a:p>
            <a:pPr marL="457200" indent="-457200">
              <a:buFont typeface="+mj-lt"/>
              <a:buAutoNum type="arabicPeriod"/>
            </a:pPr>
            <a:r>
              <a:rPr lang="en-US" altLang="zh-CN">
                <a:latin typeface="宋体" panose="02010600030101010101" pitchFamily="2" charset="-122"/>
                <a:ea typeface="宋体" panose="02010600030101010101" pitchFamily="2" charset="-122"/>
              </a:rPr>
              <a:t>qtmturi_01</a:t>
            </a:r>
            <a:r>
              <a:rPr lang="zh-CN" altLang="en-US">
                <a:latin typeface="宋体" panose="02010600030101010101" pitchFamily="2" charset="-122"/>
                <a:ea typeface="宋体" panose="02010600030101010101" pitchFamily="2" charset="-122"/>
              </a:rPr>
              <a:t>：综合文件</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en-US" altLang="zh-CN">
                <a:latin typeface="宋体" panose="02010600030101010101" pitchFamily="2" charset="-122"/>
                <a:ea typeface="宋体" panose="02010600030101010101" pitchFamily="2" charset="-122"/>
              </a:rPr>
              <a:t>qtmturi_02</a:t>
            </a:r>
            <a:r>
              <a:rPr lang="zh-CN" altLang="en-US">
                <a:latin typeface="宋体" panose="02010600030101010101" pitchFamily="2" charset="-122"/>
                <a:ea typeface="宋体" panose="02010600030101010101" pitchFamily="2" charset="-122"/>
              </a:rPr>
              <a:t>：项目文件</a:t>
            </a:r>
            <a:br>
              <a:rPr lang="zh-CN" altLang="en-US">
                <a:latin typeface="宋体" panose="02010600030101010101" pitchFamily="2" charset="-122"/>
                <a:ea typeface="宋体" panose="02010600030101010101" pitchFamily="2" charset="-122"/>
              </a:rPr>
            </a:b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indent="0">
              <a:buFont typeface="+mj-lt"/>
              <a:buNone/>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en-US" altLang="zh-CN">
                <a:latin typeface="宋体" panose="02010600030101010101" pitchFamily="2" charset="-122"/>
                <a:ea typeface="宋体" panose="02010600030101010101" pitchFamily="2" charset="-122"/>
              </a:rPr>
              <a:t>qtmturi_03</a:t>
            </a:r>
            <a:r>
              <a:rPr lang="zh-CN" altLang="en-US">
                <a:latin typeface="宋体" panose="02010600030101010101" pitchFamily="2" charset="-122"/>
                <a:ea typeface="宋体" panose="02010600030101010101" pitchFamily="2" charset="-122"/>
              </a:rPr>
              <a:t>：备用</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en-US" altLang="zh-CN">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716280" y="4022090"/>
            <a:ext cx="3323590" cy="2314575"/>
          </a:xfrm>
          <a:prstGeom prst="rect">
            <a:avLst/>
          </a:prstGeom>
        </p:spPr>
      </p:pic>
      <p:pic>
        <p:nvPicPr>
          <p:cNvPr id="8" name="图片 7"/>
          <p:cNvPicPr>
            <a:picLocks noChangeAspect="1"/>
          </p:cNvPicPr>
          <p:nvPr/>
        </p:nvPicPr>
        <p:blipFill>
          <a:blip r:embed="rId3"/>
          <a:stretch>
            <a:fillRect/>
          </a:stretch>
        </p:blipFill>
        <p:spPr>
          <a:xfrm>
            <a:off x="716280" y="1527175"/>
            <a:ext cx="2253615" cy="2060575"/>
          </a:xfrm>
          <a:prstGeom prst="rect">
            <a:avLst/>
          </a:prstGeom>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4191550" y="2615943"/>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下载与安装</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13" name="淘宝网Chenying0907出品 4"/>
          <p:cNvSpPr/>
          <p:nvPr/>
        </p:nvSpPr>
        <p:spPr>
          <a:xfrm>
            <a:off x="3336469" y="3267371"/>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191573" y="574501"/>
            <a:ext cx="1803382" cy="714375"/>
          </a:xfrm>
          <a:prstGeom prst="rect">
            <a:avLst/>
          </a:prstGeom>
          <a:noFill/>
        </p:spPr>
        <p:txBody>
          <a:bodyPr wrap="square" rtlCol="0">
            <a:spAutoFit/>
          </a:bodyPr>
          <a:lstStyle/>
          <a:p>
            <a:r>
              <a:rPr lang="zh-CN" altLang="en-US" sz="4050" dirty="0">
                <a:solidFill>
                  <a:srgbClr val="572F78"/>
                </a:solidFill>
                <a:latin typeface="微软雅黑" panose="020B0503020204020204" pitchFamily="34" charset="-122"/>
                <a:ea typeface="微软雅黑" panose="020B0503020204020204" pitchFamily="34" charset="-122"/>
              </a:rPr>
              <a:t>目录</a:t>
            </a:r>
            <a:endParaRPr lang="zh-CN" altLang="en-US" sz="4050" dirty="0">
              <a:solidFill>
                <a:srgbClr val="572F78"/>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378593" y="3298036"/>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淘宝网Chenying0907出品 2"/>
          <p:cNvSpPr/>
          <p:nvPr/>
        </p:nvSpPr>
        <p:spPr>
          <a:xfrm>
            <a:off x="4191550" y="4969268"/>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组织及权限</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34" name="淘宝网Chenying0907出品 4"/>
          <p:cNvSpPr/>
          <p:nvPr/>
        </p:nvSpPr>
        <p:spPr>
          <a:xfrm>
            <a:off x="3340914" y="2513638"/>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383038" y="2544303"/>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淘宝网Chenying0907出品 2"/>
          <p:cNvSpPr/>
          <p:nvPr/>
        </p:nvSpPr>
        <p:spPr>
          <a:xfrm>
            <a:off x="4191550" y="3332604"/>
            <a:ext cx="3141980" cy="368300"/>
          </a:xfrm>
          <a:prstGeom prst="rect">
            <a:avLst/>
          </a:prstGeom>
        </p:spPr>
        <p:txBody>
          <a:bodyPr wrap="none">
            <a:spAutoFit/>
          </a:bodyPr>
          <a:lstStyle/>
          <a:p>
            <a:pPr algn="l"/>
            <a:r>
              <a:rPr lang="zh-CN" altLang="en-US" sz="1800" b="1" dirty="0">
                <a:latin typeface="+mj-ea"/>
                <a:ea typeface="+mj-ea"/>
                <a:sym typeface="+mn-ea"/>
              </a:rPr>
              <a:t>文件同步（下载</a:t>
            </a:r>
            <a:r>
              <a:rPr lang="en-US" altLang="zh-CN" sz="1800" b="1" dirty="0">
                <a:latin typeface="+mj-ea"/>
                <a:ea typeface="+mj-ea"/>
                <a:sym typeface="+mn-ea"/>
              </a:rPr>
              <a:t>/</a:t>
            </a:r>
            <a:r>
              <a:rPr lang="zh-CN" altLang="en-US" sz="1800" b="1" dirty="0">
                <a:latin typeface="+mj-ea"/>
                <a:ea typeface="+mj-ea"/>
                <a:sym typeface="+mn-ea"/>
              </a:rPr>
              <a:t>上传</a:t>
            </a:r>
            <a:r>
              <a:rPr lang="en-US" altLang="zh-CN" sz="1800" b="1" dirty="0">
                <a:latin typeface="+mj-ea"/>
                <a:ea typeface="+mj-ea"/>
                <a:sym typeface="+mn-ea"/>
              </a:rPr>
              <a:t>/</a:t>
            </a:r>
            <a:r>
              <a:rPr lang="zh-CN" altLang="en-US" sz="1800" b="1" dirty="0">
                <a:latin typeface="+mj-ea"/>
                <a:ea typeface="+mj-ea"/>
                <a:sym typeface="+mn-ea"/>
              </a:rPr>
              <a:t>修改）</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37" name="淘宝网Chenying0907出品 4"/>
          <p:cNvSpPr/>
          <p:nvPr/>
        </p:nvSpPr>
        <p:spPr>
          <a:xfrm>
            <a:off x="3336469" y="4916209"/>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378593" y="4946875"/>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9" name="淘宝网Chenying0907出品 2"/>
          <p:cNvSpPr/>
          <p:nvPr/>
        </p:nvSpPr>
        <p:spPr>
          <a:xfrm>
            <a:off x="4191550" y="4160347"/>
            <a:ext cx="1325880" cy="368300"/>
          </a:xfrm>
          <a:prstGeom prst="rect">
            <a:avLst/>
          </a:prstGeom>
        </p:spPr>
        <p:txBody>
          <a:bodyPr wrap="none">
            <a:spAutoFit/>
          </a:bodyPr>
          <a:lstStyle/>
          <a:p>
            <a:pPr algn="l"/>
            <a:r>
              <a:rPr lang="zh-CN" altLang="en-US" sz="1800" b="1" dirty="0">
                <a:latin typeface="+mj-ea"/>
                <a:ea typeface="+mj-ea"/>
                <a:sym typeface="+mn-ea"/>
              </a:rPr>
              <a:t>浏览服务器</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40" name="淘宝网Chenying0907出品 4"/>
          <p:cNvSpPr/>
          <p:nvPr/>
        </p:nvSpPr>
        <p:spPr>
          <a:xfrm>
            <a:off x="3336469" y="4105619"/>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78593" y="4136284"/>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161533">
            <a:off x="668781" y="4925834"/>
            <a:ext cx="1145396" cy="1111653"/>
            <a:chOff x="3447527" y="4880500"/>
            <a:chExt cx="1408514" cy="1402614"/>
          </a:xfrm>
        </p:grpSpPr>
        <p:pic>
          <p:nvPicPr>
            <p:cNvPr id="62" name="图片 61"/>
            <p:cNvPicPr>
              <a:picLocks noChangeAspect="1"/>
            </p:cNvPicPr>
            <p:nvPr/>
          </p:nvPicPr>
          <p:blipFill>
            <a:blip r:embed="rId1"/>
            <a:stretch>
              <a:fillRect/>
            </a:stretch>
          </p:blipFill>
          <p:spPr>
            <a:xfrm>
              <a:off x="3447527" y="4880500"/>
              <a:ext cx="1408514" cy="1402614"/>
            </a:xfrm>
            <a:prstGeom prst="rect">
              <a:avLst/>
            </a:prstGeom>
          </p:spPr>
        </p:pic>
        <p:pic>
          <p:nvPicPr>
            <p:cNvPr id="63" name="图片 62"/>
            <p:cNvPicPr>
              <a:picLocks noChangeAspect="1"/>
            </p:cNvPicPr>
            <p:nvPr/>
          </p:nvPicPr>
          <p:blipFill>
            <a:blip r:embed="rId2"/>
            <a:stretch>
              <a:fillRect/>
            </a:stretch>
          </p:blipFill>
          <p:spPr>
            <a:xfrm>
              <a:off x="3791137" y="5222594"/>
              <a:ext cx="684718" cy="681850"/>
            </a:xfrm>
            <a:prstGeom prst="rect">
              <a:avLst/>
            </a:prstGeom>
          </p:spPr>
        </p:pic>
      </p:grpSp>
      <p:pic>
        <p:nvPicPr>
          <p:cNvPr id="65" name="图片 64"/>
          <p:cNvPicPr>
            <a:picLocks noChangeAspect="1"/>
          </p:cNvPicPr>
          <p:nvPr/>
        </p:nvPicPr>
        <p:blipFill>
          <a:blip r:embed="rId3"/>
          <a:stretch>
            <a:fillRect/>
          </a:stretch>
        </p:blipFill>
        <p:spPr>
          <a:xfrm>
            <a:off x="89502" y="3983891"/>
            <a:ext cx="1184318" cy="1179359"/>
          </a:xfrm>
          <a:prstGeom prst="rect">
            <a:avLst/>
          </a:prstGeom>
        </p:spPr>
      </p:pic>
      <p:grpSp>
        <p:nvGrpSpPr>
          <p:cNvPr id="2" name="组合 1"/>
          <p:cNvGrpSpPr/>
          <p:nvPr/>
        </p:nvGrpSpPr>
        <p:grpSpPr>
          <a:xfrm>
            <a:off x="3337104" y="1754544"/>
            <a:ext cx="1989911" cy="499913"/>
            <a:chOff x="5255" y="7848"/>
            <a:chExt cx="3134" cy="787"/>
          </a:xfrm>
        </p:grpSpPr>
        <p:sp>
          <p:nvSpPr>
            <p:cNvPr id="3" name="淘宝网Chenying0907出品 2"/>
            <p:cNvSpPr/>
            <p:nvPr/>
          </p:nvSpPr>
          <p:spPr>
            <a:xfrm>
              <a:off x="6602" y="7943"/>
              <a:ext cx="1787" cy="580"/>
            </a:xfrm>
            <a:prstGeom prst="rect">
              <a:avLst/>
            </a:prstGeom>
          </p:spPr>
          <p:txBody>
            <a:bodyPr wrap="none">
              <a:spAutoFit/>
            </a:bodyPr>
            <a:p>
              <a:pPr algn="l"/>
              <a:r>
                <a:rPr lang="en-US" altLang="zh-CN" sz="1800" b="1" dirty="0">
                  <a:latin typeface="+mj-ea"/>
                  <a:ea typeface="+mj-ea"/>
                </a:rPr>
                <a:t>SVN</a:t>
              </a:r>
              <a:r>
                <a:rPr lang="zh-CN" altLang="en-US" sz="1800" b="1" dirty="0">
                  <a:latin typeface="+mj-ea"/>
                  <a:ea typeface="+mj-ea"/>
                </a:rPr>
                <a:t>简介</a:t>
              </a:r>
              <a:endParaRPr lang="zh-CN" altLang="en-US" sz="1800" b="1" dirty="0">
                <a:latin typeface="+mj-ea"/>
                <a:ea typeface="+mj-ea"/>
              </a:endParaRPr>
            </a:p>
          </p:txBody>
        </p:sp>
        <p:sp>
          <p:nvSpPr>
            <p:cNvPr id="5" name="文本框 4"/>
            <p:cNvSpPr txBox="1"/>
            <p:nvPr/>
          </p:nvSpPr>
          <p:spPr>
            <a:xfrm>
              <a:off x="5322" y="7905"/>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淘宝网Chenying0907出品 4"/>
            <p:cNvSpPr/>
            <p:nvPr/>
          </p:nvSpPr>
          <p:spPr>
            <a:xfrm>
              <a:off x="5255" y="7848"/>
              <a:ext cx="930" cy="787"/>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322" y="7896"/>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pic>
        <p:nvPicPr>
          <p:cNvPr id="3" name="图片 2"/>
          <p:cNvPicPr>
            <a:picLocks noChangeAspect="1"/>
          </p:cNvPicPr>
          <p:nvPr/>
        </p:nvPicPr>
        <p:blipFill>
          <a:blip r:embed="rId1"/>
          <a:stretch>
            <a:fillRect/>
          </a:stretch>
        </p:blipFill>
        <p:spPr>
          <a:xfrm>
            <a:off x="5189220" y="909320"/>
            <a:ext cx="3947795" cy="5900420"/>
          </a:xfrm>
          <a:prstGeom prst="rect">
            <a:avLst/>
          </a:prstGeom>
        </p:spPr>
      </p:pic>
      <p:sp>
        <p:nvSpPr>
          <p:cNvPr id="5" name="文本框 4"/>
          <p:cNvSpPr txBox="1"/>
          <p:nvPr/>
        </p:nvSpPr>
        <p:spPr>
          <a:xfrm>
            <a:off x="145415" y="1066165"/>
            <a:ext cx="4786630" cy="742315"/>
          </a:xfrm>
          <a:prstGeom prst="rect">
            <a:avLst/>
          </a:prstGeom>
          <a:noFill/>
        </p:spPr>
        <p:txBody>
          <a:bodyPr wrap="square" rtlCol="0">
            <a:spAutoFit/>
          </a:bodyPr>
          <a:p>
            <a:r>
              <a:rPr lang="zh-CN" altLang="en-US"/>
              <a:t>权限：</a:t>
            </a:r>
            <a:endParaRPr lang="zh-CN" altLang="en-US"/>
          </a:p>
          <a:p>
            <a:endParaRPr lang="zh-CN" altLang="en-US"/>
          </a:p>
        </p:txBody>
      </p:sp>
      <p:pic>
        <p:nvPicPr>
          <p:cNvPr id="6" name="图片 5"/>
          <p:cNvPicPr>
            <a:picLocks noChangeAspect="1"/>
          </p:cNvPicPr>
          <p:nvPr/>
        </p:nvPicPr>
        <p:blipFill>
          <a:blip r:embed="rId2"/>
          <a:stretch>
            <a:fillRect/>
          </a:stretch>
        </p:blipFill>
        <p:spPr>
          <a:xfrm>
            <a:off x="145415" y="2767330"/>
            <a:ext cx="4911725" cy="2642235"/>
          </a:xfrm>
          <a:prstGeom prst="rect">
            <a:avLst/>
          </a:prstGeom>
        </p:spPr>
      </p:pic>
      <p:sp>
        <p:nvSpPr>
          <p:cNvPr id="160" name=" 160"/>
          <p:cNvSpPr/>
          <p:nvPr/>
        </p:nvSpPr>
        <p:spPr>
          <a:xfrm rot="16500000" flipV="1">
            <a:off x="3941445" y="971550"/>
            <a:ext cx="906145" cy="282257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5" name="文本框 4"/>
          <p:cNvSpPr txBox="1"/>
          <p:nvPr/>
        </p:nvSpPr>
        <p:spPr>
          <a:xfrm>
            <a:off x="145415" y="1066165"/>
            <a:ext cx="4786630" cy="742315"/>
          </a:xfrm>
          <a:prstGeom prst="rect">
            <a:avLst/>
          </a:prstGeom>
          <a:noFill/>
        </p:spPr>
        <p:txBody>
          <a:bodyPr wrap="square" rtlCol="0">
            <a:spAutoFit/>
          </a:bodyPr>
          <a:p>
            <a:r>
              <a:rPr lang="zh-CN" altLang="en-US"/>
              <a:t>权限申请格式：</a:t>
            </a:r>
            <a:endParaRPr lang="zh-CN" altLang="en-US"/>
          </a:p>
          <a:p>
            <a:endParaRPr lang="zh-CN" altLang="en-US"/>
          </a:p>
        </p:txBody>
      </p:sp>
      <p:graphicFrame>
        <p:nvGraphicFramePr>
          <p:cNvPr id="0" name="表格 -1"/>
          <p:cNvGraphicFramePr/>
          <p:nvPr/>
        </p:nvGraphicFramePr>
        <p:xfrm>
          <a:off x="1005840" y="1659890"/>
          <a:ext cx="6609080" cy="4215765"/>
        </p:xfrm>
        <a:graphic>
          <a:graphicData uri="http://schemas.openxmlformats.org/drawingml/2006/table">
            <a:tbl>
              <a:tblPr firstRow="1" bandRow="1">
                <a:tableStyleId>{5C22544A-7EE6-4342-B048-85BDC9FD1C3A}</a:tableStyleId>
              </a:tblPr>
              <a:tblGrid>
                <a:gridCol w="489197"/>
                <a:gridCol w="1645430"/>
                <a:gridCol w="1687564"/>
                <a:gridCol w="959241"/>
                <a:gridCol w="913824"/>
                <a:gridCol w="913765"/>
              </a:tblGrid>
              <a:tr h="372745">
                <a:tc gridSpan="6">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目录结构</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marL="0" marR="0" marT="0" marB="0" vert="horz" anchor="ct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marL="0" marR="0" marT="0" marB="0" vert="horz" anchor="ct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372745">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一级目录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二级目录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只读</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读写</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无权限</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509270">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qtmturi_01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部门主管设置人员，可以要求加密文件；</a:t>
                      </a:r>
                      <a:endPar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001</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制度及公告</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003</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办公日常</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qtmturi_02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None/>
                      </a:pPr>
                      <a:r>
                        <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公司立项通知建立文件夹，并根据销售负责人提供信息设置权限；</a:t>
                      </a:r>
                      <a:endPar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qtmturi_03(</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新建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测试预留</a:t>
                      </a:r>
                      <a:endPar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3" name="文本框 2"/>
          <p:cNvSpPr txBox="1"/>
          <p:nvPr/>
        </p:nvSpPr>
        <p:spPr>
          <a:xfrm>
            <a:off x="887095" y="1096645"/>
            <a:ext cx="7256780" cy="432562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SVN</a:t>
            </a:r>
            <a:r>
              <a:rPr lang="zh-CN" altLang="en-US">
                <a:latin typeface="宋体" panose="02010600030101010101" pitchFamily="2" charset="-122"/>
                <a:ea typeface="宋体" panose="02010600030101010101" pitchFamily="2" charset="-122"/>
              </a:rPr>
              <a:t>使用流程</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安装软件</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2 SVN</a:t>
            </a:r>
            <a:r>
              <a:rPr lang="zh-CN" altLang="en-US" b="1">
                <a:latin typeface="宋体" panose="02010600030101010101" pitchFamily="2" charset="-122"/>
                <a:ea typeface="宋体" panose="02010600030101010101" pitchFamily="2" charset="-122"/>
              </a:rPr>
              <a:t>下载与安装</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请领导向管理员申请用户注册及项目权限</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5 SVN</a:t>
            </a:r>
            <a:r>
              <a:rPr lang="zh-CN" altLang="en-US" b="1">
                <a:latin typeface="宋体" panose="02010600030101010101" pitchFamily="2" charset="-122"/>
                <a:ea typeface="宋体" panose="02010600030101010101" pitchFamily="2" charset="-122"/>
              </a:rPr>
              <a:t>组织及权限</a:t>
            </a: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提供</a:t>
            </a:r>
            <a:r>
              <a:rPr lang="en-US" altLang="zh-CN">
                <a:latin typeface="宋体" panose="02010600030101010101" pitchFamily="2" charset="-122"/>
                <a:ea typeface="宋体" panose="02010600030101010101" pitchFamily="2" charset="-122"/>
              </a:rPr>
              <a:t>SVN</a:t>
            </a:r>
            <a:r>
              <a:rPr lang="zh-CN" altLang="en-US">
                <a:latin typeface="宋体" panose="02010600030101010101" pitchFamily="2" charset="-122"/>
                <a:ea typeface="宋体" panose="02010600030101010101" pitchFamily="2" charset="-122"/>
              </a:rPr>
              <a:t>资料</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由管理员回复相关资料，包括账户、密码及开通权限的资料目录</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自行下载资料</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3 </a:t>
            </a:r>
            <a:r>
              <a:rPr lang="zh-CN" altLang="en-US" b="1">
                <a:latin typeface="宋体" panose="02010600030101010101" pitchFamily="2" charset="-122"/>
                <a:ea typeface="宋体" panose="02010600030101010101" pitchFamily="2" charset="-122"/>
              </a:rPr>
              <a:t>文件同步</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开始使用</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3042083" y="3266052"/>
            <a:ext cx="5231873" cy="714375"/>
          </a:xfrm>
          <a:prstGeom prst="rect">
            <a:avLst/>
          </a:prstGeom>
          <a:noFill/>
        </p:spPr>
        <p:txBody>
          <a:bodyPr wrap="square" rtlCol="0">
            <a:spAutoFit/>
          </a:bodyPr>
          <a:lstStyle/>
          <a:p>
            <a:pPr algn="ctr"/>
            <a:r>
              <a:rPr lang="zh-CN" altLang="en-US" sz="4050" b="1" dirty="0">
                <a:solidFill>
                  <a:schemeClr val="bg1"/>
                </a:solidFill>
                <a:cs typeface="+mn-ea"/>
                <a:sym typeface="+mn-lt"/>
              </a:rPr>
              <a:t>谢 谢 观 看！</a:t>
            </a:r>
            <a:endParaRPr lang="zh-CN" altLang="en-US" sz="4050"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624228" y="1045829"/>
            <a:ext cx="1883344" cy="1312596"/>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1</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197358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简介</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1942465" cy="521970"/>
          </a:xfrm>
          <a:prstGeom prst="rect">
            <a:avLst/>
          </a:prstGeom>
        </p:spPr>
        <p:txBody>
          <a:bodyPr wrap="none">
            <a:spAutoFit/>
          </a:bodyPr>
          <a:p>
            <a:pPr algn="l"/>
            <a:r>
              <a:rPr lang="en-US" altLang="zh-CN" sz="2800" dirty="0">
                <a:solidFill>
                  <a:schemeClr val="bg1"/>
                </a:solidFill>
                <a:latin typeface="+mj-ea"/>
                <a:ea typeface="+mj-ea"/>
                <a:sym typeface="+mn-ea"/>
              </a:rPr>
              <a:t>1 SVN</a:t>
            </a:r>
            <a:r>
              <a:rPr lang="zh-CN" altLang="en-US" sz="2800" dirty="0">
                <a:solidFill>
                  <a:schemeClr val="bg1"/>
                </a:solidFill>
                <a:latin typeface="+mj-ea"/>
                <a:ea typeface="+mj-ea"/>
                <a:sym typeface="+mn-ea"/>
              </a:rPr>
              <a:t>简介</a:t>
            </a:r>
            <a:endParaRPr lang="zh-CN" altLang="en-US" sz="2800" dirty="0">
              <a:solidFill>
                <a:schemeClr val="bg1"/>
              </a:solidFill>
              <a:latin typeface="+mj-ea"/>
              <a:ea typeface="+mj-ea"/>
              <a:sym typeface="+mn-ea"/>
            </a:endParaRPr>
          </a:p>
        </p:txBody>
      </p:sp>
      <p:pic>
        <p:nvPicPr>
          <p:cNvPr id="4" name="图片 3" descr="1"/>
          <p:cNvPicPr>
            <a:picLocks noChangeAspect="1"/>
          </p:cNvPicPr>
          <p:nvPr/>
        </p:nvPicPr>
        <p:blipFill>
          <a:blip r:embed="rId1"/>
          <a:stretch>
            <a:fillRect/>
          </a:stretch>
        </p:blipFill>
        <p:spPr>
          <a:xfrm>
            <a:off x="2535555" y="2357120"/>
            <a:ext cx="3914140" cy="2828290"/>
          </a:xfrm>
          <a:prstGeom prst="rect">
            <a:avLst/>
          </a:prstGeom>
        </p:spPr>
      </p:pic>
      <p:sp>
        <p:nvSpPr>
          <p:cNvPr id="5" name="淘宝网Chenying0907出品 2"/>
          <p:cNvSpPr/>
          <p:nvPr/>
        </p:nvSpPr>
        <p:spPr>
          <a:xfrm>
            <a:off x="29760" y="979548"/>
            <a:ext cx="4500880" cy="398780"/>
          </a:xfrm>
          <a:prstGeom prst="rect">
            <a:avLst/>
          </a:prstGeom>
        </p:spPr>
        <p:txBody>
          <a:bodyPr wrap="none">
            <a:spAutoFit/>
          </a:bodyPr>
          <a:p>
            <a:pPr algn="l"/>
            <a:r>
              <a:rPr lang="zh-CN" altLang="en-US" sz="2000" dirty="0">
                <a:solidFill>
                  <a:schemeClr val="tx1"/>
                </a:solidFill>
                <a:latin typeface="+mj-ea"/>
                <a:ea typeface="+mj-ea"/>
                <a:sym typeface="+mn-ea"/>
              </a:rPr>
              <a:t>多人协同工作，共同完成一个大型任务</a:t>
            </a:r>
            <a:endParaRPr lang="zh-CN" altLang="en-US" sz="2000" dirty="0">
              <a:solidFill>
                <a:schemeClr val="tx1"/>
              </a:solidFill>
              <a:latin typeface="+mj-ea"/>
              <a:ea typeface="+mj-ea"/>
              <a:sym typeface="+mn-ea"/>
            </a:endParaRPr>
          </a:p>
        </p:txBody>
      </p:sp>
      <p:sp>
        <p:nvSpPr>
          <p:cNvPr id="6" name="文本框 5"/>
          <p:cNvSpPr txBox="1"/>
          <p:nvPr/>
        </p:nvSpPr>
        <p:spPr>
          <a:xfrm>
            <a:off x="2266315" y="4568825"/>
            <a:ext cx="1080770" cy="41656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p:txBody>
      </p:sp>
      <p:sp>
        <p:nvSpPr>
          <p:cNvPr id="7" name="文本框 6"/>
          <p:cNvSpPr txBox="1"/>
          <p:nvPr/>
        </p:nvSpPr>
        <p:spPr>
          <a:xfrm>
            <a:off x="3952240" y="5185410"/>
            <a:ext cx="1080770" cy="416560"/>
          </a:xfrm>
          <a:prstGeom prst="rect">
            <a:avLst/>
          </a:prstGeom>
          <a:noFill/>
        </p:spPr>
        <p:txBody>
          <a:bodyPr wrap="square" rtlCol="0">
            <a:spAutoFit/>
          </a:bodyPr>
          <a:p>
            <a:r>
              <a:rPr lang="zh-CN" altLang="en-US" b="1">
                <a:solidFill>
                  <a:schemeClr val="tx1"/>
                </a:solidFill>
              </a:rPr>
              <a:t>章节二</a:t>
            </a:r>
            <a:endParaRPr lang="en-US" altLang="zh-CN" b="1">
              <a:solidFill>
                <a:schemeClr val="tx1"/>
              </a:solidFill>
            </a:endParaRPr>
          </a:p>
        </p:txBody>
      </p:sp>
      <p:sp>
        <p:nvSpPr>
          <p:cNvPr id="8" name="文本框 7"/>
          <p:cNvSpPr txBox="1"/>
          <p:nvPr/>
        </p:nvSpPr>
        <p:spPr>
          <a:xfrm>
            <a:off x="5452745" y="4985385"/>
            <a:ext cx="1080770" cy="416560"/>
          </a:xfrm>
          <a:prstGeom prst="rect">
            <a:avLst/>
          </a:prstGeom>
          <a:noFill/>
        </p:spPr>
        <p:txBody>
          <a:bodyPr wrap="square" rtlCol="0">
            <a:spAutoFit/>
          </a:bodyPr>
          <a:p>
            <a:r>
              <a:rPr lang="zh-CN" altLang="en-US" b="1">
                <a:solidFill>
                  <a:schemeClr val="tx1"/>
                </a:solidFill>
              </a:rPr>
              <a:t>章节三</a:t>
            </a:r>
            <a:endParaRPr lang="zh-CN" altLang="en-US" b="1">
              <a:solidFill>
                <a:schemeClr val="tx1"/>
              </a:solidFill>
            </a:endParaRPr>
          </a:p>
        </p:txBody>
      </p:sp>
      <p:sp>
        <p:nvSpPr>
          <p:cNvPr id="9" name="文本框 8"/>
          <p:cNvSpPr txBox="1"/>
          <p:nvPr/>
        </p:nvSpPr>
        <p:spPr>
          <a:xfrm>
            <a:off x="5380990" y="1940560"/>
            <a:ext cx="1080770" cy="106807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a:p>
            <a:r>
              <a:rPr lang="zh-CN" altLang="en-US" b="1">
                <a:solidFill>
                  <a:schemeClr val="tx1"/>
                </a:solidFill>
              </a:rPr>
              <a:t>章节二</a:t>
            </a:r>
            <a:endParaRPr lang="zh-CN" altLang="en-US" b="1">
              <a:solidFill>
                <a:schemeClr val="tx1"/>
              </a:solidFill>
            </a:endParaRPr>
          </a:p>
          <a:p>
            <a:r>
              <a:rPr lang="zh-CN" altLang="en-US" b="1">
                <a:solidFill>
                  <a:schemeClr val="tx1"/>
                </a:solidFill>
              </a:rPr>
              <a:t>章节三</a:t>
            </a:r>
            <a:endParaRPr lang="zh-CN" altLang="en-US" b="1">
              <a:solidFill>
                <a:schemeClr val="tx1"/>
              </a:solidFill>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2</a:t>
            </a:r>
            <a:endParaRPr lang="zh-CN" altLang="en-US"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下载与安装</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nvSpPr>
        <p:spPr>
          <a:xfrm>
            <a:off x="-28575" y="932180"/>
            <a:ext cx="9360535" cy="9728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下载地址（</a:t>
            </a:r>
            <a:r>
              <a:rPr lang="en-US" altLang="zh-CN">
                <a:latin typeface="宋体" panose="02010600030101010101" pitchFamily="2" charset="-122"/>
                <a:ea typeface="宋体" panose="02010600030101010101" pitchFamily="2" charset="-122"/>
              </a:rPr>
              <a:t>win+R</a:t>
            </a:r>
            <a:r>
              <a:rPr lang="zh-CN" altLang="en-US" sz="2400"/>
              <a:t>）：</a:t>
            </a:r>
            <a:endParaRPr lang="zh-CN" altLang="en-US" sz="2400"/>
          </a:p>
          <a:p>
            <a:pPr marL="0" indent="0" algn="l">
              <a:buNone/>
            </a:pPr>
            <a:r>
              <a:rPr lang="zh-CN" altLang="en-US" sz="1800" b="1" dirty="0">
                <a:latin typeface="+mj-ea"/>
                <a:ea typeface="+mj-ea"/>
              </a:rPr>
              <a:t>\\192.168.3.150\ReadWritten\Tools\TortoiseSVN-1.9.7.27907-x64-zh_CN</a:t>
            </a:r>
            <a:endParaRPr lang="zh-CN" altLang="en-US" sz="2400"/>
          </a:p>
          <a:p>
            <a:pPr marL="0" indent="0" algn="l">
              <a:buNone/>
            </a:pPr>
            <a:endParaRPr lang="zh-CN" altLang="en-US" sz="2400"/>
          </a:p>
        </p:txBody>
      </p:sp>
      <p:pic>
        <p:nvPicPr>
          <p:cNvPr id="3" name="图片 2"/>
          <p:cNvPicPr>
            <a:picLocks noChangeAspect="1"/>
          </p:cNvPicPr>
          <p:nvPr/>
        </p:nvPicPr>
        <p:blipFill>
          <a:blip r:embed="rId1"/>
          <a:stretch>
            <a:fillRect/>
          </a:stretch>
        </p:blipFill>
        <p:spPr>
          <a:xfrm>
            <a:off x="180975" y="1980565"/>
            <a:ext cx="8684260" cy="4153535"/>
          </a:xfrm>
          <a:prstGeom prst="rect">
            <a:avLst/>
          </a:prstGeom>
        </p:spPr>
      </p:pic>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2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2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
        <p:nvSpPr>
          <p:cNvPr id="4" name="内容占位符 1"/>
          <p:cNvSpPr>
            <a:spLocks noGrp="1"/>
          </p:cNvSpPr>
          <p:nvPr/>
        </p:nvSpPr>
        <p:spPr>
          <a:xfrm>
            <a:off x="34925" y="1203960"/>
            <a:ext cx="9058910" cy="932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下载依次点击</a:t>
            </a:r>
            <a:r>
              <a:rPr lang="zh-CN" altLang="en-US" sz="2400">
                <a:latin typeface="宋体" panose="02010600030101010101" pitchFamily="2" charset="-122"/>
                <a:ea typeface="宋体" panose="02010600030101010101" pitchFamily="2" charset="-122"/>
              </a:rPr>
              <a:t>next</a:t>
            </a:r>
            <a:r>
              <a:rPr lang="zh-CN" altLang="en-US" sz="2400"/>
              <a:t>即可完成安装，完成安装后以相同的方法安装汉化文件；</a:t>
            </a:r>
            <a:endParaRPr lang="zh-CN" altLang="en-US" sz="2400"/>
          </a:p>
        </p:txBody>
      </p:sp>
      <p:pic>
        <p:nvPicPr>
          <p:cNvPr id="5" name="图片 4"/>
          <p:cNvPicPr>
            <a:picLocks noChangeAspect="1"/>
          </p:cNvPicPr>
          <p:nvPr/>
        </p:nvPicPr>
        <p:blipFill>
          <a:blip r:embed="rId1"/>
          <a:stretch>
            <a:fillRect/>
          </a:stretch>
        </p:blipFill>
        <p:spPr>
          <a:xfrm>
            <a:off x="4578350" y="2365375"/>
            <a:ext cx="4515485" cy="3578860"/>
          </a:xfrm>
          <a:prstGeom prst="rect">
            <a:avLst/>
          </a:prstGeom>
        </p:spPr>
      </p:pic>
      <p:pic>
        <p:nvPicPr>
          <p:cNvPr id="6" name="图片 5"/>
          <p:cNvPicPr>
            <a:picLocks noChangeAspect="1"/>
          </p:cNvPicPr>
          <p:nvPr/>
        </p:nvPicPr>
        <p:blipFill>
          <a:blip r:embed="rId2"/>
          <a:stretch>
            <a:fillRect/>
          </a:stretch>
        </p:blipFill>
        <p:spPr>
          <a:xfrm>
            <a:off x="73660" y="2365375"/>
            <a:ext cx="4504690" cy="3578860"/>
          </a:xfrm>
          <a:prstGeom prst="rect">
            <a:avLst/>
          </a:prstGeom>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3</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3" name="淘宝网Chenying0907出品 2"/>
          <p:cNvSpPr/>
          <p:nvPr/>
        </p:nvSpPr>
        <p:spPr>
          <a:xfrm>
            <a:off x="4009305" y="2483228"/>
            <a:ext cx="3759200" cy="1322070"/>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本地操作</a:t>
            </a:r>
            <a:r>
              <a:rPr lang="en-US" altLang="zh-CN" sz="4000" b="1" dirty="0">
                <a:solidFill>
                  <a:schemeClr val="bg1"/>
                </a:solidFill>
                <a:latin typeface="+mj-ea"/>
                <a:ea typeface="+mj-ea"/>
                <a:sym typeface="+mn-ea"/>
              </a:rPr>
              <a:t>--</a:t>
            </a:r>
            <a:endParaRPr lang="zh-CN" altLang="en-US" sz="4000" b="1" dirty="0">
              <a:solidFill>
                <a:schemeClr val="bg1"/>
              </a:solidFill>
              <a:latin typeface="+mj-ea"/>
              <a:ea typeface="+mj-ea"/>
              <a:sym typeface="+mn-ea"/>
            </a:endParaRPr>
          </a:p>
          <a:p>
            <a:pPr marL="0" indent="0" algn="ctr">
              <a:buNone/>
            </a:pPr>
            <a:r>
              <a:rPr lang="zh-CN" altLang="en-US" sz="4000" b="1" i="1" dirty="0">
                <a:solidFill>
                  <a:srgbClr val="0070C0"/>
                </a:solidFill>
                <a:latin typeface="+mj-ea"/>
                <a:ea typeface="+mj-ea"/>
                <a:sym typeface="+mn-ea"/>
              </a:rPr>
              <a:t>下载</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上传</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修改</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本地操作</a:t>
            </a:r>
            <a:endParaRPr lang="zh-CN" sz="2110" b="1" dirty="0">
              <a:solidFill>
                <a:schemeClr val="bg1"/>
              </a:solidFill>
              <a:latin typeface="+mj-ea"/>
              <a:ea typeface="+mj-ea"/>
              <a:sym typeface="+mn-ea"/>
            </a:endParaRPr>
          </a:p>
        </p:txBody>
      </p:sp>
      <p:pic>
        <p:nvPicPr>
          <p:cNvPr id="5" name="图片 4"/>
          <p:cNvPicPr>
            <a:picLocks noChangeAspect="1"/>
          </p:cNvPicPr>
          <p:nvPr/>
        </p:nvPicPr>
        <p:blipFill>
          <a:blip r:embed="rId1"/>
          <a:stretch>
            <a:fillRect/>
          </a:stretch>
        </p:blipFill>
        <p:spPr>
          <a:xfrm>
            <a:off x="2502535" y="941070"/>
            <a:ext cx="5887085" cy="5714365"/>
          </a:xfrm>
          <a:prstGeom prst="rect">
            <a:avLst/>
          </a:prstGeom>
        </p:spPr>
      </p:pic>
      <p:sp>
        <p:nvSpPr>
          <p:cNvPr id="9" name="文本框 8"/>
          <p:cNvSpPr txBox="1"/>
          <p:nvPr/>
        </p:nvSpPr>
        <p:spPr>
          <a:xfrm>
            <a:off x="215265" y="1105535"/>
            <a:ext cx="2485390" cy="416560"/>
          </a:xfrm>
          <a:prstGeom prst="rect">
            <a:avLst/>
          </a:prstGeom>
          <a:noFill/>
        </p:spPr>
        <p:txBody>
          <a:bodyPr wrap="square" rtlCol="0">
            <a:spAutoFit/>
          </a:bodyPr>
          <a:p>
            <a:r>
              <a:rPr lang="zh-CN" altLang="en-US"/>
              <a:t>右键菜单</a:t>
            </a:r>
            <a:endParaRPr lang="zh-CN" altLang="en-US"/>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单色2">
      <a:dk1>
        <a:sysClr val="windowText" lastClr="000000"/>
      </a:dk1>
      <a:lt1>
        <a:sysClr val="window" lastClr="FFFFFF"/>
      </a:lt1>
      <a:dk2>
        <a:srgbClr val="1F497D"/>
      </a:dk2>
      <a:lt2>
        <a:srgbClr val="EEECE1"/>
      </a:lt2>
      <a:accent1>
        <a:srgbClr val="27204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76200" dist="25400" dir="5400000" algn="t" rotWithShape="0">
            <a:prstClr val="black">
              <a:alpha val="36000"/>
            </a:prst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1253</Words>
  <Application>WPS 演示</Application>
  <PresentationFormat>宽屏</PresentationFormat>
  <Paragraphs>251</Paragraphs>
  <Slides>23</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微软雅黑</vt:lpstr>
      <vt:lpstr>微软雅黑 Light</vt:lpstr>
      <vt:lpstr>Calibri</vt:lpstr>
      <vt:lpstr>Abadi MT</vt:lpstr>
      <vt:lpstr>Segoe Print</vt:lpstr>
      <vt:lpstr>Arial Unicode MS</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第一PPT模板网：www.1ppt.com</dc:creator>
  <cp:keywords>第一PPT www.1ppt.com</cp:keywords>
  <cp:lastModifiedBy>大树1403918342</cp:lastModifiedBy>
  <cp:revision>250</cp:revision>
  <dcterms:created xsi:type="dcterms:W3CDTF">2015-11-21T04:10:00Z</dcterms:created>
  <dcterms:modified xsi:type="dcterms:W3CDTF">2018-04-23T06:15:03Z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