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8" r:id="rId4"/>
    <p:sldMasterId id="2147483692" r:id="rId5"/>
    <p:sldMasterId id="2147483705" r:id="rId6"/>
    <p:sldMasterId id="2147483718" r:id="rId7"/>
    <p:sldMasterId id="2147483731" r:id="rId8"/>
    <p:sldMasterId id="2147483744" r:id="rId9"/>
  </p:sldMasterIdLst>
  <p:notesMasterIdLst>
    <p:notesMasterId r:id="rId11"/>
  </p:notesMasterIdLst>
  <p:sldIdLst>
    <p:sldId id="259" r:id="rId10"/>
    <p:sldId id="589" r:id="rId12"/>
    <p:sldId id="590" r:id="rId13"/>
    <p:sldId id="610" r:id="rId14"/>
    <p:sldId id="591" r:id="rId15"/>
    <p:sldId id="592" r:id="rId16"/>
    <p:sldId id="598" r:id="rId17"/>
    <p:sldId id="602" r:id="rId18"/>
    <p:sldId id="611" r:id="rId19"/>
    <p:sldId id="612" r:id="rId20"/>
    <p:sldId id="613" r:id="rId21"/>
    <p:sldId id="614" r:id="rId22"/>
    <p:sldId id="604" r:id="rId23"/>
    <p:sldId id="61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DFF1D"/>
    <a:srgbClr val="11FF11"/>
    <a:srgbClr val="FCD4B2"/>
    <a:srgbClr val="F2B600"/>
    <a:srgbClr val="009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47" autoAdjust="0"/>
  </p:normalViewPr>
  <p:slideViewPr>
    <p:cSldViewPr>
      <p:cViewPr varScale="1">
        <p:scale>
          <a:sx n="76" d="100"/>
          <a:sy n="76" d="100"/>
        </p:scale>
        <p:origin x="1236" y="90"/>
      </p:cViewPr>
      <p:guideLst>
        <p:guide orient="horz" pos="2334"/>
        <p:guide pos="27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2" Type="http://schemas.openxmlformats.org/officeDocument/2006/relationships/image" Target="../media/image44.wmf"/><Relationship Id="rId31" Type="http://schemas.openxmlformats.org/officeDocument/2006/relationships/image" Target="../media/image43.wmf"/><Relationship Id="rId30" Type="http://schemas.openxmlformats.org/officeDocument/2006/relationships/image" Target="../media/image42.wmf"/><Relationship Id="rId3" Type="http://schemas.openxmlformats.org/officeDocument/2006/relationships/image" Target="../media/image15.wmf"/><Relationship Id="rId29" Type="http://schemas.openxmlformats.org/officeDocument/2006/relationships/image" Target="../media/image41.wmf"/><Relationship Id="rId28" Type="http://schemas.openxmlformats.org/officeDocument/2006/relationships/image" Target="../media/image40.wmf"/><Relationship Id="rId27" Type="http://schemas.openxmlformats.org/officeDocument/2006/relationships/image" Target="../media/image39.wmf"/><Relationship Id="rId26" Type="http://schemas.openxmlformats.org/officeDocument/2006/relationships/image" Target="../media/image38.wmf"/><Relationship Id="rId25" Type="http://schemas.openxmlformats.org/officeDocument/2006/relationships/image" Target="../media/image37.wmf"/><Relationship Id="rId24" Type="http://schemas.openxmlformats.org/officeDocument/2006/relationships/image" Target="../media/image36.wmf"/><Relationship Id="rId23" Type="http://schemas.openxmlformats.org/officeDocument/2006/relationships/image" Target="../media/image35.wmf"/><Relationship Id="rId22" Type="http://schemas.openxmlformats.org/officeDocument/2006/relationships/image" Target="../media/image34.wmf"/><Relationship Id="rId21" Type="http://schemas.openxmlformats.org/officeDocument/2006/relationships/image" Target="../media/image33.wmf"/><Relationship Id="rId20" Type="http://schemas.openxmlformats.org/officeDocument/2006/relationships/image" Target="../media/image32.wmf"/><Relationship Id="rId2" Type="http://schemas.openxmlformats.org/officeDocument/2006/relationships/image" Target="../media/image14.wmf"/><Relationship Id="rId19" Type="http://schemas.openxmlformats.org/officeDocument/2006/relationships/image" Target="../media/image31.wmf"/><Relationship Id="rId18" Type="http://schemas.openxmlformats.org/officeDocument/2006/relationships/image" Target="../media/image30.wmf"/><Relationship Id="rId17" Type="http://schemas.openxmlformats.org/officeDocument/2006/relationships/image" Target="../media/image29.wmf"/><Relationship Id="rId16" Type="http://schemas.openxmlformats.org/officeDocument/2006/relationships/image" Target="../media/image28.wmf"/><Relationship Id="rId15" Type="http://schemas.openxmlformats.org/officeDocument/2006/relationships/image" Target="../media/image27.wmf"/><Relationship Id="rId14" Type="http://schemas.openxmlformats.org/officeDocument/2006/relationships/image" Target="../media/image26.wmf"/><Relationship Id="rId13" Type="http://schemas.openxmlformats.org/officeDocument/2006/relationships/image" Target="../media/image25.wmf"/><Relationship Id="rId12" Type="http://schemas.openxmlformats.org/officeDocument/2006/relationships/image" Target="../media/image24.wmf"/><Relationship Id="rId11" Type="http://schemas.openxmlformats.org/officeDocument/2006/relationships/image" Target="../media/image23.wmf"/><Relationship Id="rId10" Type="http://schemas.openxmlformats.org/officeDocument/2006/relationships/image" Target="../media/image22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2" Type="http://schemas.openxmlformats.org/officeDocument/2006/relationships/image" Target="../media/image44.wmf"/><Relationship Id="rId31" Type="http://schemas.openxmlformats.org/officeDocument/2006/relationships/image" Target="../media/image43.wmf"/><Relationship Id="rId30" Type="http://schemas.openxmlformats.org/officeDocument/2006/relationships/image" Target="../media/image42.wmf"/><Relationship Id="rId3" Type="http://schemas.openxmlformats.org/officeDocument/2006/relationships/image" Target="../media/image15.wmf"/><Relationship Id="rId29" Type="http://schemas.openxmlformats.org/officeDocument/2006/relationships/image" Target="../media/image41.wmf"/><Relationship Id="rId28" Type="http://schemas.openxmlformats.org/officeDocument/2006/relationships/image" Target="../media/image40.wmf"/><Relationship Id="rId27" Type="http://schemas.openxmlformats.org/officeDocument/2006/relationships/image" Target="../media/image39.wmf"/><Relationship Id="rId26" Type="http://schemas.openxmlformats.org/officeDocument/2006/relationships/image" Target="../media/image38.wmf"/><Relationship Id="rId25" Type="http://schemas.openxmlformats.org/officeDocument/2006/relationships/image" Target="../media/image37.wmf"/><Relationship Id="rId24" Type="http://schemas.openxmlformats.org/officeDocument/2006/relationships/image" Target="../media/image36.wmf"/><Relationship Id="rId23" Type="http://schemas.openxmlformats.org/officeDocument/2006/relationships/image" Target="../media/image35.wmf"/><Relationship Id="rId22" Type="http://schemas.openxmlformats.org/officeDocument/2006/relationships/image" Target="../media/image34.wmf"/><Relationship Id="rId21" Type="http://schemas.openxmlformats.org/officeDocument/2006/relationships/image" Target="../media/image33.wmf"/><Relationship Id="rId20" Type="http://schemas.openxmlformats.org/officeDocument/2006/relationships/image" Target="../media/image32.wmf"/><Relationship Id="rId2" Type="http://schemas.openxmlformats.org/officeDocument/2006/relationships/image" Target="../media/image14.wmf"/><Relationship Id="rId19" Type="http://schemas.openxmlformats.org/officeDocument/2006/relationships/image" Target="../media/image31.wmf"/><Relationship Id="rId18" Type="http://schemas.openxmlformats.org/officeDocument/2006/relationships/image" Target="../media/image30.wmf"/><Relationship Id="rId17" Type="http://schemas.openxmlformats.org/officeDocument/2006/relationships/image" Target="../media/image29.wmf"/><Relationship Id="rId16" Type="http://schemas.openxmlformats.org/officeDocument/2006/relationships/image" Target="../media/image28.wmf"/><Relationship Id="rId15" Type="http://schemas.openxmlformats.org/officeDocument/2006/relationships/image" Target="../media/image27.wmf"/><Relationship Id="rId14" Type="http://schemas.openxmlformats.org/officeDocument/2006/relationships/image" Target="../media/image26.wmf"/><Relationship Id="rId13" Type="http://schemas.openxmlformats.org/officeDocument/2006/relationships/image" Target="../media/image25.wmf"/><Relationship Id="rId12" Type="http://schemas.openxmlformats.org/officeDocument/2006/relationships/image" Target="../media/image24.wmf"/><Relationship Id="rId11" Type="http://schemas.openxmlformats.org/officeDocument/2006/relationships/image" Target="../media/image23.wmf"/><Relationship Id="rId10" Type="http://schemas.openxmlformats.org/officeDocument/2006/relationships/image" Target="../media/image22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6EFEF-7C29-4E6E-871D-B6BCE3D38A1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2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4" y="487705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prstClr val="black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prstClr val="black"/>
              </a:solidFill>
              <a:cs typeface="HP Simplified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alf-page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9" y="1584963"/>
            <a:ext cx="3878263" cy="429305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Half page, sub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9" y="1584961"/>
            <a:ext cx="3878263" cy="429658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6" y="313417"/>
            <a:ext cx="8460105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584960"/>
            <a:ext cx="252374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584963"/>
            <a:ext cx="2523744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584960"/>
            <a:ext cx="2527300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11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256458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  <a:endParaRPr lang="en-US" sz="700" dirty="0">
              <a:solidFill>
                <a:prstClr val="white"/>
              </a:solidFill>
              <a:cs typeface="HP Simplified"/>
            </a:endParaRPr>
          </a:p>
        </p:txBody>
      </p:sp>
      <p:pic>
        <p:nvPicPr>
          <p:cNvPr id="8" name="Picture 7" descr="HPR_White_RGB_150_SMn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3920" y="6265863"/>
            <a:ext cx="356592" cy="356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584176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16993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2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4" y="487705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prstClr val="black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prstClr val="black"/>
              </a:solidFill>
              <a:cs typeface="HP Simplified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5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16993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256458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  <a:endParaRPr lang="en-US" sz="700" dirty="0">
              <a:solidFill>
                <a:prstClr val="white"/>
              </a:solidFill>
              <a:cs typeface="HP Simplified"/>
            </a:endParaRPr>
          </a:p>
        </p:txBody>
      </p:sp>
      <p:pic>
        <p:nvPicPr>
          <p:cNvPr id="8" name="Picture 7" descr="HPR_White_RGB_150_SMn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3920" y="6265863"/>
            <a:ext cx="356592" cy="356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6324600" cy="762000"/>
          </a:xfrm>
        </p:spPr>
        <p:txBody>
          <a:bodyPr/>
          <a:lstStyle>
            <a:lvl1pPr algn="l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ue quote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21226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5214" y="6047232"/>
            <a:ext cx="365736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  <a:endParaRPr lang="en-US" sz="700" dirty="0" smtClean="0">
              <a:solidFill>
                <a:prstClr val="white"/>
              </a:solidFill>
              <a:cs typeface="HP Simplified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4407148"/>
            <a:ext cx="5148072" cy="865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10" name="Picture 3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584176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5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8117904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8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, sub 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, sub 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1pPr marL="173355" indent="-173355">
              <a:buFont typeface="HP Simplified" pitchFamily="34" charset="0"/>
              <a:buChar char="•"/>
              <a:defRPr sz="1400" b="0">
                <a:solidFill>
                  <a:srgbClr val="000000"/>
                </a:solidFill>
              </a:defRPr>
            </a:lvl1pPr>
            <a:lvl2pPr marL="346075" indent="-173355">
              <a:buSzPct val="80000"/>
              <a:buFont typeface="HP Simplified"/>
              <a:buChar char="−"/>
              <a:defRPr sz="1400">
                <a:solidFill>
                  <a:srgbClr val="000000"/>
                </a:solidFill>
              </a:defRPr>
            </a:lvl2pPr>
            <a:lvl3pPr marL="516255" indent="-170180">
              <a:defRPr sz="1400">
                <a:solidFill>
                  <a:srgbClr val="000000"/>
                </a:solidFill>
              </a:defRPr>
            </a:lvl3pPr>
            <a:lvl4pPr marL="694055" indent="-180975">
              <a:defRPr sz="1400">
                <a:solidFill>
                  <a:srgbClr val="000000"/>
                </a:solidFill>
              </a:defRPr>
            </a:lvl4pPr>
            <a:lvl5pPr marL="838200" indent="-15113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29186" y="313420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9184" y="1584963"/>
            <a:ext cx="4030662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6" y="1584960"/>
            <a:ext cx="387826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16" Type="http://schemas.openxmlformats.org/officeDocument/2006/relationships/image" Target="../media/image5.png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6" Type="http://schemas.openxmlformats.org/officeDocument/2006/relationships/theme" Target="../theme/theme3.xml"/><Relationship Id="rId15" Type="http://schemas.openxmlformats.org/officeDocument/2006/relationships/image" Target="../media/image7.png"/><Relationship Id="rId14" Type="http://schemas.openxmlformats.org/officeDocument/2006/relationships/image" Target="../media/image6.png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0.xml"/><Relationship Id="rId8" Type="http://schemas.openxmlformats.org/officeDocument/2006/relationships/slideLayout" Target="../slideLayouts/slideLayout49.xml"/><Relationship Id="rId7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5" Type="http://schemas.openxmlformats.org/officeDocument/2006/relationships/theme" Target="../theme/theme4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5" Type="http://schemas.openxmlformats.org/officeDocument/2006/relationships/theme" Target="../theme/theme5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5" Type="http://schemas.openxmlformats.org/officeDocument/2006/relationships/theme" Target="../theme/theme6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5" Type="http://schemas.openxmlformats.org/officeDocument/2006/relationships/theme" Target="../theme/theme7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8.xml"/><Relationship Id="rId8" Type="http://schemas.openxmlformats.org/officeDocument/2006/relationships/slideLayout" Target="../slideLayouts/slideLayout97.xml"/><Relationship Id="rId7" Type="http://schemas.openxmlformats.org/officeDocument/2006/relationships/slideLayout" Target="../slideLayouts/slideLayout96.xml"/><Relationship Id="rId6" Type="http://schemas.openxmlformats.org/officeDocument/2006/relationships/slideLayout" Target="../slideLayouts/slideLayout95.xml"/><Relationship Id="rId5" Type="http://schemas.openxmlformats.org/officeDocument/2006/relationships/slideLayout" Target="../slideLayouts/slideLayout94.xml"/><Relationship Id="rId4" Type="http://schemas.openxmlformats.org/officeDocument/2006/relationships/slideLayout" Target="../slideLayouts/slideLayout93.xml"/><Relationship Id="rId3" Type="http://schemas.openxmlformats.org/officeDocument/2006/relationships/slideLayout" Target="../slideLayouts/slideLayout92.xml"/><Relationship Id="rId2" Type="http://schemas.openxmlformats.org/officeDocument/2006/relationships/slideLayout" Target="../slideLayouts/slideLayout91.xml"/><Relationship Id="rId15" Type="http://schemas.openxmlformats.org/officeDocument/2006/relationships/theme" Target="../theme/theme8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9184" y="313419"/>
            <a:ext cx="8123236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29184" y="1584960"/>
            <a:ext cx="8119872" cy="429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  <a:endParaRPr lang="en-US" noProof="0" dirty="0" smtClean="0"/>
          </a:p>
          <a:p>
            <a:pPr lvl="2"/>
            <a:r>
              <a:rPr lang="en-US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  <a:endParaRPr lang="en-US" noProof="0" dirty="0" smtClean="0"/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 panose="020B0604020202020204"/>
        <a:buNone/>
        <a:defRPr sz="1800" b="1" i="0" kern="1200">
          <a:solidFill>
            <a:schemeClr val="tx2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29895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70180" indent="-17018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630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113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 panose="020B0604020202020204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2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/>
                <a:ea typeface="华文细黑"/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1029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103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oleObject" Target="../embeddings/oleObject36.bin"/><Relationship Id="rId7" Type="http://schemas.openxmlformats.org/officeDocument/2006/relationships/image" Target="../media/image15.wmf"/><Relationship Id="rId68" Type="http://schemas.openxmlformats.org/officeDocument/2006/relationships/notesSlide" Target="../notesSlides/notesSlide12.xml"/><Relationship Id="rId67" Type="http://schemas.openxmlformats.org/officeDocument/2006/relationships/vmlDrawing" Target="../drawings/vmlDrawing2.vml"/><Relationship Id="rId66" Type="http://schemas.openxmlformats.org/officeDocument/2006/relationships/slideLayout" Target="../slideLayouts/slideLayout14.xml"/><Relationship Id="rId65" Type="http://schemas.openxmlformats.org/officeDocument/2006/relationships/image" Target="../media/image44.wmf"/><Relationship Id="rId64" Type="http://schemas.openxmlformats.org/officeDocument/2006/relationships/oleObject" Target="../embeddings/oleObject64.bin"/><Relationship Id="rId63" Type="http://schemas.openxmlformats.org/officeDocument/2006/relationships/image" Target="../media/image43.wmf"/><Relationship Id="rId62" Type="http://schemas.openxmlformats.org/officeDocument/2006/relationships/oleObject" Target="../embeddings/oleObject63.bin"/><Relationship Id="rId61" Type="http://schemas.openxmlformats.org/officeDocument/2006/relationships/image" Target="../media/image42.wmf"/><Relationship Id="rId60" Type="http://schemas.openxmlformats.org/officeDocument/2006/relationships/oleObject" Target="../embeddings/oleObject62.bin"/><Relationship Id="rId6" Type="http://schemas.openxmlformats.org/officeDocument/2006/relationships/oleObject" Target="../embeddings/oleObject35.bin"/><Relationship Id="rId59" Type="http://schemas.openxmlformats.org/officeDocument/2006/relationships/image" Target="../media/image41.wmf"/><Relationship Id="rId58" Type="http://schemas.openxmlformats.org/officeDocument/2006/relationships/oleObject" Target="../embeddings/oleObject61.bin"/><Relationship Id="rId57" Type="http://schemas.openxmlformats.org/officeDocument/2006/relationships/image" Target="../media/image40.wmf"/><Relationship Id="rId56" Type="http://schemas.openxmlformats.org/officeDocument/2006/relationships/oleObject" Target="../embeddings/oleObject60.bin"/><Relationship Id="rId55" Type="http://schemas.openxmlformats.org/officeDocument/2006/relationships/image" Target="../media/image39.wmf"/><Relationship Id="rId54" Type="http://schemas.openxmlformats.org/officeDocument/2006/relationships/oleObject" Target="../embeddings/oleObject59.bin"/><Relationship Id="rId53" Type="http://schemas.openxmlformats.org/officeDocument/2006/relationships/image" Target="../media/image38.wmf"/><Relationship Id="rId52" Type="http://schemas.openxmlformats.org/officeDocument/2006/relationships/oleObject" Target="../embeddings/oleObject58.bin"/><Relationship Id="rId51" Type="http://schemas.openxmlformats.org/officeDocument/2006/relationships/image" Target="../media/image37.wmf"/><Relationship Id="rId50" Type="http://schemas.openxmlformats.org/officeDocument/2006/relationships/oleObject" Target="../embeddings/oleObject57.bin"/><Relationship Id="rId5" Type="http://schemas.openxmlformats.org/officeDocument/2006/relationships/image" Target="../media/image14.wmf"/><Relationship Id="rId49" Type="http://schemas.openxmlformats.org/officeDocument/2006/relationships/image" Target="../media/image36.wmf"/><Relationship Id="rId48" Type="http://schemas.openxmlformats.org/officeDocument/2006/relationships/oleObject" Target="../embeddings/oleObject56.bin"/><Relationship Id="rId47" Type="http://schemas.openxmlformats.org/officeDocument/2006/relationships/image" Target="../media/image35.wmf"/><Relationship Id="rId46" Type="http://schemas.openxmlformats.org/officeDocument/2006/relationships/oleObject" Target="../embeddings/oleObject55.bin"/><Relationship Id="rId45" Type="http://schemas.openxmlformats.org/officeDocument/2006/relationships/image" Target="../media/image34.wmf"/><Relationship Id="rId44" Type="http://schemas.openxmlformats.org/officeDocument/2006/relationships/oleObject" Target="../embeddings/oleObject54.bin"/><Relationship Id="rId43" Type="http://schemas.openxmlformats.org/officeDocument/2006/relationships/image" Target="../media/image33.wmf"/><Relationship Id="rId42" Type="http://schemas.openxmlformats.org/officeDocument/2006/relationships/oleObject" Target="../embeddings/oleObject53.bin"/><Relationship Id="rId41" Type="http://schemas.openxmlformats.org/officeDocument/2006/relationships/image" Target="../media/image32.wmf"/><Relationship Id="rId40" Type="http://schemas.openxmlformats.org/officeDocument/2006/relationships/oleObject" Target="../embeddings/oleObject52.bin"/><Relationship Id="rId4" Type="http://schemas.openxmlformats.org/officeDocument/2006/relationships/oleObject" Target="../embeddings/oleObject34.bin"/><Relationship Id="rId39" Type="http://schemas.openxmlformats.org/officeDocument/2006/relationships/image" Target="../media/image31.wmf"/><Relationship Id="rId38" Type="http://schemas.openxmlformats.org/officeDocument/2006/relationships/oleObject" Target="../embeddings/oleObject51.bin"/><Relationship Id="rId37" Type="http://schemas.openxmlformats.org/officeDocument/2006/relationships/image" Target="../media/image30.wmf"/><Relationship Id="rId36" Type="http://schemas.openxmlformats.org/officeDocument/2006/relationships/oleObject" Target="../embeddings/oleObject50.bin"/><Relationship Id="rId35" Type="http://schemas.openxmlformats.org/officeDocument/2006/relationships/image" Target="../media/image29.wmf"/><Relationship Id="rId34" Type="http://schemas.openxmlformats.org/officeDocument/2006/relationships/oleObject" Target="../embeddings/oleObject49.bin"/><Relationship Id="rId33" Type="http://schemas.openxmlformats.org/officeDocument/2006/relationships/image" Target="../media/image28.wmf"/><Relationship Id="rId32" Type="http://schemas.openxmlformats.org/officeDocument/2006/relationships/oleObject" Target="../embeddings/oleObject48.bin"/><Relationship Id="rId31" Type="http://schemas.openxmlformats.org/officeDocument/2006/relationships/image" Target="../media/image27.wmf"/><Relationship Id="rId30" Type="http://schemas.openxmlformats.org/officeDocument/2006/relationships/oleObject" Target="../embeddings/oleObject47.bin"/><Relationship Id="rId3" Type="http://schemas.openxmlformats.org/officeDocument/2006/relationships/image" Target="../media/image13.wmf"/><Relationship Id="rId29" Type="http://schemas.openxmlformats.org/officeDocument/2006/relationships/image" Target="../media/image26.wmf"/><Relationship Id="rId28" Type="http://schemas.openxmlformats.org/officeDocument/2006/relationships/oleObject" Target="../embeddings/oleObject46.bin"/><Relationship Id="rId27" Type="http://schemas.openxmlformats.org/officeDocument/2006/relationships/image" Target="../media/image25.wmf"/><Relationship Id="rId26" Type="http://schemas.openxmlformats.org/officeDocument/2006/relationships/oleObject" Target="../embeddings/oleObject45.bin"/><Relationship Id="rId25" Type="http://schemas.openxmlformats.org/officeDocument/2006/relationships/image" Target="../media/image24.wmf"/><Relationship Id="rId24" Type="http://schemas.openxmlformats.org/officeDocument/2006/relationships/oleObject" Target="../embeddings/oleObject44.bin"/><Relationship Id="rId23" Type="http://schemas.openxmlformats.org/officeDocument/2006/relationships/image" Target="../media/image23.wmf"/><Relationship Id="rId22" Type="http://schemas.openxmlformats.org/officeDocument/2006/relationships/oleObject" Target="../embeddings/oleObject43.bin"/><Relationship Id="rId21" Type="http://schemas.openxmlformats.org/officeDocument/2006/relationships/image" Target="../media/image22.wmf"/><Relationship Id="rId20" Type="http://schemas.openxmlformats.org/officeDocument/2006/relationships/oleObject" Target="../embeddings/oleObject42.bin"/><Relationship Id="rId2" Type="http://schemas.openxmlformats.org/officeDocument/2006/relationships/oleObject" Target="../embeddings/oleObject33.bin"/><Relationship Id="rId19" Type="http://schemas.openxmlformats.org/officeDocument/2006/relationships/image" Target="../media/image21.wmf"/><Relationship Id="rId18" Type="http://schemas.openxmlformats.org/officeDocument/2006/relationships/oleObject" Target="../embeddings/oleObject41.bin"/><Relationship Id="rId17" Type="http://schemas.openxmlformats.org/officeDocument/2006/relationships/image" Target="../media/image20.wmf"/><Relationship Id="rId16" Type="http://schemas.openxmlformats.org/officeDocument/2006/relationships/oleObject" Target="../embeddings/oleObject40.bin"/><Relationship Id="rId15" Type="http://schemas.openxmlformats.org/officeDocument/2006/relationships/image" Target="../media/image19.wmf"/><Relationship Id="rId14" Type="http://schemas.openxmlformats.org/officeDocument/2006/relationships/oleObject" Target="../embeddings/oleObject39.bin"/><Relationship Id="rId13" Type="http://schemas.openxmlformats.org/officeDocument/2006/relationships/image" Target="../media/image18.wmf"/><Relationship Id="rId12" Type="http://schemas.openxmlformats.org/officeDocument/2006/relationships/oleObject" Target="../embeddings/oleObject38.bin"/><Relationship Id="rId11" Type="http://schemas.openxmlformats.org/officeDocument/2006/relationships/image" Target="../media/image17.wmf"/><Relationship Id="rId10" Type="http://schemas.openxmlformats.org/officeDocument/2006/relationships/oleObject" Target="../embeddings/oleObject37.bin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1.pn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15.wmf"/><Relationship Id="rId68" Type="http://schemas.openxmlformats.org/officeDocument/2006/relationships/notesSlide" Target="../notesSlides/notesSlide6.xml"/><Relationship Id="rId67" Type="http://schemas.openxmlformats.org/officeDocument/2006/relationships/vmlDrawing" Target="../drawings/vmlDrawing1.vml"/><Relationship Id="rId66" Type="http://schemas.openxmlformats.org/officeDocument/2006/relationships/slideLayout" Target="../slideLayouts/slideLayout15.xml"/><Relationship Id="rId65" Type="http://schemas.openxmlformats.org/officeDocument/2006/relationships/image" Target="../media/image44.wmf"/><Relationship Id="rId64" Type="http://schemas.openxmlformats.org/officeDocument/2006/relationships/oleObject" Target="../embeddings/oleObject32.bin"/><Relationship Id="rId63" Type="http://schemas.openxmlformats.org/officeDocument/2006/relationships/image" Target="../media/image43.wmf"/><Relationship Id="rId62" Type="http://schemas.openxmlformats.org/officeDocument/2006/relationships/oleObject" Target="../embeddings/oleObject31.bin"/><Relationship Id="rId61" Type="http://schemas.openxmlformats.org/officeDocument/2006/relationships/image" Target="../media/image42.wmf"/><Relationship Id="rId60" Type="http://schemas.openxmlformats.org/officeDocument/2006/relationships/oleObject" Target="../embeddings/oleObject30.bin"/><Relationship Id="rId6" Type="http://schemas.openxmlformats.org/officeDocument/2006/relationships/oleObject" Target="../embeddings/oleObject3.bin"/><Relationship Id="rId59" Type="http://schemas.openxmlformats.org/officeDocument/2006/relationships/image" Target="../media/image41.wmf"/><Relationship Id="rId58" Type="http://schemas.openxmlformats.org/officeDocument/2006/relationships/oleObject" Target="../embeddings/oleObject29.bin"/><Relationship Id="rId57" Type="http://schemas.openxmlformats.org/officeDocument/2006/relationships/image" Target="../media/image40.wmf"/><Relationship Id="rId56" Type="http://schemas.openxmlformats.org/officeDocument/2006/relationships/oleObject" Target="../embeddings/oleObject28.bin"/><Relationship Id="rId55" Type="http://schemas.openxmlformats.org/officeDocument/2006/relationships/image" Target="../media/image39.wmf"/><Relationship Id="rId54" Type="http://schemas.openxmlformats.org/officeDocument/2006/relationships/oleObject" Target="../embeddings/oleObject27.bin"/><Relationship Id="rId53" Type="http://schemas.openxmlformats.org/officeDocument/2006/relationships/image" Target="../media/image38.wmf"/><Relationship Id="rId52" Type="http://schemas.openxmlformats.org/officeDocument/2006/relationships/oleObject" Target="../embeddings/oleObject26.bin"/><Relationship Id="rId51" Type="http://schemas.openxmlformats.org/officeDocument/2006/relationships/image" Target="../media/image37.wmf"/><Relationship Id="rId50" Type="http://schemas.openxmlformats.org/officeDocument/2006/relationships/oleObject" Target="../embeddings/oleObject25.bin"/><Relationship Id="rId5" Type="http://schemas.openxmlformats.org/officeDocument/2006/relationships/image" Target="../media/image14.wmf"/><Relationship Id="rId49" Type="http://schemas.openxmlformats.org/officeDocument/2006/relationships/image" Target="../media/image36.wmf"/><Relationship Id="rId48" Type="http://schemas.openxmlformats.org/officeDocument/2006/relationships/oleObject" Target="../embeddings/oleObject24.bin"/><Relationship Id="rId47" Type="http://schemas.openxmlformats.org/officeDocument/2006/relationships/image" Target="../media/image35.wmf"/><Relationship Id="rId46" Type="http://schemas.openxmlformats.org/officeDocument/2006/relationships/oleObject" Target="../embeddings/oleObject23.bin"/><Relationship Id="rId45" Type="http://schemas.openxmlformats.org/officeDocument/2006/relationships/image" Target="../media/image34.wmf"/><Relationship Id="rId44" Type="http://schemas.openxmlformats.org/officeDocument/2006/relationships/oleObject" Target="../embeddings/oleObject22.bin"/><Relationship Id="rId43" Type="http://schemas.openxmlformats.org/officeDocument/2006/relationships/image" Target="../media/image33.wmf"/><Relationship Id="rId42" Type="http://schemas.openxmlformats.org/officeDocument/2006/relationships/oleObject" Target="../embeddings/oleObject21.bin"/><Relationship Id="rId41" Type="http://schemas.openxmlformats.org/officeDocument/2006/relationships/image" Target="../media/image32.wmf"/><Relationship Id="rId40" Type="http://schemas.openxmlformats.org/officeDocument/2006/relationships/oleObject" Target="../embeddings/oleObject20.bin"/><Relationship Id="rId4" Type="http://schemas.openxmlformats.org/officeDocument/2006/relationships/oleObject" Target="../embeddings/oleObject2.bin"/><Relationship Id="rId39" Type="http://schemas.openxmlformats.org/officeDocument/2006/relationships/image" Target="../media/image31.wmf"/><Relationship Id="rId38" Type="http://schemas.openxmlformats.org/officeDocument/2006/relationships/oleObject" Target="../embeddings/oleObject19.bin"/><Relationship Id="rId37" Type="http://schemas.openxmlformats.org/officeDocument/2006/relationships/image" Target="../media/image30.wmf"/><Relationship Id="rId36" Type="http://schemas.openxmlformats.org/officeDocument/2006/relationships/oleObject" Target="../embeddings/oleObject18.bin"/><Relationship Id="rId35" Type="http://schemas.openxmlformats.org/officeDocument/2006/relationships/image" Target="../media/image29.wmf"/><Relationship Id="rId34" Type="http://schemas.openxmlformats.org/officeDocument/2006/relationships/oleObject" Target="../embeddings/oleObject17.bin"/><Relationship Id="rId33" Type="http://schemas.openxmlformats.org/officeDocument/2006/relationships/image" Target="../media/image28.wmf"/><Relationship Id="rId32" Type="http://schemas.openxmlformats.org/officeDocument/2006/relationships/oleObject" Target="../embeddings/oleObject16.bin"/><Relationship Id="rId31" Type="http://schemas.openxmlformats.org/officeDocument/2006/relationships/image" Target="../media/image27.wmf"/><Relationship Id="rId30" Type="http://schemas.openxmlformats.org/officeDocument/2006/relationships/oleObject" Target="../embeddings/oleObject15.bin"/><Relationship Id="rId3" Type="http://schemas.openxmlformats.org/officeDocument/2006/relationships/image" Target="../media/image13.wmf"/><Relationship Id="rId29" Type="http://schemas.openxmlformats.org/officeDocument/2006/relationships/image" Target="../media/image26.wmf"/><Relationship Id="rId28" Type="http://schemas.openxmlformats.org/officeDocument/2006/relationships/oleObject" Target="../embeddings/oleObject14.bin"/><Relationship Id="rId27" Type="http://schemas.openxmlformats.org/officeDocument/2006/relationships/image" Target="../media/image25.wmf"/><Relationship Id="rId26" Type="http://schemas.openxmlformats.org/officeDocument/2006/relationships/oleObject" Target="../embeddings/oleObject13.bin"/><Relationship Id="rId25" Type="http://schemas.openxmlformats.org/officeDocument/2006/relationships/image" Target="../media/image24.wmf"/><Relationship Id="rId24" Type="http://schemas.openxmlformats.org/officeDocument/2006/relationships/oleObject" Target="../embeddings/oleObject12.bin"/><Relationship Id="rId23" Type="http://schemas.openxmlformats.org/officeDocument/2006/relationships/image" Target="../media/image23.wmf"/><Relationship Id="rId22" Type="http://schemas.openxmlformats.org/officeDocument/2006/relationships/oleObject" Target="../embeddings/oleObject11.bin"/><Relationship Id="rId21" Type="http://schemas.openxmlformats.org/officeDocument/2006/relationships/image" Target="../media/image22.wmf"/><Relationship Id="rId20" Type="http://schemas.openxmlformats.org/officeDocument/2006/relationships/oleObject" Target="../embeddings/oleObject10.bin"/><Relationship Id="rId2" Type="http://schemas.openxmlformats.org/officeDocument/2006/relationships/oleObject" Target="../embeddings/oleObject1.bin"/><Relationship Id="rId19" Type="http://schemas.openxmlformats.org/officeDocument/2006/relationships/image" Target="../media/image21.wmf"/><Relationship Id="rId18" Type="http://schemas.openxmlformats.org/officeDocument/2006/relationships/oleObject" Target="../embeddings/oleObject9.bin"/><Relationship Id="rId17" Type="http://schemas.openxmlformats.org/officeDocument/2006/relationships/image" Target="../media/image20.wmf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19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18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17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9175" y="2316480"/>
            <a:ext cx="6819265" cy="1308735"/>
          </a:xfrm>
        </p:spPr>
        <p:txBody>
          <a:bodyPr/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大数据及其应用</a:t>
            </a:r>
            <a:endParaRPr lang="zh-CN" altLang="en-US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实施的应用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1430" y="941705"/>
            <a:ext cx="4134485" cy="7639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电机故障诊断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095" y="1785620"/>
            <a:ext cx="8132445" cy="3522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实施的应用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605" y="1329690"/>
            <a:ext cx="6333490" cy="5078730"/>
          </a:xfrm>
          <a:prstGeom prst="rect">
            <a:avLst/>
          </a:prstGeom>
        </p:spPr>
      </p:pic>
      <p:sp>
        <p:nvSpPr>
          <p:cNvPr id="6" name="内容占位符 1"/>
          <p:cNvSpPr>
            <a:spLocks noGrp="1"/>
          </p:cNvSpPr>
          <p:nvPr/>
        </p:nvSpPr>
        <p:spPr>
          <a:xfrm>
            <a:off x="6287135" y="1329690"/>
            <a:ext cx="2718435" cy="50780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采样频率：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20kHz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转速：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2000RPM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总点数：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20480points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转动周期：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600points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实施的应用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095" y="1349375"/>
            <a:ext cx="6904990" cy="4895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385060" y="1306830"/>
            <a:ext cx="5118735" cy="2752090"/>
            <a:chOff x="1948" y="1606"/>
            <a:chExt cx="8061" cy="4334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70" y="1606"/>
              <a:ext cx="7439" cy="4334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1948" y="1720"/>
              <a:ext cx="63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输入层</a:t>
              </a:r>
              <a:endParaRPr lang="en-US" altLang="zh-CN" b="1"/>
            </a:p>
            <a:p>
              <a:r>
                <a:rPr lang="en-US" altLang="zh-CN" b="1">
                  <a:solidFill>
                    <a:srgbClr val="FF0000"/>
                  </a:solidFill>
                </a:rPr>
                <a:t>5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331" y="1606"/>
              <a:ext cx="86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隐藏层</a:t>
              </a:r>
              <a:r>
                <a:rPr lang="en-US" altLang="zh-CN" b="1">
                  <a:solidFill>
                    <a:srgbClr val="FF0000"/>
                  </a:solidFill>
                </a:rPr>
                <a:t>10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556" y="1606"/>
              <a:ext cx="742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隐藏层</a:t>
              </a:r>
              <a:endParaRPr lang="en-US" altLang="zh-CN" b="1"/>
            </a:p>
            <a:p>
              <a:r>
                <a:rPr lang="en-US" altLang="zh-CN" b="1">
                  <a:solidFill>
                    <a:srgbClr val="FF0000"/>
                  </a:solidFill>
                </a:rPr>
                <a:t>10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949" y="1606"/>
              <a:ext cx="64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输出层</a:t>
              </a:r>
              <a:r>
                <a:rPr lang="en-US" altLang="zh-CN" b="1">
                  <a:solidFill>
                    <a:srgbClr val="FF0000"/>
                  </a:solidFill>
                </a:rPr>
                <a:t>4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793116" y="4389438"/>
          <a:ext cx="1530350" cy="183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" imgW="762000" imgH="914400" progId="Equation.KSEE3">
                  <p:embed/>
                </p:oleObj>
              </mc:Choice>
              <mc:Fallback>
                <p:oleObj name="" r:id="rId2" imgW="762000" imgH="9144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3116" y="4389438"/>
                        <a:ext cx="1530350" cy="1836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847976" y="4444683"/>
          <a:ext cx="1836420" cy="183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4" imgW="914400" imgH="914400" progId="Equation.KSEE3">
                  <p:embed/>
                </p:oleObj>
              </mc:Choice>
              <mc:Fallback>
                <p:oleObj name="" r:id="rId4" imgW="914400" imgH="9144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47976" y="4444683"/>
                        <a:ext cx="1836420" cy="1836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5434331" y="4460558"/>
          <a:ext cx="2091690" cy="183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1041400" imgH="914400" progId="Equation.KSEE3">
                  <p:embed/>
                </p:oleObj>
              </mc:Choice>
              <mc:Fallback>
                <p:oleObj name="" r:id="rId6" imgW="1041400" imgH="9144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34331" y="4460558"/>
                        <a:ext cx="2091690" cy="1836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箭头连接符 29"/>
          <p:cNvCxnSpPr/>
          <p:nvPr/>
        </p:nvCxnSpPr>
        <p:spPr>
          <a:xfrm flipV="1">
            <a:off x="1531620" y="3500755"/>
            <a:ext cx="880745" cy="80327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0" name="直接箭头连接符 39"/>
          <p:cNvCxnSpPr/>
          <p:nvPr/>
        </p:nvCxnSpPr>
        <p:spPr>
          <a:xfrm flipV="1">
            <a:off x="3996055" y="4004945"/>
            <a:ext cx="288290" cy="4318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1" name="直接箭头连接符 40"/>
          <p:cNvCxnSpPr/>
          <p:nvPr/>
        </p:nvCxnSpPr>
        <p:spPr>
          <a:xfrm flipV="1">
            <a:off x="5796280" y="4004945"/>
            <a:ext cx="72390" cy="50419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2" name="文本框 41"/>
          <p:cNvSpPr txBox="1"/>
          <p:nvPr/>
        </p:nvSpPr>
        <p:spPr>
          <a:xfrm>
            <a:off x="7439660" y="2038350"/>
            <a:ext cx="1452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正常   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/>
              <a:t>故障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故障</a:t>
            </a:r>
            <a:r>
              <a:rPr lang="en-US" altLang="zh-CN"/>
              <a:t>b 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故障</a:t>
            </a:r>
            <a:r>
              <a:rPr lang="en-US" altLang="zh-CN"/>
              <a:t>c</a:t>
            </a:r>
            <a:r>
              <a:rPr lang="zh-CN" altLang="en-US"/>
              <a:t> </a:t>
            </a:r>
            <a:r>
              <a:rPr lang="en-US" altLang="zh-CN"/>
              <a:t>0</a:t>
            </a:r>
            <a:endParaRPr lang="en-US" altLang="zh-CN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2790825" y="1894840"/>
          <a:ext cx="27178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8" imgW="152400" imgH="215900" progId="Equation.KSEE3">
                  <p:embed/>
                </p:oleObj>
              </mc:Choice>
              <mc:Fallback>
                <p:oleObj name="" r:id="rId8" imgW="1524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90825" y="1894840"/>
                        <a:ext cx="27178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2762885" y="2165350"/>
          <a:ext cx="29464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10" imgW="165100" imgH="215900" progId="Equation.KSEE3">
                  <p:embed/>
                </p:oleObj>
              </mc:Choice>
              <mc:Fallback>
                <p:oleObj name="" r:id="rId10" imgW="1651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62885" y="2165350"/>
                        <a:ext cx="29464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2818130" y="299815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12" imgW="165100" imgH="228600" progId="Equation.KSEE3">
                  <p:embed/>
                </p:oleObj>
              </mc:Choice>
              <mc:Fallback>
                <p:oleObj name="" r:id="rId12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18130" y="299815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2801620" y="2479675"/>
          <a:ext cx="29464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" name="" r:id="rId14" imgW="165100" imgH="228600" progId="Equation.KSEE3">
                  <p:embed/>
                </p:oleObj>
              </mc:Choice>
              <mc:Fallback>
                <p:oleObj name="" r:id="rId14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801620" y="2479675"/>
                        <a:ext cx="294640" cy="407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2801620" y="2706053"/>
          <a:ext cx="294640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16" imgW="165100" imgH="215900" progId="Equation.KSEE3">
                  <p:embed/>
                </p:oleObj>
              </mc:Choice>
              <mc:Fallback>
                <p:oleObj name="" r:id="rId16" imgW="1651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01620" y="2706053"/>
                        <a:ext cx="294640" cy="384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5709921" y="1532573"/>
          <a:ext cx="34036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18" imgW="190500" imgH="203200" progId="Equation.KSEE3">
                  <p:embed/>
                </p:oleObj>
              </mc:Choice>
              <mc:Fallback>
                <p:oleObj name="" r:id="rId18" imgW="1905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709921" y="1532573"/>
                        <a:ext cx="34036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/>
        </p:nvGraphicFramePr>
        <p:xfrm>
          <a:off x="5710238" y="179673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20" imgW="203200" imgH="203200" progId="Equation.KSEE3">
                  <p:embed/>
                </p:oleObj>
              </mc:Choice>
              <mc:Fallback>
                <p:oleObj name="" r:id="rId20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710238" y="179673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/>
        </p:nvGraphicFramePr>
        <p:xfrm>
          <a:off x="5710238" y="2109788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22" imgW="203200" imgH="203200" progId="Equation.KSEE3">
                  <p:embed/>
                </p:oleObj>
              </mc:Choice>
              <mc:Fallback>
                <p:oleObj name="" r:id="rId22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710238" y="2109788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5710238" y="235045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" name="" r:id="rId24" imgW="203200" imgH="203200" progId="Equation.KSEE3">
                  <p:embed/>
                </p:oleObj>
              </mc:Choice>
              <mc:Fallback>
                <p:oleObj name="" r:id="rId24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710238" y="235045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5687378" y="262096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26" imgW="203200" imgH="203200" progId="Equation.KSEE3">
                  <p:embed/>
                </p:oleObj>
              </mc:Choice>
              <mc:Fallback>
                <p:oleObj name="" r:id="rId26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687378" y="262096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/>
        </p:nvGraphicFramePr>
        <p:xfrm>
          <a:off x="5687378" y="287242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" name="" r:id="rId28" imgW="203200" imgH="203200" progId="Equation.KSEE3">
                  <p:embed/>
                </p:oleObj>
              </mc:Choice>
              <mc:Fallback>
                <p:oleObj name="" r:id="rId28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687378" y="287242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/>
        </p:nvGraphicFramePr>
        <p:xfrm>
          <a:off x="5710238" y="3162618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" name="" r:id="rId30" imgW="203200" imgH="203200" progId="Equation.KSEE3">
                  <p:embed/>
                </p:oleObj>
              </mc:Choice>
              <mc:Fallback>
                <p:oleObj name="" r:id="rId30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710238" y="3162618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/>
        </p:nvGraphicFramePr>
        <p:xfrm>
          <a:off x="5710238" y="340582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32" imgW="203200" imgH="203200" progId="Equation.KSEE3">
                  <p:embed/>
                </p:oleObj>
              </mc:Choice>
              <mc:Fallback>
                <p:oleObj name="" r:id="rId32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710238" y="340582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/>
          <p:cNvGraphicFramePr>
            <a:graphicFrameLocks noChangeAspect="1"/>
          </p:cNvGraphicFramePr>
          <p:nvPr/>
        </p:nvGraphicFramePr>
        <p:xfrm>
          <a:off x="5710238" y="371443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" name="" r:id="rId34" imgW="203200" imgH="203200" progId="Equation.KSEE3">
                  <p:embed/>
                </p:oleObj>
              </mc:Choice>
              <mc:Fallback>
                <p:oleObj name="" r:id="rId34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710238" y="371443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/>
        </p:nvGraphicFramePr>
        <p:xfrm>
          <a:off x="4295458" y="1555750"/>
          <a:ext cx="272415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" name="" r:id="rId36" imgW="152400" imgH="215900" progId="Equation.KSEE3">
                  <p:embed/>
                </p:oleObj>
              </mc:Choice>
              <mc:Fallback>
                <p:oleObj name="" r:id="rId36" imgW="1524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295458" y="1555750"/>
                        <a:ext cx="272415" cy="385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/>
          <p:cNvGraphicFramePr>
            <a:graphicFrameLocks noChangeAspect="1"/>
          </p:cNvGraphicFramePr>
          <p:nvPr/>
        </p:nvGraphicFramePr>
        <p:xfrm>
          <a:off x="4273550" y="1807845"/>
          <a:ext cx="31623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" name="" r:id="rId38" imgW="177165" imgH="215900" progId="Equation.KSEE3">
                  <p:embed/>
                </p:oleObj>
              </mc:Choice>
              <mc:Fallback>
                <p:oleObj name="" r:id="rId38" imgW="177165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273550" y="1807845"/>
                        <a:ext cx="316230" cy="385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/>
        </p:nvGraphicFramePr>
        <p:xfrm>
          <a:off x="4284345" y="2071688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" name="" r:id="rId40" imgW="165100" imgH="228600" progId="Equation.KSEE3">
                  <p:embed/>
                </p:oleObj>
              </mc:Choice>
              <mc:Fallback>
                <p:oleObj name="" r:id="rId40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284345" y="2071688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/>
          <p:cNvGraphicFramePr>
            <a:graphicFrameLocks noChangeAspect="1"/>
          </p:cNvGraphicFramePr>
          <p:nvPr/>
        </p:nvGraphicFramePr>
        <p:xfrm>
          <a:off x="4273550" y="2309496"/>
          <a:ext cx="31623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" name="" r:id="rId42" imgW="177165" imgH="215900" progId="Equation.KSEE3">
                  <p:embed/>
                </p:oleObj>
              </mc:Choice>
              <mc:Fallback>
                <p:oleObj name="" r:id="rId42" imgW="177165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4273550" y="2309496"/>
                        <a:ext cx="316230" cy="385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/>
          <p:cNvGraphicFramePr>
            <a:graphicFrameLocks noChangeAspect="1"/>
          </p:cNvGraphicFramePr>
          <p:nvPr/>
        </p:nvGraphicFramePr>
        <p:xfrm>
          <a:off x="4284345" y="259810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" name="" r:id="rId44" imgW="165100" imgH="228600" progId="Equation.KSEE3">
                  <p:embed/>
                </p:oleObj>
              </mc:Choice>
              <mc:Fallback>
                <p:oleObj name="" r:id="rId44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4284345" y="259810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85"/>
          <p:cNvGraphicFramePr>
            <a:graphicFrameLocks noChangeAspect="1"/>
          </p:cNvGraphicFramePr>
          <p:nvPr/>
        </p:nvGraphicFramePr>
        <p:xfrm>
          <a:off x="4284345" y="284956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" name="" r:id="rId46" imgW="165100" imgH="228600" progId="Equation.KSEE3">
                  <p:embed/>
                </p:oleObj>
              </mc:Choice>
              <mc:Fallback>
                <p:oleObj name="" r:id="rId46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4284345" y="284956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87"/>
          <p:cNvGraphicFramePr>
            <a:graphicFrameLocks noChangeAspect="1"/>
          </p:cNvGraphicFramePr>
          <p:nvPr/>
        </p:nvGraphicFramePr>
        <p:xfrm>
          <a:off x="4273550" y="3162618"/>
          <a:ext cx="31623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" name="" r:id="rId48" imgW="177165" imgH="228600" progId="Equation.KSEE3">
                  <p:embed/>
                </p:oleObj>
              </mc:Choice>
              <mc:Fallback>
                <p:oleObj name="" r:id="rId48" imgW="177165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4273550" y="3162618"/>
                        <a:ext cx="31623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/>
          <p:cNvGraphicFramePr>
            <a:graphicFrameLocks noChangeAspect="1"/>
          </p:cNvGraphicFramePr>
          <p:nvPr/>
        </p:nvGraphicFramePr>
        <p:xfrm>
          <a:off x="4284345" y="340582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" name="" r:id="rId50" imgW="165100" imgH="228600" progId="Equation.KSEE3">
                  <p:embed/>
                </p:oleObj>
              </mc:Choice>
              <mc:Fallback>
                <p:oleObj name="" r:id="rId50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4284345" y="340582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对象 92"/>
          <p:cNvGraphicFramePr>
            <a:graphicFrameLocks noChangeAspect="1"/>
          </p:cNvGraphicFramePr>
          <p:nvPr/>
        </p:nvGraphicFramePr>
        <p:xfrm>
          <a:off x="4284345" y="3696018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" name="" r:id="rId52" imgW="165100" imgH="228600" progId="Equation.KSEE3">
                  <p:embed/>
                </p:oleObj>
              </mc:Choice>
              <mc:Fallback>
                <p:oleObj name="" r:id="rId52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4284345" y="3696018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文本框 94"/>
          <p:cNvSpPr txBox="1"/>
          <p:nvPr/>
        </p:nvSpPr>
        <p:spPr>
          <a:xfrm>
            <a:off x="1431925" y="2045970"/>
            <a:ext cx="13347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tx1"/>
                </a:solidFill>
              </a:rPr>
              <a:t>point1</a:t>
            </a:r>
            <a:endParaRPr lang="en-US" altLang="zh-CN" sz="1600" b="1">
              <a:solidFill>
                <a:schemeClr val="tx1"/>
              </a:solidFill>
            </a:endParaRPr>
          </a:p>
          <a:p>
            <a:r>
              <a:rPr lang="en-US" altLang="zh-CN" sz="1600" b="1">
                <a:solidFill>
                  <a:schemeClr val="tx1"/>
                </a:solidFill>
              </a:rPr>
              <a:t>point2</a:t>
            </a:r>
            <a:endParaRPr lang="en-US" altLang="zh-CN" sz="1600" b="1">
              <a:solidFill>
                <a:schemeClr val="tx1"/>
              </a:solidFill>
            </a:endParaRPr>
          </a:p>
          <a:p>
            <a:r>
              <a:rPr lang="en-US" altLang="zh-CN" sz="1600" b="1">
                <a:solidFill>
                  <a:schemeClr val="tx1"/>
                </a:solidFill>
              </a:rPr>
              <a:t>point3</a:t>
            </a:r>
            <a:endParaRPr lang="en-US" altLang="zh-CN" sz="1600" b="1">
              <a:solidFill>
                <a:schemeClr val="tx1"/>
              </a:solidFill>
            </a:endParaRPr>
          </a:p>
          <a:p>
            <a:r>
              <a:rPr lang="en-US" altLang="zh-CN" sz="1600" b="1">
                <a:solidFill>
                  <a:schemeClr val="tx1"/>
                </a:solidFill>
              </a:rPr>
              <a:t>point4</a:t>
            </a:r>
            <a:endParaRPr lang="en-US" altLang="zh-CN" sz="1600" b="1">
              <a:solidFill>
                <a:schemeClr val="tx1"/>
              </a:solidFill>
            </a:endParaRPr>
          </a:p>
          <a:p>
            <a:r>
              <a:rPr lang="en-US" altLang="zh-CN" sz="1600" b="1">
                <a:solidFill>
                  <a:schemeClr val="tx1"/>
                </a:solidFill>
              </a:rPr>
              <a:t>point5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graphicFrame>
        <p:nvGraphicFramePr>
          <p:cNvPr id="96" name="对象 95"/>
          <p:cNvGraphicFramePr>
            <a:graphicFrameLocks noChangeAspect="1"/>
          </p:cNvGraphicFramePr>
          <p:nvPr/>
        </p:nvGraphicFramePr>
        <p:xfrm>
          <a:off x="7209790" y="2026920"/>
          <a:ext cx="31623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" name="" r:id="rId54" imgW="177165" imgH="228600" progId="Equation.KSEE3">
                  <p:embed/>
                </p:oleObj>
              </mc:Choice>
              <mc:Fallback>
                <p:oleObj name="" r:id="rId54" imgW="177165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7209790" y="2026920"/>
                        <a:ext cx="316230" cy="407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 97"/>
          <p:cNvGraphicFramePr>
            <a:graphicFrameLocks noChangeAspect="1"/>
          </p:cNvGraphicFramePr>
          <p:nvPr/>
        </p:nvGraphicFramePr>
        <p:xfrm>
          <a:off x="7220268" y="2286000"/>
          <a:ext cx="2952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" name="" r:id="rId56" imgW="165100" imgH="215900" progId="Equation.KSEE3">
                  <p:embed/>
                </p:oleObj>
              </mc:Choice>
              <mc:Fallback>
                <p:oleObj name="" r:id="rId56" imgW="1651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7220268" y="2286000"/>
                        <a:ext cx="295275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对象 99"/>
          <p:cNvGraphicFramePr>
            <a:graphicFrameLocks noChangeAspect="1"/>
          </p:cNvGraphicFramePr>
          <p:nvPr/>
        </p:nvGraphicFramePr>
        <p:xfrm>
          <a:off x="7217410" y="2598103"/>
          <a:ext cx="316230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" name="" r:id="rId58" imgW="177165" imgH="215900" progId="Equation.KSEE3">
                  <p:embed/>
                </p:oleObj>
              </mc:Choice>
              <mc:Fallback>
                <p:oleObj name="" r:id="rId58" imgW="177165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7217410" y="2598103"/>
                        <a:ext cx="316230" cy="384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对象 101"/>
          <p:cNvGraphicFramePr>
            <a:graphicFrameLocks noChangeAspect="1"/>
          </p:cNvGraphicFramePr>
          <p:nvPr/>
        </p:nvGraphicFramePr>
        <p:xfrm>
          <a:off x="7209790" y="2838450"/>
          <a:ext cx="31623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" name="" r:id="rId60" imgW="177165" imgH="228600" progId="Equation.KSEE3">
                  <p:embed/>
                </p:oleObj>
              </mc:Choice>
              <mc:Fallback>
                <p:oleObj name="" r:id="rId60" imgW="177165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7209790" y="2838450"/>
                        <a:ext cx="316230" cy="407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对象 105"/>
          <p:cNvGraphicFramePr>
            <a:graphicFrameLocks noChangeAspect="1"/>
          </p:cNvGraphicFramePr>
          <p:nvPr/>
        </p:nvGraphicFramePr>
        <p:xfrm>
          <a:off x="4261803" y="1290320"/>
          <a:ext cx="295275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" name="" r:id="rId62" imgW="165100" imgH="228600" progId="Equation.KSEE3">
                  <p:embed/>
                </p:oleObj>
              </mc:Choice>
              <mc:Fallback>
                <p:oleObj name="" r:id="rId62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4261803" y="1290320"/>
                        <a:ext cx="295275" cy="408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对象 107"/>
          <p:cNvGraphicFramePr>
            <a:graphicFrameLocks noChangeAspect="1"/>
          </p:cNvGraphicFramePr>
          <p:nvPr/>
        </p:nvGraphicFramePr>
        <p:xfrm>
          <a:off x="5687696" y="1253173"/>
          <a:ext cx="36322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" name="" r:id="rId64" imgW="203200" imgH="203200" progId="Equation.KSEE3">
                  <p:embed/>
                </p:oleObj>
              </mc:Choice>
              <mc:Fallback>
                <p:oleObj name="" r:id="rId64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5687696" y="1253173"/>
                        <a:ext cx="36322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实施的应用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189230" y="1156970"/>
            <a:ext cx="1958975" cy="5200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训练及预测</a:t>
            </a:r>
            <a:endParaRPr lang="zh-CN" altLang="en-US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实施的应用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189230" y="1156970"/>
            <a:ext cx="7487285" cy="45599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整个流程：</a:t>
            </a:r>
            <a:endParaRPr lang="zh-CN" altLang="en-US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charset="0"/>
              <a:buChar char="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采集数据（传感器）；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charset="0"/>
              <a:buChar char="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对数据加标；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charset="0"/>
              <a:buChar char="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切分数据：训练集，测试集；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charset="0"/>
              <a:buChar char="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建立预测模型；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charset="0"/>
              <a:buChar char="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训练模型；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charset="0"/>
              <a:buChar char="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评估模型；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charset="0"/>
              <a:buChar char="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使用模型进行预测；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endParaRPr lang="zh-CN" altLang="en-US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995170" y="1987550"/>
            <a:ext cx="4335145" cy="272415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数据、大数据及机器学习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实施的应用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工业应用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3206115" y="276225"/>
            <a:ext cx="4335145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数据、大数据及机器学习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3"/>
          <p:cNvSpPr>
            <a:spLocks noGrp="1"/>
          </p:cNvSpPr>
          <p:nvPr/>
        </p:nvSpPr>
        <p:spPr>
          <a:xfrm>
            <a:off x="391160" y="1694815"/>
            <a:ext cx="1610995" cy="553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3"/>
          <p:cNvSpPr>
            <a:spLocks noGrp="1"/>
          </p:cNvSpPr>
          <p:nvPr/>
        </p:nvSpPr>
        <p:spPr>
          <a:xfrm>
            <a:off x="175895" y="3392805"/>
            <a:ext cx="1610995" cy="553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lnSpc>
                <a:spcPct val="150000"/>
              </a:lnSpc>
              <a:buClrTx/>
              <a:buNone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3"/>
          <p:cNvSpPr>
            <a:spLocks noGrp="1"/>
          </p:cNvSpPr>
          <p:nvPr/>
        </p:nvSpPr>
        <p:spPr>
          <a:xfrm>
            <a:off x="104140" y="5156835"/>
            <a:ext cx="1913255" cy="553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188085" y="2381885"/>
            <a:ext cx="0" cy="9607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9" name="直接箭头连接符 8"/>
          <p:cNvCxnSpPr/>
          <p:nvPr/>
        </p:nvCxnSpPr>
        <p:spPr>
          <a:xfrm>
            <a:off x="1196340" y="4071620"/>
            <a:ext cx="0" cy="9607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sp>
        <p:nvSpPr>
          <p:cNvPr id="10" name="文本框 9"/>
          <p:cNvSpPr txBox="1"/>
          <p:nvPr/>
        </p:nvSpPr>
        <p:spPr>
          <a:xfrm>
            <a:off x="3064510" y="1948815"/>
            <a:ext cx="4569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Data-----&gt;Information-----&gt;Value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11" name="图片 10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3695" y="2964815"/>
            <a:ext cx="3902710" cy="14827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55" y="4848225"/>
            <a:ext cx="2206625" cy="14097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585" y="4848225"/>
            <a:ext cx="2311400" cy="14097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155" y="4848225"/>
            <a:ext cx="2095500" cy="1409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3206115" y="276225"/>
            <a:ext cx="4335145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数据、大数据及机器学习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3"/>
          <p:cNvSpPr>
            <a:spLocks noGrp="1"/>
          </p:cNvSpPr>
          <p:nvPr/>
        </p:nvSpPr>
        <p:spPr>
          <a:xfrm>
            <a:off x="391160" y="1694815"/>
            <a:ext cx="1610995" cy="553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3"/>
          <p:cNvSpPr>
            <a:spLocks noGrp="1"/>
          </p:cNvSpPr>
          <p:nvPr/>
        </p:nvSpPr>
        <p:spPr>
          <a:xfrm>
            <a:off x="175895" y="3392805"/>
            <a:ext cx="1610995" cy="553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lnSpc>
                <a:spcPct val="150000"/>
              </a:lnSpc>
              <a:buClrTx/>
              <a:buNone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3"/>
          <p:cNvSpPr>
            <a:spLocks noGrp="1"/>
          </p:cNvSpPr>
          <p:nvPr/>
        </p:nvSpPr>
        <p:spPr>
          <a:xfrm>
            <a:off x="104140" y="5156835"/>
            <a:ext cx="1913255" cy="553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188085" y="2381885"/>
            <a:ext cx="0" cy="9607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9" name="直接箭头连接符 8"/>
          <p:cNvCxnSpPr/>
          <p:nvPr/>
        </p:nvCxnSpPr>
        <p:spPr>
          <a:xfrm>
            <a:off x="1196340" y="4071620"/>
            <a:ext cx="0" cy="9607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sp>
        <p:nvSpPr>
          <p:cNvPr id="10" name="文本框 9"/>
          <p:cNvSpPr txBox="1"/>
          <p:nvPr/>
        </p:nvSpPr>
        <p:spPr>
          <a:xfrm>
            <a:off x="6955155" y="3040380"/>
            <a:ext cx="18186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Hadoop</a:t>
            </a:r>
            <a:endParaRPr lang="en-US" altLang="zh-CN" sz="2000">
              <a:solidFill>
                <a:srgbClr val="FF0000"/>
              </a:solidFill>
            </a:endParaRPr>
          </a:p>
          <a:p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MapReduce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Spark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11" name="图片 10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3695" y="2964815"/>
            <a:ext cx="3902710" cy="14827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95" y="4887595"/>
            <a:ext cx="2095500" cy="14090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967855" y="4887595"/>
            <a:ext cx="18186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Tensorflow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Keras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sklearn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Pytorch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Spark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...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1307465" y="1011555"/>
            <a:ext cx="863600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>
                <a:latin typeface="Calibri" panose="020F0502020204030204"/>
                <a:cs typeface="Calibri" panose="020F0502020204030204"/>
              </a:rPr>
              <a:t>Mind</a:t>
            </a:r>
            <a:endParaRPr 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3" name="直接箭头连接符 2"/>
          <p:cNvCxnSpPr>
            <a:stCxn id="5" idx="2"/>
          </p:cNvCxnSpPr>
          <p:nvPr/>
        </p:nvCxnSpPr>
        <p:spPr>
          <a:xfrm>
            <a:off x="1739265" y="1393190"/>
            <a:ext cx="0" cy="6203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" name="object 2"/>
          <p:cNvSpPr txBox="1"/>
          <p:nvPr/>
        </p:nvSpPr>
        <p:spPr>
          <a:xfrm>
            <a:off x="1003300" y="2013585"/>
            <a:ext cx="1468755" cy="75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数学推导证明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739265" y="2764790"/>
            <a:ext cx="0" cy="6203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" name="object 2"/>
          <p:cNvSpPr txBox="1"/>
          <p:nvPr/>
        </p:nvSpPr>
        <p:spPr>
          <a:xfrm>
            <a:off x="1004570" y="3385185"/>
            <a:ext cx="146875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数学表达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739265" y="3804285"/>
            <a:ext cx="0" cy="6203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" name="object 2"/>
          <p:cNvSpPr txBox="1"/>
          <p:nvPr/>
        </p:nvSpPr>
        <p:spPr>
          <a:xfrm>
            <a:off x="1004570" y="4424680"/>
            <a:ext cx="1468755" cy="75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计算机语言表达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1" name="直接箭头连接符 10"/>
          <p:cNvCxnSpPr>
            <a:stCxn id="9" idx="3"/>
          </p:cNvCxnSpPr>
          <p:nvPr/>
        </p:nvCxnSpPr>
        <p:spPr>
          <a:xfrm>
            <a:off x="2473325" y="4800600"/>
            <a:ext cx="423037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直接箭头连接符 11"/>
          <p:cNvCxnSpPr/>
          <p:nvPr/>
        </p:nvCxnSpPr>
        <p:spPr>
          <a:xfrm flipV="1">
            <a:off x="6728460" y="3158490"/>
            <a:ext cx="0" cy="20275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3" name="object 2"/>
          <p:cNvSpPr txBox="1"/>
          <p:nvPr/>
        </p:nvSpPr>
        <p:spPr>
          <a:xfrm>
            <a:off x="5994400" y="5175250"/>
            <a:ext cx="146875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>
                <a:latin typeface="Calibri" panose="020F0502020204030204"/>
                <a:cs typeface="Calibri" panose="020F0502020204030204"/>
              </a:rPr>
              <a:t>Train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数据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2"/>
          <p:cNvSpPr txBox="1"/>
          <p:nvPr/>
        </p:nvSpPr>
        <p:spPr>
          <a:xfrm>
            <a:off x="4742180" y="970915"/>
            <a:ext cx="1468755" cy="7639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>
                <a:latin typeface="Calibri" panose="020F0502020204030204"/>
                <a:cs typeface="Calibri" panose="020F0502020204030204"/>
              </a:rPr>
              <a:t>Test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数据</a:t>
            </a:r>
            <a:r>
              <a:rPr lang="en-US" altLang="zh-CN" sz="2400">
                <a:latin typeface="Calibri" panose="020F0502020204030204"/>
                <a:cs typeface="Calibri" panose="020F0502020204030204"/>
              </a:rPr>
              <a:t>/</a:t>
            </a:r>
            <a:endParaRPr lang="en-US" altLang="zh-CN" sz="2400">
              <a:latin typeface="Calibri" panose="020F0502020204030204"/>
              <a:cs typeface="Calibri" panose="020F0502020204030204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新数据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215380" y="1352550"/>
            <a:ext cx="10179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6" name="object 2"/>
          <p:cNvSpPr txBox="1"/>
          <p:nvPr/>
        </p:nvSpPr>
        <p:spPr>
          <a:xfrm>
            <a:off x="7233285" y="970280"/>
            <a:ext cx="1468755" cy="7639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预测的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分类</a:t>
            </a:r>
            <a:r>
              <a:rPr lang="en-US" altLang="zh-CN" sz="2400">
                <a:latin typeface="Calibri" panose="020F0502020204030204"/>
                <a:cs typeface="Calibri" panose="020F0502020204030204"/>
              </a:rPr>
              <a:t>/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结果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2"/>
          <p:cNvSpPr txBox="1"/>
          <p:nvPr/>
        </p:nvSpPr>
        <p:spPr>
          <a:xfrm>
            <a:off x="5994400" y="2753360"/>
            <a:ext cx="146875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sz="2400">
                <a:latin typeface="Calibri" panose="020F0502020204030204"/>
                <a:cs typeface="Calibri" panose="020F0502020204030204"/>
              </a:rPr>
              <a:t>算法</a:t>
            </a:r>
            <a:r>
              <a:rPr lang="en-US" altLang="zh-CN" sz="2400">
                <a:latin typeface="Calibri" panose="020F0502020204030204"/>
                <a:cs typeface="Calibri" panose="020F0502020204030204"/>
              </a:rPr>
              <a:t>/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模型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703695" y="1352550"/>
            <a:ext cx="0" cy="14109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2680970" y="2066290"/>
            <a:ext cx="1963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数学推导及公式证明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680970" y="3253105"/>
            <a:ext cx="1963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用数学 符号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语言  表达</a:t>
            </a:r>
            <a:r>
              <a:rPr lang="en-US" altLang="zh-CN">
                <a:solidFill>
                  <a:srgbClr val="FF0000"/>
                </a:solidFill>
              </a:rPr>
              <a:t>Mind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80970" y="4203065"/>
            <a:ext cx="1963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Python,Matlab,R,C/C++,Java</a:t>
            </a:r>
            <a:r>
              <a:rPr lang="zh-CN" altLang="en-US">
                <a:solidFill>
                  <a:srgbClr val="FF0000"/>
                </a:solidFill>
              </a:rPr>
              <a:t>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49415" y="3446145"/>
            <a:ext cx="1609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训练算法，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完成参数校准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56705" y="1960245"/>
            <a:ext cx="1609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Working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4" name="object 2"/>
          <p:cNvSpPr txBox="1"/>
          <p:nvPr/>
        </p:nvSpPr>
        <p:spPr>
          <a:xfrm>
            <a:off x="5660390" y="6077585"/>
            <a:ext cx="237680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现实场景观测值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6747510" y="5567680"/>
            <a:ext cx="0" cy="5518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4" name="左弧形箭头 33"/>
          <p:cNvSpPr/>
          <p:nvPr/>
        </p:nvSpPr>
        <p:spPr>
          <a:xfrm>
            <a:off x="179705" y="1196340"/>
            <a:ext cx="720090" cy="2448560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左弧形箭头 34"/>
          <p:cNvSpPr/>
          <p:nvPr/>
        </p:nvSpPr>
        <p:spPr>
          <a:xfrm rot="14340000">
            <a:off x="5440045" y="3075940"/>
            <a:ext cx="720090" cy="2183130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374005" y="3855085"/>
            <a:ext cx="768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矫正</a:t>
            </a:r>
            <a:endParaRPr lang="zh-CN" altLang="en-US" sz="2000" b="1"/>
          </a:p>
        </p:txBody>
      </p:sp>
      <p:sp>
        <p:nvSpPr>
          <p:cNvPr id="37" name="左弧形箭头 36"/>
          <p:cNvSpPr/>
          <p:nvPr/>
        </p:nvSpPr>
        <p:spPr>
          <a:xfrm>
            <a:off x="107315" y="3670935"/>
            <a:ext cx="720090" cy="1503680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64465" y="2117725"/>
            <a:ext cx="768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翻译</a:t>
            </a:r>
            <a:endParaRPr lang="zh-CN" altLang="en-US" sz="2000" b="1"/>
          </a:p>
        </p:txBody>
      </p:sp>
      <p:sp>
        <p:nvSpPr>
          <p:cNvPr id="39" name="文本框 38"/>
          <p:cNvSpPr txBox="1"/>
          <p:nvPr/>
        </p:nvSpPr>
        <p:spPr>
          <a:xfrm>
            <a:off x="155575" y="4223385"/>
            <a:ext cx="768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翻译</a:t>
            </a:r>
            <a:endParaRPr lang="zh-CN" altLang="en-US" sz="2000" b="1"/>
          </a:p>
        </p:txBody>
      </p:sp>
      <p:sp>
        <p:nvSpPr>
          <p:cNvPr id="40" name="左弧形箭头 39"/>
          <p:cNvSpPr/>
          <p:nvPr/>
        </p:nvSpPr>
        <p:spPr>
          <a:xfrm rot="9840000">
            <a:off x="8031480" y="5012055"/>
            <a:ext cx="720090" cy="1255395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284980" y="5678805"/>
            <a:ext cx="2809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收集，清洗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处理，转化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625715" y="5556885"/>
            <a:ext cx="1115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特征抽象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/>
          <p:cNvCxnSpPr/>
          <p:nvPr/>
        </p:nvCxnSpPr>
        <p:spPr>
          <a:xfrm flipV="1">
            <a:off x="6728460" y="3158490"/>
            <a:ext cx="0" cy="20275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3" name="object 2"/>
          <p:cNvSpPr txBox="1"/>
          <p:nvPr/>
        </p:nvSpPr>
        <p:spPr>
          <a:xfrm>
            <a:off x="5994400" y="5175250"/>
            <a:ext cx="146875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>
                <a:latin typeface="Calibri" panose="020F0502020204030204"/>
                <a:cs typeface="Calibri" panose="020F0502020204030204"/>
              </a:rPr>
              <a:t>Train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数据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2"/>
          <p:cNvSpPr txBox="1"/>
          <p:nvPr/>
        </p:nvSpPr>
        <p:spPr>
          <a:xfrm>
            <a:off x="4742180" y="970915"/>
            <a:ext cx="1468755" cy="7639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>
                <a:latin typeface="Calibri" panose="020F0502020204030204"/>
                <a:cs typeface="Calibri" panose="020F0502020204030204"/>
              </a:rPr>
              <a:t>Test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数据</a:t>
            </a:r>
            <a:r>
              <a:rPr lang="en-US" altLang="zh-CN" sz="2400">
                <a:latin typeface="Calibri" panose="020F0502020204030204"/>
                <a:cs typeface="Calibri" panose="020F0502020204030204"/>
              </a:rPr>
              <a:t>/</a:t>
            </a:r>
            <a:endParaRPr lang="en-US" altLang="zh-CN" sz="2400">
              <a:latin typeface="Calibri" panose="020F0502020204030204"/>
              <a:cs typeface="Calibri" panose="020F0502020204030204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新数据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215380" y="1352550"/>
            <a:ext cx="10179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6" name="object 2"/>
          <p:cNvSpPr txBox="1"/>
          <p:nvPr/>
        </p:nvSpPr>
        <p:spPr>
          <a:xfrm>
            <a:off x="7233285" y="970280"/>
            <a:ext cx="1468755" cy="7639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预测的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分类</a:t>
            </a:r>
            <a:r>
              <a:rPr lang="en-US" altLang="zh-CN" sz="2400">
                <a:latin typeface="Calibri" panose="020F0502020204030204"/>
                <a:cs typeface="Calibri" panose="020F0502020204030204"/>
              </a:rPr>
              <a:t>/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结果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2"/>
          <p:cNvSpPr txBox="1"/>
          <p:nvPr/>
        </p:nvSpPr>
        <p:spPr>
          <a:xfrm>
            <a:off x="5994400" y="2753360"/>
            <a:ext cx="146875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sz="2400">
                <a:latin typeface="Calibri" panose="020F0502020204030204"/>
                <a:cs typeface="Calibri" panose="020F0502020204030204"/>
              </a:rPr>
              <a:t>算法</a:t>
            </a:r>
            <a:r>
              <a:rPr lang="en-US" altLang="zh-CN" sz="2400">
                <a:latin typeface="Calibri" panose="020F0502020204030204"/>
                <a:cs typeface="Calibri" panose="020F0502020204030204"/>
              </a:rPr>
              <a:t>/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模型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703695" y="1352550"/>
            <a:ext cx="0" cy="14109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2" name="文本框 21"/>
          <p:cNvSpPr txBox="1"/>
          <p:nvPr/>
        </p:nvSpPr>
        <p:spPr>
          <a:xfrm>
            <a:off x="6749415" y="3446145"/>
            <a:ext cx="1609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训练算法，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完成参数校准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56705" y="1960245"/>
            <a:ext cx="1609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Working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4" name="object 2"/>
          <p:cNvSpPr txBox="1"/>
          <p:nvPr/>
        </p:nvSpPr>
        <p:spPr>
          <a:xfrm>
            <a:off x="5660390" y="6077585"/>
            <a:ext cx="237680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现实场景观测值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6747510" y="5567680"/>
            <a:ext cx="0" cy="5518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4284980" y="5678805"/>
            <a:ext cx="2809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收集，清洗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处理，转化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18230" y="1906270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3618230" y="2400935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18230" y="2834005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3618230" y="3261360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618230" y="3675380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3618230" y="4158615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</a:t>
            </a:r>
            <a:endParaRPr lang="en-US" altLang="zh-CN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682115" y="2499995"/>
            <a:ext cx="153035" cy="622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36" name="直接箭头连接符 35"/>
          <p:cNvCxnSpPr/>
          <p:nvPr/>
        </p:nvCxnSpPr>
        <p:spPr>
          <a:xfrm flipH="1" flipV="1">
            <a:off x="1331595" y="2489835"/>
            <a:ext cx="118745" cy="1371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37" name="直接箭头连接符 36"/>
          <p:cNvCxnSpPr/>
          <p:nvPr/>
        </p:nvCxnSpPr>
        <p:spPr>
          <a:xfrm>
            <a:off x="1331595" y="3072765"/>
            <a:ext cx="71755" cy="1371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38" name="直接箭头连接符 37"/>
          <p:cNvCxnSpPr/>
          <p:nvPr/>
        </p:nvCxnSpPr>
        <p:spPr>
          <a:xfrm flipV="1">
            <a:off x="1835150" y="3065780"/>
            <a:ext cx="144145" cy="520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39" name="直接箭头连接符 38"/>
          <p:cNvCxnSpPr/>
          <p:nvPr/>
        </p:nvCxnSpPr>
        <p:spPr>
          <a:xfrm>
            <a:off x="1522095" y="3885565"/>
            <a:ext cx="153035" cy="622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0" name="直接箭头连接符 39"/>
          <p:cNvCxnSpPr/>
          <p:nvPr/>
        </p:nvCxnSpPr>
        <p:spPr>
          <a:xfrm flipH="1">
            <a:off x="1403350" y="3438525"/>
            <a:ext cx="125730" cy="1314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1" name="直接箭头连接符 40"/>
          <p:cNvCxnSpPr/>
          <p:nvPr/>
        </p:nvCxnSpPr>
        <p:spPr>
          <a:xfrm flipV="1">
            <a:off x="2418080" y="2562225"/>
            <a:ext cx="137160" cy="1447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2" name="直接箭头连接符 41"/>
          <p:cNvCxnSpPr/>
          <p:nvPr/>
        </p:nvCxnSpPr>
        <p:spPr>
          <a:xfrm>
            <a:off x="2123440" y="3675380"/>
            <a:ext cx="0" cy="1828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3" name="直接箭头连接符 42"/>
          <p:cNvCxnSpPr/>
          <p:nvPr/>
        </p:nvCxnSpPr>
        <p:spPr>
          <a:xfrm flipV="1">
            <a:off x="2265045" y="3138170"/>
            <a:ext cx="146685" cy="1231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4" name="直接箭头连接符 43"/>
          <p:cNvCxnSpPr/>
          <p:nvPr/>
        </p:nvCxnSpPr>
        <p:spPr>
          <a:xfrm flipH="1" flipV="1">
            <a:off x="2699385" y="3569970"/>
            <a:ext cx="125730" cy="730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5" name="直接箭头连接符 44"/>
          <p:cNvCxnSpPr/>
          <p:nvPr/>
        </p:nvCxnSpPr>
        <p:spPr>
          <a:xfrm flipH="1">
            <a:off x="2843530" y="3769995"/>
            <a:ext cx="108585" cy="1600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6" name="直接箭头连接符 45"/>
          <p:cNvCxnSpPr/>
          <p:nvPr/>
        </p:nvCxnSpPr>
        <p:spPr>
          <a:xfrm flipV="1">
            <a:off x="2952115" y="2994025"/>
            <a:ext cx="35560" cy="2673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7" name="曲线连接符 46"/>
          <p:cNvCxnSpPr/>
          <p:nvPr/>
        </p:nvCxnSpPr>
        <p:spPr>
          <a:xfrm>
            <a:off x="1187450" y="2778125"/>
            <a:ext cx="1944370" cy="935990"/>
          </a:xfrm>
          <a:prstGeom prst="curvedConnector3">
            <a:avLst>
              <a:gd name="adj1" fmla="val 50033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8" name="曲线连接符 47"/>
          <p:cNvCxnSpPr/>
          <p:nvPr/>
        </p:nvCxnSpPr>
        <p:spPr>
          <a:xfrm flipV="1">
            <a:off x="1151255" y="2633980"/>
            <a:ext cx="1548130" cy="995680"/>
          </a:xfrm>
          <a:prstGeom prst="curvedConnector3">
            <a:avLst>
              <a:gd name="adj1" fmla="val 5004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9" name="曲线连接符 48"/>
          <p:cNvCxnSpPr/>
          <p:nvPr/>
        </p:nvCxnSpPr>
        <p:spPr>
          <a:xfrm flipV="1">
            <a:off x="1403350" y="3209925"/>
            <a:ext cx="1440180" cy="575945"/>
          </a:xfrm>
          <a:prstGeom prst="curvedConnector3">
            <a:avLst>
              <a:gd name="adj1" fmla="val 5004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sp>
        <p:nvSpPr>
          <p:cNvPr id="52" name="左弧形箭头 51"/>
          <p:cNvSpPr/>
          <p:nvPr/>
        </p:nvSpPr>
        <p:spPr>
          <a:xfrm rot="14340000">
            <a:off x="5440045" y="3075940"/>
            <a:ext cx="720090" cy="2183130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374005" y="3855085"/>
            <a:ext cx="768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矫正</a:t>
            </a:r>
            <a:endParaRPr lang="zh-CN" altLang="en-US" sz="2000" b="1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3983990" y="4800600"/>
            <a:ext cx="27197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左弧形箭头 54"/>
          <p:cNvSpPr/>
          <p:nvPr/>
        </p:nvSpPr>
        <p:spPr>
          <a:xfrm rot="9840000">
            <a:off x="8031480" y="5012055"/>
            <a:ext cx="720090" cy="1255395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625715" y="5556885"/>
            <a:ext cx="1115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特征抽象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27000" y="1882140"/>
            <a:ext cx="10223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B1--&gt;B</a:t>
            </a:r>
            <a:endParaRPr lang="en-US" altLang="zh-CN"/>
          </a:p>
          <a:p>
            <a:r>
              <a:rPr lang="en-US" altLang="zh-CN"/>
              <a:t>B2</a:t>
            </a:r>
            <a:r>
              <a:rPr lang="en-US" altLang="zh-CN">
                <a:sym typeface="+mn-ea"/>
              </a:rPr>
              <a:t>--&gt;B</a:t>
            </a:r>
            <a:endParaRPr lang="en-US" altLang="zh-CN"/>
          </a:p>
          <a:p>
            <a:r>
              <a:rPr lang="en-US" altLang="zh-CN"/>
              <a:t>B3</a:t>
            </a:r>
            <a:r>
              <a:rPr lang="en-US" altLang="zh-CN">
                <a:sym typeface="+mn-ea"/>
              </a:rPr>
              <a:t>--&gt;B</a:t>
            </a:r>
            <a:endParaRPr lang="en-US" altLang="zh-CN"/>
          </a:p>
          <a:p>
            <a:r>
              <a:rPr lang="en-US" altLang="zh-CN"/>
              <a:t>B4</a:t>
            </a:r>
            <a:r>
              <a:rPr lang="en-US" altLang="zh-CN">
                <a:sym typeface="+mn-ea"/>
              </a:rPr>
              <a:t>--&gt;B</a:t>
            </a:r>
            <a:endParaRPr lang="en-US" altLang="zh-CN"/>
          </a:p>
          <a:p>
            <a:r>
              <a:rPr lang="en-US" altLang="zh-CN"/>
              <a:t>B5</a:t>
            </a:r>
            <a:r>
              <a:rPr lang="en-US" altLang="zh-CN">
                <a:sym typeface="+mn-ea"/>
              </a:rPr>
              <a:t>--&gt;B</a:t>
            </a:r>
            <a:endParaRPr lang="en-US" altLang="zh-CN"/>
          </a:p>
          <a:p>
            <a:r>
              <a:rPr lang="en-US" altLang="zh-CN">
                <a:solidFill>
                  <a:schemeClr val="tx1"/>
                </a:solidFill>
              </a:rPr>
              <a:t>D1</a:t>
            </a:r>
            <a:r>
              <a:rPr lang="en-US" altLang="zh-CN">
                <a:sym typeface="+mn-ea"/>
              </a:rPr>
              <a:t>--&gt;D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D2</a:t>
            </a:r>
            <a:r>
              <a:rPr lang="en-US" altLang="zh-CN">
                <a:sym typeface="+mn-ea"/>
              </a:rPr>
              <a:t>--&gt;D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D3</a:t>
            </a:r>
            <a:r>
              <a:rPr lang="en-US" altLang="zh-CN">
                <a:sym typeface="+mn-ea"/>
              </a:rPr>
              <a:t>--&gt;D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D4</a:t>
            </a:r>
            <a:r>
              <a:rPr lang="en-US" altLang="zh-CN">
                <a:sym typeface="+mn-ea"/>
              </a:rPr>
              <a:t>--&gt;D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0660" y="1049020"/>
            <a:ext cx="8836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非监督式学习：</a:t>
            </a:r>
            <a:r>
              <a:rPr lang="en-US" altLang="zh-CN"/>
              <a:t>Kmean</a:t>
            </a:r>
            <a:r>
              <a:rPr lang="zh-CN" altLang="en-US"/>
              <a:t>，</a:t>
            </a:r>
            <a:r>
              <a:rPr lang="en-US" altLang="zh-CN"/>
              <a:t>PCA</a:t>
            </a:r>
            <a:endParaRPr lang="en-US" altLang="zh-CN"/>
          </a:p>
          <a:p>
            <a:r>
              <a:rPr lang="zh-CN" altLang="en-US">
                <a:sym typeface="+mn-ea"/>
              </a:rPr>
              <a:t>监督式学习：</a:t>
            </a:r>
            <a:r>
              <a:rPr lang="en-US">
                <a:sym typeface="+mn-ea"/>
              </a:rPr>
              <a:t>KNN</a:t>
            </a:r>
            <a:r>
              <a:rPr lang="zh-CN" altLang="en-US">
                <a:sym typeface="+mn-ea"/>
              </a:rPr>
              <a:t>，决策树，线性回归，逻辑回归，</a:t>
            </a:r>
            <a:r>
              <a:rPr lang="en-US" altLang="zh-CN">
                <a:sym typeface="+mn-ea"/>
              </a:rPr>
              <a:t>SVM</a:t>
            </a:r>
            <a:r>
              <a:rPr lang="zh-CN" altLang="en-US">
                <a:sym typeface="+mn-ea"/>
              </a:rPr>
              <a:t>，神经网络及其衍生网络（</a:t>
            </a:r>
            <a:r>
              <a:rPr lang="en-US" altLang="zh-CN">
                <a:sym typeface="+mn-ea"/>
              </a:rPr>
              <a:t>CNN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RNN</a:t>
            </a:r>
            <a:r>
              <a:rPr lang="zh-CN" altLang="en-US">
                <a:sym typeface="+mn-ea"/>
              </a:rPr>
              <a:t>等）</a:t>
            </a:r>
            <a:endParaRPr lang="en-US" altLang="zh-CN"/>
          </a:p>
        </p:txBody>
      </p:sp>
      <p:sp>
        <p:nvSpPr>
          <p:cNvPr id="14" name="内容占位符 13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528570" y="1880870"/>
            <a:ext cx="5118735" cy="2752090"/>
            <a:chOff x="1948" y="1606"/>
            <a:chExt cx="8061" cy="4334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70" y="1606"/>
              <a:ext cx="7439" cy="4334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1948" y="1720"/>
              <a:ext cx="63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输入层</a:t>
              </a:r>
              <a:endParaRPr lang="en-US" altLang="zh-CN" b="1"/>
            </a:p>
            <a:p>
              <a:r>
                <a:rPr lang="en-US" altLang="zh-CN" b="1">
                  <a:solidFill>
                    <a:srgbClr val="FF0000"/>
                  </a:solidFill>
                </a:rPr>
                <a:t>5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331" y="1606"/>
              <a:ext cx="86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隐藏层</a:t>
              </a:r>
              <a:r>
                <a:rPr lang="en-US" altLang="zh-CN" b="1">
                  <a:solidFill>
                    <a:srgbClr val="FF0000"/>
                  </a:solidFill>
                </a:rPr>
                <a:t>10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556" y="1606"/>
              <a:ext cx="742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隐藏层</a:t>
              </a:r>
              <a:endParaRPr lang="en-US" altLang="zh-CN" b="1"/>
            </a:p>
            <a:p>
              <a:r>
                <a:rPr lang="en-US" altLang="zh-CN" b="1">
                  <a:solidFill>
                    <a:srgbClr val="FF0000"/>
                  </a:solidFill>
                </a:rPr>
                <a:t>10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949" y="1606"/>
              <a:ext cx="64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输出层</a:t>
              </a:r>
              <a:r>
                <a:rPr lang="en-US" altLang="zh-CN" b="1">
                  <a:solidFill>
                    <a:srgbClr val="FF0000"/>
                  </a:solidFill>
                </a:rPr>
                <a:t>4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936626" y="4963478"/>
          <a:ext cx="1530350" cy="183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" imgW="762000" imgH="914400" progId="Equation.KSEE3">
                  <p:embed/>
                </p:oleObj>
              </mc:Choice>
              <mc:Fallback>
                <p:oleObj name="" r:id="rId2" imgW="762000" imgH="9144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6626" y="4963478"/>
                        <a:ext cx="1530350" cy="1836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991486" y="5018723"/>
          <a:ext cx="1836420" cy="183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4" imgW="914400" imgH="914400" progId="Equation.KSEE3">
                  <p:embed/>
                </p:oleObj>
              </mc:Choice>
              <mc:Fallback>
                <p:oleObj name="" r:id="rId4" imgW="914400" imgH="9144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91486" y="5018723"/>
                        <a:ext cx="1836420" cy="1836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5577841" y="5034598"/>
          <a:ext cx="2091690" cy="183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1041400" imgH="914400" progId="Equation.KSEE3">
                  <p:embed/>
                </p:oleObj>
              </mc:Choice>
              <mc:Fallback>
                <p:oleObj name="" r:id="rId6" imgW="1041400" imgH="9144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77841" y="5034598"/>
                        <a:ext cx="2091690" cy="1836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箭头连接符 29"/>
          <p:cNvCxnSpPr/>
          <p:nvPr/>
        </p:nvCxnSpPr>
        <p:spPr>
          <a:xfrm flipV="1">
            <a:off x="1675130" y="4074795"/>
            <a:ext cx="880745" cy="80327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0" name="直接箭头连接符 39"/>
          <p:cNvCxnSpPr/>
          <p:nvPr/>
        </p:nvCxnSpPr>
        <p:spPr>
          <a:xfrm flipV="1">
            <a:off x="4139565" y="4578985"/>
            <a:ext cx="288290" cy="4318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1" name="直接箭头连接符 40"/>
          <p:cNvCxnSpPr/>
          <p:nvPr/>
        </p:nvCxnSpPr>
        <p:spPr>
          <a:xfrm flipV="1">
            <a:off x="5939790" y="4578985"/>
            <a:ext cx="72390" cy="50419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2" name="文本框 41"/>
          <p:cNvSpPr txBox="1"/>
          <p:nvPr/>
        </p:nvSpPr>
        <p:spPr>
          <a:xfrm>
            <a:off x="7583170" y="2612390"/>
            <a:ext cx="1452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平房 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高层 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多层 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别墅 </a:t>
            </a:r>
            <a:r>
              <a:rPr lang="en-US" altLang="zh-CN"/>
              <a:t>1</a:t>
            </a:r>
            <a:endParaRPr lang="en-US" altLang="zh-CN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2934335" y="2468880"/>
          <a:ext cx="27178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8" imgW="152400" imgH="215900" progId="Equation.KSEE3">
                  <p:embed/>
                </p:oleObj>
              </mc:Choice>
              <mc:Fallback>
                <p:oleObj name="" r:id="rId8" imgW="1524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34335" y="2468880"/>
                        <a:ext cx="27178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2906395" y="2739390"/>
          <a:ext cx="29464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10" imgW="165100" imgH="215900" progId="Equation.KSEE3">
                  <p:embed/>
                </p:oleObj>
              </mc:Choice>
              <mc:Fallback>
                <p:oleObj name="" r:id="rId10" imgW="1651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06395" y="2739390"/>
                        <a:ext cx="29464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2961640" y="357219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12" imgW="165100" imgH="228600" progId="Equation.KSEE3">
                  <p:embed/>
                </p:oleObj>
              </mc:Choice>
              <mc:Fallback>
                <p:oleObj name="" r:id="rId12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61640" y="357219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2945130" y="3053715"/>
          <a:ext cx="29464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" name="" r:id="rId14" imgW="165100" imgH="228600" progId="Equation.KSEE3">
                  <p:embed/>
                </p:oleObj>
              </mc:Choice>
              <mc:Fallback>
                <p:oleObj name="" r:id="rId14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45130" y="3053715"/>
                        <a:ext cx="294640" cy="407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2945130" y="3280093"/>
          <a:ext cx="294640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16" imgW="165100" imgH="215900" progId="Equation.KSEE3">
                  <p:embed/>
                </p:oleObj>
              </mc:Choice>
              <mc:Fallback>
                <p:oleObj name="" r:id="rId16" imgW="1651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45130" y="3280093"/>
                        <a:ext cx="294640" cy="384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5853431" y="2106613"/>
          <a:ext cx="34036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18" imgW="190500" imgH="203200" progId="Equation.KSEE3">
                  <p:embed/>
                </p:oleObj>
              </mc:Choice>
              <mc:Fallback>
                <p:oleObj name="" r:id="rId18" imgW="1905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853431" y="2106613"/>
                        <a:ext cx="34036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/>
        </p:nvGraphicFramePr>
        <p:xfrm>
          <a:off x="5853748" y="237077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20" imgW="203200" imgH="203200" progId="Equation.KSEE3">
                  <p:embed/>
                </p:oleObj>
              </mc:Choice>
              <mc:Fallback>
                <p:oleObj name="" r:id="rId20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853748" y="237077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/>
        </p:nvGraphicFramePr>
        <p:xfrm>
          <a:off x="5853748" y="2683828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22" imgW="203200" imgH="203200" progId="Equation.KSEE3">
                  <p:embed/>
                </p:oleObj>
              </mc:Choice>
              <mc:Fallback>
                <p:oleObj name="" r:id="rId22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853748" y="2683828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5853748" y="292449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" name="" r:id="rId24" imgW="203200" imgH="203200" progId="Equation.KSEE3">
                  <p:embed/>
                </p:oleObj>
              </mc:Choice>
              <mc:Fallback>
                <p:oleObj name="" r:id="rId24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853748" y="292449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5830888" y="319500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26" imgW="203200" imgH="203200" progId="Equation.KSEE3">
                  <p:embed/>
                </p:oleObj>
              </mc:Choice>
              <mc:Fallback>
                <p:oleObj name="" r:id="rId26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830888" y="319500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/>
        </p:nvGraphicFramePr>
        <p:xfrm>
          <a:off x="5830888" y="344646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" name="" r:id="rId28" imgW="203200" imgH="203200" progId="Equation.KSEE3">
                  <p:embed/>
                </p:oleObj>
              </mc:Choice>
              <mc:Fallback>
                <p:oleObj name="" r:id="rId28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830888" y="344646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/>
        </p:nvGraphicFramePr>
        <p:xfrm>
          <a:off x="5853748" y="3736658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" name="" r:id="rId30" imgW="203200" imgH="203200" progId="Equation.KSEE3">
                  <p:embed/>
                </p:oleObj>
              </mc:Choice>
              <mc:Fallback>
                <p:oleObj name="" r:id="rId30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853748" y="3736658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/>
        </p:nvGraphicFramePr>
        <p:xfrm>
          <a:off x="5853748" y="397986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32" imgW="203200" imgH="203200" progId="Equation.KSEE3">
                  <p:embed/>
                </p:oleObj>
              </mc:Choice>
              <mc:Fallback>
                <p:oleObj name="" r:id="rId32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853748" y="397986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/>
          <p:cNvGraphicFramePr>
            <a:graphicFrameLocks noChangeAspect="1"/>
          </p:cNvGraphicFramePr>
          <p:nvPr/>
        </p:nvGraphicFramePr>
        <p:xfrm>
          <a:off x="5853748" y="428847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" name="" r:id="rId34" imgW="203200" imgH="203200" progId="Equation.KSEE3">
                  <p:embed/>
                </p:oleObj>
              </mc:Choice>
              <mc:Fallback>
                <p:oleObj name="" r:id="rId34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853748" y="428847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/>
        </p:nvGraphicFramePr>
        <p:xfrm>
          <a:off x="4438968" y="2129790"/>
          <a:ext cx="272415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" name="" r:id="rId36" imgW="152400" imgH="215900" progId="Equation.KSEE3">
                  <p:embed/>
                </p:oleObj>
              </mc:Choice>
              <mc:Fallback>
                <p:oleObj name="" r:id="rId36" imgW="1524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438968" y="2129790"/>
                        <a:ext cx="272415" cy="385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/>
          <p:cNvGraphicFramePr>
            <a:graphicFrameLocks noChangeAspect="1"/>
          </p:cNvGraphicFramePr>
          <p:nvPr/>
        </p:nvGraphicFramePr>
        <p:xfrm>
          <a:off x="4417060" y="2381885"/>
          <a:ext cx="31623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" name="" r:id="rId38" imgW="177165" imgH="215900" progId="Equation.KSEE3">
                  <p:embed/>
                </p:oleObj>
              </mc:Choice>
              <mc:Fallback>
                <p:oleObj name="" r:id="rId38" imgW="177165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417060" y="2381885"/>
                        <a:ext cx="316230" cy="385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/>
        </p:nvGraphicFramePr>
        <p:xfrm>
          <a:off x="4427855" y="2645728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" name="" r:id="rId40" imgW="165100" imgH="228600" progId="Equation.KSEE3">
                  <p:embed/>
                </p:oleObj>
              </mc:Choice>
              <mc:Fallback>
                <p:oleObj name="" r:id="rId40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427855" y="2645728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/>
          <p:cNvGraphicFramePr>
            <a:graphicFrameLocks noChangeAspect="1"/>
          </p:cNvGraphicFramePr>
          <p:nvPr/>
        </p:nvGraphicFramePr>
        <p:xfrm>
          <a:off x="4417060" y="2883536"/>
          <a:ext cx="31623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" name="" r:id="rId42" imgW="177165" imgH="215900" progId="Equation.KSEE3">
                  <p:embed/>
                </p:oleObj>
              </mc:Choice>
              <mc:Fallback>
                <p:oleObj name="" r:id="rId42" imgW="177165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4417060" y="2883536"/>
                        <a:ext cx="316230" cy="385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/>
          <p:cNvGraphicFramePr>
            <a:graphicFrameLocks noChangeAspect="1"/>
          </p:cNvGraphicFramePr>
          <p:nvPr/>
        </p:nvGraphicFramePr>
        <p:xfrm>
          <a:off x="4427855" y="317214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" name="" r:id="rId44" imgW="165100" imgH="228600" progId="Equation.KSEE3">
                  <p:embed/>
                </p:oleObj>
              </mc:Choice>
              <mc:Fallback>
                <p:oleObj name="" r:id="rId44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4427855" y="317214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85"/>
          <p:cNvGraphicFramePr>
            <a:graphicFrameLocks noChangeAspect="1"/>
          </p:cNvGraphicFramePr>
          <p:nvPr/>
        </p:nvGraphicFramePr>
        <p:xfrm>
          <a:off x="4427855" y="342360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" name="" r:id="rId46" imgW="165100" imgH="228600" progId="Equation.KSEE3">
                  <p:embed/>
                </p:oleObj>
              </mc:Choice>
              <mc:Fallback>
                <p:oleObj name="" r:id="rId46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4427855" y="342360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87"/>
          <p:cNvGraphicFramePr>
            <a:graphicFrameLocks noChangeAspect="1"/>
          </p:cNvGraphicFramePr>
          <p:nvPr/>
        </p:nvGraphicFramePr>
        <p:xfrm>
          <a:off x="4417060" y="3736658"/>
          <a:ext cx="31623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" name="" r:id="rId48" imgW="177165" imgH="228600" progId="Equation.KSEE3">
                  <p:embed/>
                </p:oleObj>
              </mc:Choice>
              <mc:Fallback>
                <p:oleObj name="" r:id="rId48" imgW="177165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4417060" y="3736658"/>
                        <a:ext cx="31623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/>
          <p:cNvGraphicFramePr>
            <a:graphicFrameLocks noChangeAspect="1"/>
          </p:cNvGraphicFramePr>
          <p:nvPr/>
        </p:nvGraphicFramePr>
        <p:xfrm>
          <a:off x="4427855" y="397986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" name="" r:id="rId50" imgW="165100" imgH="228600" progId="Equation.KSEE3">
                  <p:embed/>
                </p:oleObj>
              </mc:Choice>
              <mc:Fallback>
                <p:oleObj name="" r:id="rId50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4427855" y="397986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对象 92"/>
          <p:cNvGraphicFramePr>
            <a:graphicFrameLocks noChangeAspect="1"/>
          </p:cNvGraphicFramePr>
          <p:nvPr/>
        </p:nvGraphicFramePr>
        <p:xfrm>
          <a:off x="4427855" y="4270058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" name="" r:id="rId52" imgW="165100" imgH="228600" progId="Equation.KSEE3">
                  <p:embed/>
                </p:oleObj>
              </mc:Choice>
              <mc:Fallback>
                <p:oleObj name="" r:id="rId52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4427855" y="4270058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文本框 94"/>
          <p:cNvSpPr txBox="1"/>
          <p:nvPr/>
        </p:nvSpPr>
        <p:spPr>
          <a:xfrm>
            <a:off x="1575435" y="2620010"/>
            <a:ext cx="13347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tx1"/>
                </a:solidFill>
              </a:rPr>
              <a:t>面积</a:t>
            </a:r>
            <a:endParaRPr lang="zh-CN" altLang="en-US" sz="1600" b="1">
              <a:solidFill>
                <a:schemeClr val="tx1"/>
              </a:solidFill>
            </a:endParaRPr>
          </a:p>
          <a:p>
            <a:r>
              <a:rPr lang="zh-CN" altLang="en-US" sz="1600" b="1">
                <a:solidFill>
                  <a:schemeClr val="tx1"/>
                </a:solidFill>
              </a:rPr>
              <a:t>卧室数目</a:t>
            </a:r>
            <a:endParaRPr lang="zh-CN" altLang="en-US" sz="1600" b="1">
              <a:solidFill>
                <a:schemeClr val="tx1"/>
              </a:solidFill>
            </a:endParaRPr>
          </a:p>
          <a:p>
            <a:r>
              <a:rPr lang="zh-CN" altLang="en-US" sz="1600" b="1">
                <a:solidFill>
                  <a:schemeClr val="tx1"/>
                </a:solidFill>
              </a:rPr>
              <a:t>楼层</a:t>
            </a:r>
            <a:endParaRPr lang="zh-CN" altLang="en-US" sz="1600" b="1">
              <a:solidFill>
                <a:schemeClr val="tx1"/>
              </a:solidFill>
            </a:endParaRPr>
          </a:p>
          <a:p>
            <a:r>
              <a:rPr lang="zh-CN" altLang="en-US" sz="1600" b="1">
                <a:solidFill>
                  <a:schemeClr val="tx1"/>
                </a:solidFill>
              </a:rPr>
              <a:t>房龄</a:t>
            </a:r>
            <a:endParaRPr lang="zh-CN" altLang="en-US" sz="1600" b="1">
              <a:solidFill>
                <a:schemeClr val="tx1"/>
              </a:solidFill>
            </a:endParaRPr>
          </a:p>
          <a:p>
            <a:r>
              <a:rPr lang="zh-CN" altLang="en-US" sz="1600" b="1">
                <a:solidFill>
                  <a:schemeClr val="tx1"/>
                </a:solidFill>
              </a:rPr>
              <a:t>房价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graphicFrame>
        <p:nvGraphicFramePr>
          <p:cNvPr id="96" name="对象 95"/>
          <p:cNvGraphicFramePr>
            <a:graphicFrameLocks noChangeAspect="1"/>
          </p:cNvGraphicFramePr>
          <p:nvPr/>
        </p:nvGraphicFramePr>
        <p:xfrm>
          <a:off x="7353300" y="2600960"/>
          <a:ext cx="31623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" name="" r:id="rId54" imgW="177165" imgH="228600" progId="Equation.KSEE3">
                  <p:embed/>
                </p:oleObj>
              </mc:Choice>
              <mc:Fallback>
                <p:oleObj name="" r:id="rId54" imgW="177165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7353300" y="2600960"/>
                        <a:ext cx="316230" cy="407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 97"/>
          <p:cNvGraphicFramePr>
            <a:graphicFrameLocks noChangeAspect="1"/>
          </p:cNvGraphicFramePr>
          <p:nvPr/>
        </p:nvGraphicFramePr>
        <p:xfrm>
          <a:off x="7363778" y="2860040"/>
          <a:ext cx="2952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" name="" r:id="rId56" imgW="165100" imgH="215900" progId="Equation.KSEE3">
                  <p:embed/>
                </p:oleObj>
              </mc:Choice>
              <mc:Fallback>
                <p:oleObj name="" r:id="rId56" imgW="1651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7363778" y="2860040"/>
                        <a:ext cx="295275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对象 99"/>
          <p:cNvGraphicFramePr>
            <a:graphicFrameLocks noChangeAspect="1"/>
          </p:cNvGraphicFramePr>
          <p:nvPr/>
        </p:nvGraphicFramePr>
        <p:xfrm>
          <a:off x="7360920" y="3172143"/>
          <a:ext cx="316230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" name="" r:id="rId58" imgW="177165" imgH="215900" progId="Equation.KSEE3">
                  <p:embed/>
                </p:oleObj>
              </mc:Choice>
              <mc:Fallback>
                <p:oleObj name="" r:id="rId58" imgW="177165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7360920" y="3172143"/>
                        <a:ext cx="316230" cy="384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对象 101"/>
          <p:cNvGraphicFramePr>
            <a:graphicFrameLocks noChangeAspect="1"/>
          </p:cNvGraphicFramePr>
          <p:nvPr/>
        </p:nvGraphicFramePr>
        <p:xfrm>
          <a:off x="7353300" y="3412490"/>
          <a:ext cx="31623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" name="" r:id="rId60" imgW="177165" imgH="228600" progId="Equation.KSEE3">
                  <p:embed/>
                </p:oleObj>
              </mc:Choice>
              <mc:Fallback>
                <p:oleObj name="" r:id="rId60" imgW="177165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7353300" y="3412490"/>
                        <a:ext cx="316230" cy="407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文本框 103"/>
          <p:cNvSpPr txBox="1"/>
          <p:nvPr/>
        </p:nvSpPr>
        <p:spPr>
          <a:xfrm>
            <a:off x="14605" y="1972310"/>
            <a:ext cx="27381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rgbClr val="FF0000"/>
                </a:solidFill>
              </a:rPr>
              <a:t>Forward Propagation ----&gt;</a:t>
            </a:r>
            <a:endParaRPr lang="en-US" altLang="zh-CN" sz="1600" b="1">
              <a:solidFill>
                <a:srgbClr val="FF0000"/>
              </a:solidFill>
            </a:endParaRPr>
          </a:p>
          <a:p>
            <a:r>
              <a:rPr lang="zh-CN" altLang="en-US" sz="1600" b="1">
                <a:solidFill>
                  <a:srgbClr val="FF0000"/>
                </a:solidFill>
              </a:rPr>
              <a:t>正向传播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803390" y="4270375"/>
            <a:ext cx="2461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rgbClr val="FF0000"/>
                </a:solidFill>
              </a:rPr>
              <a:t>&lt;---- Back Propagation</a:t>
            </a:r>
            <a:endParaRPr lang="en-US" altLang="zh-CN" sz="1600" b="1">
              <a:solidFill>
                <a:srgbClr val="FF0000"/>
              </a:solidFill>
            </a:endParaRPr>
          </a:p>
          <a:p>
            <a:r>
              <a:rPr lang="zh-CN" altLang="en-US" sz="1600" b="1">
                <a:solidFill>
                  <a:srgbClr val="FF0000"/>
                </a:solidFill>
              </a:rPr>
              <a:t>                         后向反馈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graphicFrame>
        <p:nvGraphicFramePr>
          <p:cNvPr id="106" name="对象 105"/>
          <p:cNvGraphicFramePr>
            <a:graphicFrameLocks noChangeAspect="1"/>
          </p:cNvGraphicFramePr>
          <p:nvPr/>
        </p:nvGraphicFramePr>
        <p:xfrm>
          <a:off x="4405313" y="1864360"/>
          <a:ext cx="295275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" name="" r:id="rId62" imgW="165100" imgH="228600" progId="Equation.KSEE3">
                  <p:embed/>
                </p:oleObj>
              </mc:Choice>
              <mc:Fallback>
                <p:oleObj name="" r:id="rId62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4405313" y="1864360"/>
                        <a:ext cx="295275" cy="408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对象 107"/>
          <p:cNvGraphicFramePr>
            <a:graphicFrameLocks noChangeAspect="1"/>
          </p:cNvGraphicFramePr>
          <p:nvPr/>
        </p:nvGraphicFramePr>
        <p:xfrm>
          <a:off x="5831206" y="1827213"/>
          <a:ext cx="36322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" name="" r:id="rId64" imgW="203200" imgH="203200" progId="Equation.KSEE3">
                  <p:embed/>
                </p:oleObj>
              </mc:Choice>
              <mc:Fallback>
                <p:oleObj name="" r:id="rId64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5831206" y="1827213"/>
                        <a:ext cx="36322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实施的应用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1430" y="1443990"/>
            <a:ext cx="4134485" cy="46069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图像识别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charset="0"/>
              <a:buChar char=""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手势识别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charset="0"/>
              <a:buChar char=""/>
            </a:pP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Font typeface="Wingdings" panose="05000000000000000000" charset="0"/>
              <a:buNone/>
            </a:pP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charset="0"/>
              <a:buChar char=""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人脸识别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39395" y="2847975"/>
            <a:ext cx="8674100" cy="1018540"/>
            <a:chOff x="377" y="4598"/>
            <a:chExt cx="13660" cy="1604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561" y="4598"/>
              <a:ext cx="6477" cy="160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" y="4598"/>
              <a:ext cx="7184" cy="1604"/>
            </a:xfrm>
            <a:prstGeom prst="rect">
              <a:avLst/>
            </a:prstGeom>
          </p:spPr>
        </p:pic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" y="4635500"/>
            <a:ext cx="8970645" cy="1638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实施的应用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1430" y="941705"/>
            <a:ext cx="4134485" cy="7639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量化交易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90" y="1561465"/>
            <a:ext cx="4391660" cy="26187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690" y="1562100"/>
            <a:ext cx="4610735" cy="2617470"/>
          </a:xfrm>
          <a:prstGeom prst="rect">
            <a:avLst/>
          </a:prstGeom>
        </p:spPr>
      </p:pic>
      <p:pic>
        <p:nvPicPr>
          <p:cNvPr id="7" name="图片 6" descr="Figure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430" y="4321810"/>
            <a:ext cx="4404360" cy="2348230"/>
          </a:xfrm>
          <a:prstGeom prst="rect">
            <a:avLst/>
          </a:prstGeom>
        </p:spPr>
      </p:pic>
      <p:pic>
        <p:nvPicPr>
          <p:cNvPr id="9" name="图片 8" descr="Figure_1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90" y="4321810"/>
            <a:ext cx="4759960" cy="2348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Custom 218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29895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8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9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0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1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</Words>
  <Application>WPS 演示</Application>
  <PresentationFormat>全屏显示(4:3)</PresentationFormat>
  <Paragraphs>224</Paragraphs>
  <Slides>14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64</vt:i4>
      </vt:variant>
      <vt:variant>
        <vt:lpstr>幻灯片标题</vt:lpstr>
      </vt:variant>
      <vt:variant>
        <vt:i4>14</vt:i4>
      </vt:variant>
    </vt:vector>
  </HeadingPairs>
  <TitlesOfParts>
    <vt:vector size="102" baseType="lpstr">
      <vt:lpstr>Arial</vt:lpstr>
      <vt:lpstr>宋体</vt:lpstr>
      <vt:lpstr>Wingdings</vt:lpstr>
      <vt:lpstr>HP Simplified</vt:lpstr>
      <vt:lpstr>HP Simplified</vt:lpstr>
      <vt:lpstr>Arial</vt:lpstr>
      <vt:lpstr>Lucida Grande</vt:lpstr>
      <vt:lpstr>微软雅黑</vt:lpstr>
      <vt:lpstr>华文细黑</vt:lpstr>
      <vt:lpstr>Calibri</vt:lpstr>
      <vt:lpstr>Arial Unicode MS</vt:lpstr>
      <vt:lpstr>Wingdings</vt:lpstr>
      <vt:lpstr>Arial Black</vt:lpstr>
      <vt:lpstr>黑体</vt:lpstr>
      <vt:lpstr>Segoe Print</vt:lpstr>
      <vt:lpstr>华文细黑</vt:lpstr>
      <vt:lpstr>Title with content</vt:lpstr>
      <vt:lpstr>ppt主题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人工智能课程</vt:lpstr>
      <vt:lpstr>主要内容</vt:lpstr>
      <vt:lpstr>1 人工智能算法</vt:lpstr>
      <vt:lpstr>PowerPoint 演示文稿</vt:lpstr>
      <vt:lpstr>1 人工智能算法</vt:lpstr>
      <vt:lpstr>1 人工智能算法</vt:lpstr>
      <vt:lpstr>3.2 算法</vt:lpstr>
      <vt:lpstr>3.2 算法</vt:lpstr>
      <vt:lpstr>PowerPoint 演示文稿</vt:lpstr>
      <vt:lpstr>PowerPoint 演示文稿</vt:lpstr>
      <vt:lpstr>PowerPoint 演示文稿</vt:lpstr>
      <vt:lpstr>PowerPoint 演示文稿</vt:lpstr>
      <vt:lpstr>4 课程特色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Jun Liu</dc:creator>
  <cp:lastModifiedBy>大树1403918342</cp:lastModifiedBy>
  <cp:revision>552</cp:revision>
  <dcterms:created xsi:type="dcterms:W3CDTF">2013-02-28T06:58:00Z</dcterms:created>
  <dcterms:modified xsi:type="dcterms:W3CDTF">2018-04-04T06:22:57Z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