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8"/>
  </p:handoutMasterIdLst>
  <p:sldIdLst>
    <p:sldId id="338" r:id="rId4"/>
    <p:sldId id="352" r:id="rId6"/>
    <p:sldId id="354" r:id="rId7"/>
    <p:sldId id="374" r:id="rId8"/>
    <p:sldId id="373" r:id="rId9"/>
    <p:sldId id="372" r:id="rId10"/>
    <p:sldId id="359" r:id="rId11"/>
    <p:sldId id="362" r:id="rId12"/>
    <p:sldId id="375" r:id="rId13"/>
    <p:sldId id="401" r:id="rId14"/>
    <p:sldId id="400" r:id="rId15"/>
    <p:sldId id="376" r:id="rId16"/>
    <p:sldId id="402" r:id="rId17"/>
    <p:sldId id="378" r:id="rId18"/>
    <p:sldId id="363" r:id="rId19"/>
    <p:sldId id="379" r:id="rId20"/>
    <p:sldId id="392" r:id="rId21"/>
    <p:sldId id="368" r:id="rId22"/>
    <p:sldId id="380" r:id="rId23"/>
    <p:sldId id="381" r:id="rId24"/>
    <p:sldId id="382" r:id="rId25"/>
    <p:sldId id="390" r:id="rId26"/>
    <p:sldId id="355" r:id="rId27"/>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54"/>
        <p:guide pos="2881"/>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8" name="图片 7"/>
          <p:cNvPicPr>
            <a:picLocks noChangeAspect="1"/>
          </p:cNvPicPr>
          <p:nvPr/>
        </p:nvPicPr>
        <p:blipFill>
          <a:blip r:embed="rId1"/>
          <a:stretch>
            <a:fillRect/>
          </a:stretch>
        </p:blipFill>
        <p:spPr>
          <a:xfrm>
            <a:off x="2051685" y="1130935"/>
            <a:ext cx="6510655" cy="5414645"/>
          </a:xfrm>
          <a:prstGeom prst="rect">
            <a:avLst/>
          </a:prstGeom>
        </p:spPr>
      </p:pic>
      <p:sp>
        <p:nvSpPr>
          <p:cNvPr id="3" name="文本框 2"/>
          <p:cNvSpPr txBox="1"/>
          <p:nvPr/>
        </p:nvSpPr>
        <p:spPr>
          <a:xfrm>
            <a:off x="170180" y="1130935"/>
            <a:ext cx="1881505" cy="416560"/>
          </a:xfrm>
          <a:prstGeom prst="rect">
            <a:avLst/>
          </a:prstGeom>
          <a:noFill/>
        </p:spPr>
        <p:txBody>
          <a:bodyPr wrap="square" rtlCol="0">
            <a:spAutoFit/>
          </a:bodyPr>
          <a:p>
            <a:r>
              <a:rPr lang="zh-CN" altLang="en-US"/>
              <a:t>设置：</a:t>
            </a:r>
            <a:endParaRPr lang="zh-CN" altLang="en-US"/>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r>
              <a:rPr lang="zh-CN" altLang="en-US" sz="2400" dirty="0">
                <a:solidFill>
                  <a:srgbClr val="FF0000"/>
                </a:solidFill>
                <a:latin typeface="微软雅黑" panose="020B0503020204020204" pitchFamily="34" charset="-122"/>
                <a:ea typeface="微软雅黑" panose="020B0503020204020204" pitchFamily="34" charset="-122"/>
                <a:sym typeface="+mn-ea"/>
              </a:rPr>
              <a:t> </a:t>
            </a:r>
            <a:r>
              <a:rPr lang="zh-CN" altLang="en-US" sz="1600" dirty="0">
                <a:solidFill>
                  <a:srgbClr val="FF0000"/>
                </a:solidFill>
                <a:latin typeface="微软雅黑" panose="020B0503020204020204" pitchFamily="34" charset="-122"/>
                <a:ea typeface="微软雅黑" panose="020B0503020204020204" pitchFamily="34" charset="-122"/>
                <a:sym typeface="+mn-ea"/>
              </a:rPr>
              <a:t>https://qtmturi150/svn/qtmturi_01/</a:t>
            </a:r>
            <a:endParaRPr lang="zh-CN" altLang="en-US" sz="1600" dirty="0">
              <a:solidFill>
                <a:srgbClr val="FF0000"/>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导入</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0320" y="3792855"/>
            <a:ext cx="4429125" cy="3067050"/>
          </a:xfrm>
          <a:prstGeom prst="rect">
            <a:avLst/>
          </a:prstGeom>
        </p:spPr>
      </p:pic>
      <p:pic>
        <p:nvPicPr>
          <p:cNvPr id="4" name="图片 3"/>
          <p:cNvPicPr>
            <a:picLocks noChangeAspect="1"/>
          </p:cNvPicPr>
          <p:nvPr/>
        </p:nvPicPr>
        <p:blipFill>
          <a:blip r:embed="rId2"/>
          <a:stretch>
            <a:fillRect/>
          </a:stretch>
        </p:blipFill>
        <p:spPr>
          <a:xfrm>
            <a:off x="4408805" y="999490"/>
            <a:ext cx="4627880" cy="2437130"/>
          </a:xfrm>
          <a:prstGeom prst="rect">
            <a:avLst/>
          </a:prstGeom>
        </p:spPr>
      </p:pic>
      <p:pic>
        <p:nvPicPr>
          <p:cNvPr id="5" name="图片 4"/>
          <p:cNvPicPr>
            <a:picLocks noChangeAspect="1"/>
          </p:cNvPicPr>
          <p:nvPr/>
        </p:nvPicPr>
        <p:blipFill>
          <a:blip r:embed="rId3"/>
          <a:stretch>
            <a:fillRect/>
          </a:stretch>
        </p:blipFill>
        <p:spPr>
          <a:xfrm>
            <a:off x="4549140" y="3587115"/>
            <a:ext cx="4487545" cy="3178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7" name="淘宝网Chenying0907出品 2"/>
          <p:cNvSpPr/>
          <p:nvPr/>
        </p:nvSpPr>
        <p:spPr>
          <a:xfrm>
            <a:off x="4535720" y="2695953"/>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浏览服务器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934460" y="1279525"/>
            <a:ext cx="4446905" cy="3535680"/>
          </a:xfrm>
          <a:prstGeom prst="rect">
            <a:avLst/>
          </a:prstGeom>
        </p:spPr>
      </p:pic>
      <p:pic>
        <p:nvPicPr>
          <p:cNvPr id="2" name="图片 1"/>
          <p:cNvPicPr>
            <a:picLocks noChangeAspect="1"/>
          </p:cNvPicPr>
          <p:nvPr/>
        </p:nvPicPr>
        <p:blipFill>
          <a:blip r:embed="rId2"/>
          <a:stretch>
            <a:fillRect/>
          </a:stretch>
        </p:blipFill>
        <p:spPr>
          <a:xfrm>
            <a:off x="3862705" y="4886960"/>
            <a:ext cx="5052695" cy="1739265"/>
          </a:xfrm>
          <a:prstGeom prst="rect">
            <a:avLst/>
          </a:prstGeom>
        </p:spPr>
      </p:pic>
      <p:pic>
        <p:nvPicPr>
          <p:cNvPr id="6" name="图片 5"/>
          <p:cNvPicPr>
            <a:picLocks noChangeAspect="1"/>
          </p:cNvPicPr>
          <p:nvPr/>
        </p:nvPicPr>
        <p:blipFill>
          <a:blip r:embed="rId3"/>
          <a:stretch>
            <a:fillRect/>
          </a:stretch>
        </p:blipFill>
        <p:spPr>
          <a:xfrm>
            <a:off x="196850" y="3494405"/>
            <a:ext cx="3495040" cy="3333115"/>
          </a:xfrm>
          <a:prstGeom prst="rect">
            <a:avLst/>
          </a:prstGeom>
        </p:spPr>
      </p:pic>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a:t>
            </a:r>
            <a:endParaRPr lang="zh-CN" altLang="en-US">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Wingdings" panose="05000000000000000000" charset="0"/>
              <a:buNone/>
            </a:pPr>
            <a:r>
              <a:rPr lang="zh-CN" sz="2000" dirty="0">
                <a:solidFill>
                  <a:schemeClr val="accent4">
                    <a:lumMod val="50000"/>
                  </a:schemeClr>
                </a:solidFill>
                <a:latin typeface="微软雅黑" panose="020B0503020204020204" pitchFamily="34" charset="-122"/>
                <a:ea typeface="微软雅黑" panose="020B0503020204020204" pitchFamily="34" charset="-122"/>
                <a:sym typeface="+mn-ea"/>
              </a:rPr>
              <a:t>右键清单</a:t>
            </a: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a:t>
            </a:r>
            <a:endParaRPr lang="zh-CN" altLang="en-US">
              <a:solidFill>
                <a:srgbClr val="FF000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40205" y="1686560"/>
            <a:ext cx="4047490" cy="4247515"/>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5</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4" name="淘宝网Chenying0907出品 2"/>
          <p:cNvSpPr/>
          <p:nvPr/>
        </p:nvSpPr>
        <p:spPr>
          <a:xfrm>
            <a:off x="426330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管理及权限</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4" name="文本框 3"/>
          <p:cNvSpPr txBox="1"/>
          <p:nvPr/>
        </p:nvSpPr>
        <p:spPr>
          <a:xfrm>
            <a:off x="211455" y="961390"/>
            <a:ext cx="4301490" cy="5954395"/>
          </a:xfrm>
          <a:prstGeom prst="rect">
            <a:avLst/>
          </a:prstGeom>
          <a:noFill/>
        </p:spPr>
        <p:txBody>
          <a:bodyPr wrap="square" rtlCol="0">
            <a:spAutoFit/>
          </a:bodyPr>
          <a:p>
            <a:pPr marL="457200" indent="-457200">
              <a:buFont typeface="+mj-lt"/>
              <a:buAutoNum type="arabicPeriod"/>
            </a:pPr>
            <a:r>
              <a:rPr lang="en-US" altLang="zh-CN">
                <a:latin typeface="宋体" panose="02010600030101010101" pitchFamily="2" charset="-122"/>
                <a:ea typeface="宋体" panose="02010600030101010101" pitchFamily="2" charset="-122"/>
              </a:rPr>
              <a:t>qtmturi_01</a:t>
            </a:r>
            <a:r>
              <a:rPr lang="zh-CN" altLang="en-US">
                <a:latin typeface="宋体" panose="02010600030101010101" pitchFamily="2" charset="-122"/>
                <a:ea typeface="宋体" panose="02010600030101010101" pitchFamily="2" charset="-122"/>
              </a:rPr>
              <a:t>：综合文件</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qtmturi_02</a:t>
            </a:r>
            <a:r>
              <a:rPr lang="zh-CN" altLang="en-US">
                <a:latin typeface="宋体" panose="02010600030101010101" pitchFamily="2" charset="-122"/>
                <a:ea typeface="宋体" panose="02010600030101010101" pitchFamily="2" charset="-122"/>
              </a:rPr>
              <a:t>：项目文件</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indent="0">
              <a:buFont typeface="+mj-lt"/>
              <a:buNone/>
            </a:pPr>
            <a:endParaRPr lang="zh-CN" altLang="en-US">
              <a:latin typeface="宋体" panose="02010600030101010101" pitchFamily="2" charset="-122"/>
              <a:ea typeface="宋体" panose="02010600030101010101" pitchFamily="2" charset="-122"/>
            </a:endParaRPr>
          </a:p>
          <a:p>
            <a:pPr indent="0">
              <a:buFont typeface="+mj-lt"/>
              <a:buNone/>
            </a:pPr>
            <a:r>
              <a:rPr lang="en-US" altLang="zh-CN">
                <a:latin typeface="宋体" panose="02010600030101010101" pitchFamily="2" charset="-122"/>
                <a:ea typeface="宋体" panose="02010600030101010101" pitchFamily="2" charset="-122"/>
              </a:rPr>
              <a:t>3. qtmturi_03</a:t>
            </a:r>
            <a:r>
              <a:rPr lang="zh-CN" altLang="en-US">
                <a:latin typeface="宋体" panose="02010600030101010101" pitchFamily="2" charset="-122"/>
                <a:ea typeface="宋体" panose="02010600030101010101" pitchFamily="2" charset="-122"/>
              </a:rPr>
              <a:t>：测试</a:t>
            </a:r>
            <a:endParaRPr lang="zh-CN" altLang="en-US">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716280" y="4022090"/>
            <a:ext cx="3323590" cy="2314575"/>
          </a:xfrm>
          <a:prstGeom prst="rect">
            <a:avLst/>
          </a:prstGeom>
        </p:spPr>
      </p:pic>
      <p:pic>
        <p:nvPicPr>
          <p:cNvPr id="5" name="图片 4"/>
          <p:cNvPicPr>
            <a:picLocks noChangeAspect="1"/>
          </p:cNvPicPr>
          <p:nvPr/>
        </p:nvPicPr>
        <p:blipFill>
          <a:blip r:embed="rId2"/>
          <a:stretch>
            <a:fillRect/>
          </a:stretch>
        </p:blipFill>
        <p:spPr>
          <a:xfrm>
            <a:off x="5572760" y="995045"/>
            <a:ext cx="3605530" cy="5837555"/>
          </a:xfrm>
          <a:prstGeom prst="rect">
            <a:avLst/>
          </a:prstGeom>
        </p:spPr>
      </p:pic>
      <p:pic>
        <p:nvPicPr>
          <p:cNvPr id="6" name="图片 5"/>
          <p:cNvPicPr>
            <a:picLocks noChangeAspect="1"/>
          </p:cNvPicPr>
          <p:nvPr/>
        </p:nvPicPr>
        <p:blipFill>
          <a:blip r:embed="rId3"/>
          <a:stretch>
            <a:fillRect/>
          </a:stretch>
        </p:blipFill>
        <p:spPr>
          <a:xfrm>
            <a:off x="572770" y="1501775"/>
            <a:ext cx="2528570" cy="1767840"/>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2615943"/>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3267371"/>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3298036"/>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496926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组织及权限</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40914" y="251363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83038" y="2544303"/>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332604"/>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491620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494687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160347"/>
            <a:ext cx="1325880" cy="368300"/>
          </a:xfrm>
          <a:prstGeom prst="rect">
            <a:avLst/>
          </a:prstGeom>
        </p:spPr>
        <p:txBody>
          <a:bodyPr wrap="none">
            <a:spAutoFit/>
          </a:bodyPr>
          <a:lstStyle/>
          <a:p>
            <a:pPr algn="l"/>
            <a:r>
              <a:rPr lang="zh-CN" altLang="en-US" sz="1800" b="1" dirty="0">
                <a:latin typeface="+mj-ea"/>
                <a:ea typeface="+mj-ea"/>
                <a:sym typeface="+mn-ea"/>
              </a:rPr>
              <a:t>浏览服务器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105619"/>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136284"/>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grpSp>
        <p:nvGrpSpPr>
          <p:cNvPr id="2" name="组合 1"/>
          <p:cNvGrpSpPr/>
          <p:nvPr/>
        </p:nvGrpSpPr>
        <p:grpSpPr>
          <a:xfrm>
            <a:off x="3337104" y="1754544"/>
            <a:ext cx="1989911" cy="499913"/>
            <a:chOff x="5255" y="7848"/>
            <a:chExt cx="3134" cy="787"/>
          </a:xfrm>
        </p:grpSpPr>
        <p:sp>
          <p:nvSpPr>
            <p:cNvPr id="3" name="淘宝网Chenying0907出品 2"/>
            <p:cNvSpPr/>
            <p:nvPr/>
          </p:nvSpPr>
          <p:spPr>
            <a:xfrm>
              <a:off x="6602" y="7943"/>
              <a:ext cx="1787" cy="580"/>
            </a:xfrm>
            <a:prstGeom prst="rect">
              <a:avLst/>
            </a:prstGeom>
          </p:spPr>
          <p:txBody>
            <a:bodyPr wrap="none">
              <a:spAutoFit/>
            </a:bodyPr>
            <a:p>
              <a:pPr algn="l"/>
              <a:r>
                <a:rPr lang="en-US" altLang="zh-CN" sz="1800" b="1" dirty="0">
                  <a:latin typeface="+mj-ea"/>
                  <a:ea typeface="+mj-ea"/>
                </a:rPr>
                <a:t>SVN</a:t>
              </a:r>
              <a:r>
                <a:rPr lang="zh-CN" altLang="en-US" sz="1800" b="1" dirty="0">
                  <a:latin typeface="+mj-ea"/>
                  <a:ea typeface="+mj-ea"/>
                </a:rPr>
                <a:t>简介</a:t>
              </a:r>
              <a:endParaRPr lang="zh-CN" altLang="en-US" sz="1800" b="1" dirty="0">
                <a:latin typeface="+mj-ea"/>
                <a:ea typeface="+mj-ea"/>
              </a:endParaRPr>
            </a:p>
          </p:txBody>
        </p:sp>
        <p:sp>
          <p:nvSpPr>
            <p:cNvPr id="5" name="文本框 4"/>
            <p:cNvSpPr txBox="1"/>
            <p:nvPr/>
          </p:nvSpPr>
          <p:spPr>
            <a:xfrm>
              <a:off x="5322" y="7905"/>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5255" y="7848"/>
              <a:ext cx="930" cy="787"/>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22" y="7896"/>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5" name="文本框 4"/>
          <p:cNvSpPr txBox="1"/>
          <p:nvPr/>
        </p:nvSpPr>
        <p:spPr>
          <a:xfrm>
            <a:off x="145415" y="1066165"/>
            <a:ext cx="4786630" cy="742315"/>
          </a:xfrm>
          <a:prstGeom prst="rect">
            <a:avLst/>
          </a:prstGeom>
          <a:noFill/>
        </p:spPr>
        <p:txBody>
          <a:bodyPr wrap="square" rtlCol="0">
            <a:spAutoFit/>
          </a:bodyPr>
          <a:p>
            <a:r>
              <a:rPr lang="zh-CN" altLang="en-US"/>
              <a:t>权限：</a:t>
            </a:r>
            <a:endParaRPr lang="zh-CN" altLang="en-US"/>
          </a:p>
          <a:p>
            <a:endParaRPr lang="zh-CN" altLang="en-US"/>
          </a:p>
        </p:txBody>
      </p:sp>
      <p:pic>
        <p:nvPicPr>
          <p:cNvPr id="6" name="图片 5"/>
          <p:cNvPicPr>
            <a:picLocks noChangeAspect="1"/>
          </p:cNvPicPr>
          <p:nvPr/>
        </p:nvPicPr>
        <p:blipFill>
          <a:blip r:embed="rId2"/>
          <a:stretch>
            <a:fillRect/>
          </a:stretch>
        </p:blipFill>
        <p:spPr>
          <a:xfrm>
            <a:off x="145415" y="2767330"/>
            <a:ext cx="4911725" cy="2642235"/>
          </a:xfrm>
          <a:prstGeom prst="rect">
            <a:avLst/>
          </a:prstGeom>
        </p:spPr>
      </p:pic>
      <p:sp>
        <p:nvSpPr>
          <p:cNvPr id="160" name=" 160"/>
          <p:cNvSpPr/>
          <p:nvPr/>
        </p:nvSpPr>
        <p:spPr>
          <a:xfrm rot="16500000" flipV="1">
            <a:off x="3941445" y="971550"/>
            <a:ext cx="906145" cy="28225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5" name="文本框 4"/>
          <p:cNvSpPr txBox="1"/>
          <p:nvPr/>
        </p:nvSpPr>
        <p:spPr>
          <a:xfrm>
            <a:off x="145415" y="1066165"/>
            <a:ext cx="4786630" cy="742315"/>
          </a:xfrm>
          <a:prstGeom prst="rect">
            <a:avLst/>
          </a:prstGeom>
          <a:noFill/>
        </p:spPr>
        <p:txBody>
          <a:bodyPr wrap="square" rtlCol="0">
            <a:spAutoFit/>
          </a:bodyPr>
          <a:p>
            <a:r>
              <a:rPr lang="zh-CN" altLang="en-US"/>
              <a:t>权限申请格式：</a:t>
            </a:r>
            <a:endParaRPr lang="zh-CN" altLang="en-US"/>
          </a:p>
          <a:p>
            <a:endParaRPr lang="zh-CN" altLang="en-US"/>
          </a:p>
        </p:txBody>
      </p:sp>
      <p:graphicFrame>
        <p:nvGraphicFramePr>
          <p:cNvPr id="0" name="表格 -1"/>
          <p:cNvGraphicFramePr/>
          <p:nvPr/>
        </p:nvGraphicFramePr>
        <p:xfrm>
          <a:off x="1005840" y="1659890"/>
          <a:ext cx="6609080" cy="4215765"/>
        </p:xfrm>
        <a:graphic>
          <a:graphicData uri="http://schemas.openxmlformats.org/drawingml/2006/table">
            <a:tbl>
              <a:tblPr firstRow="1" bandRow="1">
                <a:tableStyleId>{5C22544A-7EE6-4342-B048-85BDC9FD1C3A}</a:tableStyleId>
              </a:tblPr>
              <a:tblGrid>
                <a:gridCol w="489197"/>
                <a:gridCol w="1645430"/>
                <a:gridCol w="1687564"/>
                <a:gridCol w="959241"/>
                <a:gridCol w="913824"/>
                <a:gridCol w="913765"/>
              </a:tblGrid>
              <a:tr h="372745">
                <a:tc gridSpan="6">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目录结构</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72745">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一级目录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二级目录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只读</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读写</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无权限</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509270">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部门主管设置人员，可以要求加密文件；</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制度及公告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办公日常</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公司立项通知建立文件夹，并根据销售负责人提供信息设置权限；</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qtmturi_03(</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新建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测试预留</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3" name="文本框 2"/>
          <p:cNvSpPr txBox="1"/>
          <p:nvPr/>
        </p:nvSpPr>
        <p:spPr>
          <a:xfrm>
            <a:off x="887095" y="1096645"/>
            <a:ext cx="7256780" cy="432562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使用流程</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安装软件</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2 SVN</a:t>
            </a:r>
            <a:r>
              <a:rPr lang="zh-CN" altLang="en-US" b="1">
                <a:latin typeface="宋体" panose="02010600030101010101" pitchFamily="2" charset="-122"/>
                <a:ea typeface="宋体" panose="02010600030101010101" pitchFamily="2" charset="-122"/>
              </a:rPr>
              <a:t>下载与安装</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请领导向管理员申请用户注册及项目权限</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5 SVN</a:t>
            </a:r>
            <a:r>
              <a:rPr lang="zh-CN" altLang="en-US" b="1">
                <a:latin typeface="宋体" panose="02010600030101010101" pitchFamily="2" charset="-122"/>
                <a:ea typeface="宋体" panose="02010600030101010101" pitchFamily="2" charset="-122"/>
              </a:rPr>
              <a:t>组织及权限</a:t>
            </a: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提供</a:t>
            </a:r>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由管理员回复相关资料，包括账户、密码及开通权限的资料目录</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自行下载资料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3 </a:t>
            </a:r>
            <a:r>
              <a:rPr lang="zh-CN" altLang="en-US" b="1">
                <a:latin typeface="宋体" panose="02010600030101010101" pitchFamily="2" charset="-122"/>
                <a:ea typeface="宋体" panose="02010600030101010101" pitchFamily="2" charset="-122"/>
              </a:rPr>
              <a:t>文件同步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开始使用</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197358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简介</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424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简介</a:t>
            </a:r>
            <a:endParaRPr lang="zh-CN" altLang="en-US" sz="2800" dirty="0">
              <a:solidFill>
                <a:schemeClr val="bg1"/>
              </a:solidFill>
              <a:latin typeface="+mj-ea"/>
              <a:ea typeface="+mj-ea"/>
              <a:sym typeface="+mn-ea"/>
            </a:endParaRPr>
          </a:p>
        </p:txBody>
      </p:sp>
      <p:pic>
        <p:nvPicPr>
          <p:cNvPr id="4" name="图片 3" descr="1"/>
          <p:cNvPicPr>
            <a:picLocks noChangeAspect="1"/>
          </p:cNvPicPr>
          <p:nvPr/>
        </p:nvPicPr>
        <p:blipFill>
          <a:blip r:embed="rId1"/>
          <a:stretch>
            <a:fillRect/>
          </a:stretch>
        </p:blipFill>
        <p:spPr>
          <a:xfrm>
            <a:off x="2535555" y="2357120"/>
            <a:ext cx="3914140" cy="2828290"/>
          </a:xfrm>
          <a:prstGeom prst="rect">
            <a:avLst/>
          </a:prstGeom>
        </p:spPr>
      </p:pic>
      <p:sp>
        <p:nvSpPr>
          <p:cNvPr id="5" name="淘宝网Chenying0907出品 2"/>
          <p:cNvSpPr/>
          <p:nvPr/>
        </p:nvSpPr>
        <p:spPr>
          <a:xfrm>
            <a:off x="29760" y="979548"/>
            <a:ext cx="4500880" cy="398780"/>
          </a:xfrm>
          <a:prstGeom prst="rect">
            <a:avLst/>
          </a:prstGeom>
        </p:spPr>
        <p:txBody>
          <a:bodyPr wrap="none">
            <a:spAutoFit/>
          </a:bodyPr>
          <a:p>
            <a:pPr algn="l"/>
            <a:r>
              <a:rPr lang="zh-CN" altLang="en-US" sz="2000" dirty="0">
                <a:solidFill>
                  <a:schemeClr val="tx1"/>
                </a:solidFill>
                <a:latin typeface="+mj-ea"/>
                <a:ea typeface="+mj-ea"/>
                <a:sym typeface="+mn-ea"/>
              </a:rPr>
              <a:t>多人协同工作，共同完成一个大型任务</a:t>
            </a:r>
            <a:endParaRPr lang="zh-CN" altLang="en-US" sz="2000" dirty="0">
              <a:solidFill>
                <a:schemeClr val="tx1"/>
              </a:solidFill>
              <a:latin typeface="+mj-ea"/>
              <a:ea typeface="+mj-ea"/>
              <a:sym typeface="+mn-ea"/>
            </a:endParaRPr>
          </a:p>
        </p:txBody>
      </p:sp>
      <p:sp>
        <p:nvSpPr>
          <p:cNvPr id="6" name="文本框 5"/>
          <p:cNvSpPr txBox="1"/>
          <p:nvPr/>
        </p:nvSpPr>
        <p:spPr>
          <a:xfrm>
            <a:off x="2266315" y="4568825"/>
            <a:ext cx="1080770" cy="41656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p:txBody>
      </p:sp>
      <p:sp>
        <p:nvSpPr>
          <p:cNvPr id="7" name="文本框 6"/>
          <p:cNvSpPr txBox="1"/>
          <p:nvPr/>
        </p:nvSpPr>
        <p:spPr>
          <a:xfrm>
            <a:off x="3952240" y="5185410"/>
            <a:ext cx="1080770" cy="416560"/>
          </a:xfrm>
          <a:prstGeom prst="rect">
            <a:avLst/>
          </a:prstGeom>
          <a:noFill/>
        </p:spPr>
        <p:txBody>
          <a:bodyPr wrap="square" rtlCol="0">
            <a:spAutoFit/>
          </a:bodyPr>
          <a:p>
            <a:r>
              <a:rPr lang="zh-CN" altLang="en-US" b="1">
                <a:solidFill>
                  <a:schemeClr val="tx1"/>
                </a:solidFill>
              </a:rPr>
              <a:t>章节二</a:t>
            </a:r>
            <a:endParaRPr lang="en-US" altLang="zh-CN" b="1">
              <a:solidFill>
                <a:schemeClr val="tx1"/>
              </a:solidFill>
            </a:endParaRPr>
          </a:p>
        </p:txBody>
      </p:sp>
      <p:sp>
        <p:nvSpPr>
          <p:cNvPr id="8" name="文本框 7"/>
          <p:cNvSpPr txBox="1"/>
          <p:nvPr/>
        </p:nvSpPr>
        <p:spPr>
          <a:xfrm>
            <a:off x="5452745" y="4985385"/>
            <a:ext cx="1080770" cy="416560"/>
          </a:xfrm>
          <a:prstGeom prst="rect">
            <a:avLst/>
          </a:prstGeom>
          <a:noFill/>
        </p:spPr>
        <p:txBody>
          <a:bodyPr wrap="square" rtlCol="0">
            <a:spAutoFit/>
          </a:bodyPr>
          <a:p>
            <a:r>
              <a:rPr lang="zh-CN" altLang="en-US" b="1">
                <a:solidFill>
                  <a:schemeClr val="tx1"/>
                </a:solidFill>
              </a:rPr>
              <a:t>章节三</a:t>
            </a:r>
            <a:endParaRPr lang="zh-CN" altLang="en-US" b="1">
              <a:solidFill>
                <a:schemeClr val="tx1"/>
              </a:solidFill>
            </a:endParaRPr>
          </a:p>
        </p:txBody>
      </p:sp>
      <p:sp>
        <p:nvSpPr>
          <p:cNvPr id="9" name="文本框 8"/>
          <p:cNvSpPr txBox="1"/>
          <p:nvPr/>
        </p:nvSpPr>
        <p:spPr>
          <a:xfrm>
            <a:off x="5380990" y="1940560"/>
            <a:ext cx="1080770" cy="106807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a:p>
            <a:r>
              <a:rPr lang="zh-CN" altLang="en-US" b="1">
                <a:solidFill>
                  <a:schemeClr val="tx1"/>
                </a:solidFill>
              </a:rPr>
              <a:t>章节二</a:t>
            </a:r>
            <a:endParaRPr lang="zh-CN" altLang="en-US" b="1">
              <a:solidFill>
                <a:schemeClr val="tx1"/>
              </a:solidFill>
            </a:endParaRPr>
          </a:p>
          <a:p>
            <a:r>
              <a:rPr lang="zh-CN" altLang="en-US" b="1">
                <a:solidFill>
                  <a:schemeClr val="tx1"/>
                </a:solidFill>
              </a:rPr>
              <a:t>章节三</a:t>
            </a:r>
            <a:endParaRPr lang="zh-CN" altLang="en-US" b="1">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r>
              <a:rPr lang="en-US" altLang="zh-CN">
                <a:latin typeface="宋体" panose="02010600030101010101" pitchFamily="2" charset="-122"/>
                <a:ea typeface="宋体" panose="02010600030101010101" pitchFamily="2" charset="-122"/>
              </a:rPr>
              <a:t>win+R</a:t>
            </a:r>
            <a:r>
              <a:rPr lang="zh-CN" altLang="en-US" sz="2400"/>
              <a:t>）：</a:t>
            </a:r>
            <a:endParaRPr lang="zh-CN" altLang="en-US" sz="2400"/>
          </a:p>
          <a:p>
            <a:pPr marL="0" indent="0" algn="l">
              <a:buNone/>
            </a:pPr>
            <a:r>
              <a:rPr lang="zh-CN" altLang="en-US" sz="1800" b="1" dirty="0">
                <a:latin typeface="+mj-ea"/>
                <a:ea typeface="+mj-ea"/>
              </a:rPr>
              <a:t>\\192.168.3.150\ReadWritten\Tools\TortoiseSVN-1.9.7.27907-x64-zh_CN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80975" y="1980565"/>
            <a:ext cx="8684260" cy="415353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下载依次点击</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淘宝网Chenying0907出品 2"/>
          <p:cNvSpPr/>
          <p:nvPr/>
        </p:nvSpPr>
        <p:spPr>
          <a:xfrm>
            <a:off x="4009305" y="2483228"/>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本地操作</a:t>
            </a:r>
            <a:r>
              <a:rPr lang="en-US" altLang="zh-CN" sz="4000" b="1" dirty="0">
                <a:solidFill>
                  <a:schemeClr val="bg1"/>
                </a:solidFill>
                <a:latin typeface="+mj-ea"/>
                <a:ea typeface="+mj-ea"/>
                <a:sym typeface="+mn-ea"/>
              </a:rPr>
              <a:t>--</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5" name="图片 4"/>
          <p:cNvPicPr>
            <a:picLocks noChangeAspect="1"/>
          </p:cNvPicPr>
          <p:nvPr/>
        </p:nvPicPr>
        <p:blipFill>
          <a:blip r:embed="rId1"/>
          <a:stretch>
            <a:fillRect/>
          </a:stretch>
        </p:blipFill>
        <p:spPr>
          <a:xfrm>
            <a:off x="2502535" y="941070"/>
            <a:ext cx="5887085" cy="5714365"/>
          </a:xfrm>
          <a:prstGeom prst="rect">
            <a:avLst/>
          </a:prstGeom>
        </p:spPr>
      </p:pic>
      <p:sp>
        <p:nvSpPr>
          <p:cNvPr id="9" name="文本框 8"/>
          <p:cNvSpPr txBox="1"/>
          <p:nvPr/>
        </p:nvSpPr>
        <p:spPr>
          <a:xfrm>
            <a:off x="215265" y="1105535"/>
            <a:ext cx="2485390" cy="416560"/>
          </a:xfrm>
          <a:prstGeom prst="rect">
            <a:avLst/>
          </a:prstGeom>
          <a:noFill/>
        </p:spPr>
        <p:txBody>
          <a:bodyPr wrap="square" rtlCol="0">
            <a:spAutoFit/>
          </a:bodyPr>
          <a:p>
            <a:r>
              <a:rPr lang="zh-CN" altLang="en-US"/>
              <a:t>右键菜单</a:t>
            </a:r>
            <a:endParaRPr lang="zh-CN" altLang="en-US"/>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Words>
  <Application>WPS 演示</Application>
  <PresentationFormat>宽屏</PresentationFormat>
  <Paragraphs>250</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微软雅黑 Light</vt:lpstr>
      <vt:lpstr>Calibri</vt:lpstr>
      <vt:lpstr>Abadi MT</vt:lpstr>
      <vt:lpstr>Segoe Print</vt:lpstr>
      <vt:lpstr>Arial Unicode MS</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253</cp:revision>
  <dcterms:created xsi:type="dcterms:W3CDTF">2015-11-21T04:10:00Z</dcterms:created>
  <dcterms:modified xsi:type="dcterms:W3CDTF">2018-04-24T05:13:57Z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