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  <p:sldMasterId id="2147483692" r:id="rId3"/>
    <p:sldMasterId id="2147483705" r:id="rId4"/>
    <p:sldMasterId id="2147483718" r:id="rId5"/>
    <p:sldMasterId id="2147483731" r:id="rId6"/>
    <p:sldMasterId id="2147483744" r:id="rId7"/>
    <p:sldMasterId id="2147483757" r:id="rId8"/>
  </p:sldMasterIdLst>
  <p:notesMasterIdLst>
    <p:notesMasterId r:id="rId14"/>
  </p:notesMasterIdLst>
  <p:sldIdLst>
    <p:sldId id="259" r:id="rId9"/>
    <p:sldId id="308" r:id="rId10"/>
    <p:sldId id="304" r:id="rId11"/>
    <p:sldId id="333" r:id="rId12"/>
    <p:sldId id="34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47" autoAdjust="0"/>
  </p:normalViewPr>
  <p:slideViewPr>
    <p:cSldViewPr>
      <p:cViewPr varScale="1">
        <p:scale>
          <a:sx n="76" d="100"/>
          <a:sy n="76" d="100"/>
        </p:scale>
        <p:origin x="12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6EFEF-7C29-4E6E-871D-B6BCE3D38A17}" type="datetimeFigureOut">
              <a:rPr lang="en-US" smtClean="0"/>
              <a:pPr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46DE7-085E-4FE3-8C0F-7528420E9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6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3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5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46DE7-085E-4FE3-8C0F-7528420E99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5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638864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Half-page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3"/>
            <a:ext cx="3878263" cy="4293059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03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387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73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, sub 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568829" y="1584961"/>
            <a:ext cx="3878263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7"/>
            <a:ext cx="84582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4011612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423897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title, sub title with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17"/>
            <a:ext cx="8460105" cy="5730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329184" y="1584960"/>
            <a:ext cx="252374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124486" y="1584963"/>
            <a:ext cx="2523744" cy="4296833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5919788" y="1584960"/>
            <a:ext cx="2527300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10" name="TextBox 9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1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3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09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6385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060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2225219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9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8432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928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20074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54299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48679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4514778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2300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5281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 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4" y="2715762"/>
            <a:ext cx="6858000" cy="1608645"/>
          </a:xfrm>
        </p:spPr>
        <p:txBody>
          <a:bodyPr anchor="b"/>
          <a:lstStyle>
            <a:lvl1pPr>
              <a:lnSpc>
                <a:spcPct val="90000"/>
              </a:lnSpc>
              <a:defRPr sz="4600" spc="-1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29184" y="4422171"/>
            <a:ext cx="6858000" cy="1219200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HP_White_RGB_150_L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64" y="487705"/>
            <a:ext cx="1974941" cy="1974941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prstClr val="black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prstClr val="black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301077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15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 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16993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000" b="1" i="0" spc="-100">
                <a:solidFill>
                  <a:schemeClr val="tx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</p:spTree>
    <p:extLst>
      <p:ext uri="{BB962C8B-B14F-4D97-AF65-F5344CB8AC3E}">
        <p14:creationId xmlns:p14="http://schemas.microsoft.com/office/powerpoint/2010/main" val="722039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256458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>
              <a:lnSpc>
                <a:spcPct val="90000"/>
              </a:lnSpc>
              <a:defRPr sz="4400" b="1" i="0" spc="-100" baseline="0">
                <a:solidFill>
                  <a:schemeClr val="bg1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29188" y="6386346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>
                <a:solidFill>
                  <a:prstClr val="white"/>
                </a:solidFill>
                <a:cs typeface="HP Simplified"/>
              </a:rPr>
              <a:t>© Copyright 2012 Hewlett-Packard Development Company, L.P.  The information contained herein is subject to change without notice.</a:t>
            </a:r>
          </a:p>
        </p:txBody>
      </p:sp>
      <p:pic>
        <p:nvPicPr>
          <p:cNvPr id="8" name="Picture 7" descr="HPR_White_RGB_150_SMno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503920" y="6265863"/>
            <a:ext cx="356592" cy="3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9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44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14570"/>
      </p:ext>
    </p:extLst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0"/>
            <a:ext cx="6324600" cy="762000"/>
          </a:xfrm>
        </p:spPr>
        <p:txBody>
          <a:bodyPr/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lnSpc>
                <a:spcPct val="150000"/>
              </a:lnSpc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26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802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390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456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5142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52390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518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7793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25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0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quote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329185" y="321226"/>
            <a:ext cx="7222352" cy="267560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US" sz="4000" b="1" i="0" kern="1200" spc="-100" noProof="0" dirty="0">
                <a:solidFill>
                  <a:schemeClr val="bg1"/>
                </a:solidFill>
                <a:latin typeface="HP Simplified" pitchFamily="34" charset="0"/>
                <a:ea typeface="+mj-ea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</a:t>
            </a:r>
            <a:br>
              <a:rPr lang="en-US" noProof="0" dirty="0" smtClean="0"/>
            </a:br>
            <a:r>
              <a:rPr lang="en-US" noProof="0" dirty="0" smtClean="0"/>
              <a:t>master </a:t>
            </a:r>
            <a:br>
              <a:rPr lang="en-US" noProof="0" dirty="0" smtClean="0"/>
            </a:br>
            <a:r>
              <a:rPr lang="en-US" noProof="0" dirty="0" smtClean="0"/>
              <a:t>title style</a:t>
            </a:r>
            <a:endParaRPr lang="en-US" noProof="0" dirty="0"/>
          </a:p>
        </p:txBody>
      </p:sp>
      <p:pic>
        <p:nvPicPr>
          <p:cNvPr id="7" name="Picture 6" descr="HP_Whit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05214" y="6047232"/>
            <a:ext cx="365736" cy="48764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329186" y="6345071"/>
            <a:ext cx="8012545" cy="304800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defTabSz="457200">
              <a:defRPr/>
            </a:pPr>
            <a:r>
              <a:rPr lang="en-US" sz="700" dirty="0" smtClean="0">
                <a:solidFill>
                  <a:prstClr val="white"/>
                </a:solidFill>
                <a:cs typeface="HP Simplified"/>
              </a:rPr>
              <a:t>© Copyright 2013 Hewlett-Packard Development Company, L.P.  The information contained herein is subject to change without notice.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5269" y="4407148"/>
            <a:ext cx="5148072" cy="8656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FFFFFF"/>
                </a:solidFill>
                <a:latin typeface="+mn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9" name="TextBox 8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10" name="Picture 3" descr="HP_Blue_RGB_150_SM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99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3710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564904"/>
            <a:ext cx="8229600" cy="1584176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62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4781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8701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0166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1974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334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2402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38110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7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4" name="TextBox 3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5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7824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136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4365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0651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716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422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108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1395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697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3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0"/>
            <a:ext cx="8117904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5" name="TextBox 4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8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6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132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16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50192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7658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0530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273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065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3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44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9537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5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1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532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83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6927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01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0496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73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07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85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0" y="1001854"/>
            <a:ext cx="8117206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329184" y="313419"/>
            <a:ext cx="8117206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29184" y="1584962"/>
            <a:ext cx="8119872" cy="4305300"/>
          </a:xfrm>
        </p:spPr>
        <p:txBody>
          <a:bodyPr wrap="square">
            <a:noAutofit/>
          </a:bodyPr>
          <a:lstStyle>
            <a:lvl1pPr marL="173038" indent="-173038">
              <a:buFont typeface="HP Simplified" pitchFamily="34" charset="0"/>
              <a:buChar char="•"/>
              <a:defRPr sz="1400" b="0">
                <a:solidFill>
                  <a:srgbClr val="000000"/>
                </a:solidFill>
              </a:defRPr>
            </a:lvl1pPr>
            <a:lvl2pPr marL="346075" indent="-173038">
              <a:buSzPct val="80000"/>
              <a:buFont typeface="HP Simplified"/>
              <a:buChar char="−"/>
              <a:tabLst/>
              <a:defRPr sz="1400">
                <a:solidFill>
                  <a:srgbClr val="000000"/>
                </a:solidFill>
              </a:defRPr>
            </a:lvl2pPr>
            <a:lvl3pPr marL="515938" indent="-169863">
              <a:tabLst/>
              <a:defRPr sz="1400">
                <a:solidFill>
                  <a:srgbClr val="000000"/>
                </a:solidFill>
              </a:defRPr>
            </a:lvl3pPr>
            <a:lvl4pPr marL="693738" indent="-180975">
              <a:defRPr sz="1400">
                <a:solidFill>
                  <a:srgbClr val="000000"/>
                </a:solidFill>
              </a:defRPr>
            </a:lvl4pPr>
            <a:lvl5pPr marL="838200" indent="-150813">
              <a:tabLst/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862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4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0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1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566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926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255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133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58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"/>
            <a:ext cx="20574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"/>
            <a:ext cx="6019800" cy="612616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5504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36" y="0"/>
            <a:ext cx="624833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55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title with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329186" y="313420"/>
            <a:ext cx="8460105" cy="43088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329184" y="1584963"/>
            <a:ext cx="4030662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4568826" y="1584960"/>
            <a:ext cx="3878264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331472" y="1001854"/>
            <a:ext cx="8460105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Click to edit master subtitle style</a:t>
            </a:r>
            <a:endParaRPr lang="en-US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7" name="TextBox 6"/>
          <p:cNvSpPr txBox="1"/>
          <p:nvPr userDrawn="1"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9" name="Picture 3" descr="HP_Blue_RGB_150_SM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33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43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04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2"/>
            <a:ext cx="4038600" cy="4906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27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838268"/>
            <a:ext cx="7886700" cy="85242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42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40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87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5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90193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700" y="0"/>
            <a:ext cx="63246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41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6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29184" y="313419"/>
            <a:ext cx="8123236" cy="574516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 bwMode="black">
          <a:xfrm>
            <a:off x="329184" y="1584960"/>
            <a:ext cx="8119872" cy="429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444503" y="6345071"/>
            <a:ext cx="8012545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457200">
              <a:defRPr/>
            </a:pPr>
            <a:r>
              <a:rPr lang="zh-CN" altLang="en-US" sz="700" dirty="0" smtClean="0">
                <a:solidFill>
                  <a:srgbClr val="87898B"/>
                </a:solidFill>
                <a:cs typeface="HP Simplified"/>
              </a:rPr>
              <a:t>惠普国际软件人才基地教材</a:t>
            </a:r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sp>
        <p:nvSpPr>
          <p:cNvPr id="8" name="TextBox 7"/>
          <p:cNvSpPr txBox="1"/>
          <p:nvPr/>
        </p:nvSpPr>
        <p:spPr bwMode="gray">
          <a:xfrm>
            <a:off x="329186" y="6351993"/>
            <a:ext cx="323009" cy="199109"/>
          </a:xfrm>
          <a:prstGeom prst="rect">
            <a:avLst/>
          </a:prstGeom>
        </p:spPr>
        <p:txBody>
          <a:bodyPr vert="horz" wrap="none" lIns="0" tIns="45720" rIns="91440" bIns="45720" rtlCol="0" anchor="ctr">
            <a:noAutofit/>
          </a:bodyPr>
          <a:lstStyle/>
          <a:p>
            <a:fld id="{6C5AF65D-6854-49AF-ABC5-48B5BA0EA842}" type="slidenum">
              <a:rPr lang="en-US" sz="700" smtClean="0">
                <a:solidFill>
                  <a:srgbClr val="87898B"/>
                </a:solidFill>
                <a:cs typeface="HP Simplified"/>
              </a:rPr>
              <a:pPr/>
              <a:t>‹#›</a:t>
            </a:fld>
            <a:endParaRPr lang="en-US" sz="700" dirty="0" smtClean="0">
              <a:solidFill>
                <a:srgbClr val="87898B"/>
              </a:solidFill>
              <a:cs typeface="HP Simplified"/>
            </a:endParaRPr>
          </a:p>
        </p:txBody>
      </p:sp>
      <p:pic>
        <p:nvPicPr>
          <p:cNvPr id="4" name="Picture 3" descr="HP_Blue_RGB_150_SM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939" y="6047252"/>
            <a:ext cx="493735" cy="49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lang="en-GB" sz="2800" b="1" i="0" kern="1200" dirty="0" smtClean="0">
          <a:solidFill>
            <a:srgbClr val="000000"/>
          </a:solidFill>
          <a:latin typeface="HP Simplified" pitchFamily="34" charset="0"/>
          <a:ea typeface="+mj-ea"/>
          <a:cs typeface="HP Simplified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Arial"/>
        <a:buNone/>
        <a:defRPr sz="1800" b="1" i="0" kern="1200">
          <a:solidFill>
            <a:schemeClr val="tx2"/>
          </a:solidFill>
          <a:latin typeface="HP Simplified" pitchFamily="34" charset="0"/>
          <a:ea typeface="+mn-ea"/>
          <a:cs typeface="HP Simplified" pitchFamily="34" charset="0"/>
        </a:defRPr>
      </a:lvl1pPr>
      <a:lvl2pPr marL="0" indent="0" algn="l" defTabSz="430213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100000"/>
        <a:buFont typeface="Lucida Grande"/>
        <a:buNone/>
        <a:defRPr sz="16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2pPr>
      <a:lvl3pPr marL="169863" indent="-16986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3pPr>
      <a:lvl4pPr marL="341313" indent="-180975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SzPct val="80000"/>
        <a:buFont typeface="HP Simplified" pitchFamily="34" charset="0"/>
        <a:buChar char="–"/>
        <a:defRPr lang="en-US" sz="1400" b="0" i="0" kern="1200" dirty="0" smtClean="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4pPr>
      <a:lvl5pPr marL="469900" indent="-1508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HP Simplified" pitchFamily="34" charset="0"/>
        <a:buChar char="•"/>
        <a:tabLst/>
        <a:defRPr sz="1400" b="0" i="0" kern="1200">
          <a:solidFill>
            <a:srgbClr val="000000"/>
          </a:solidFill>
          <a:latin typeface="HP Simplified" pitchFamily="34" charset="0"/>
          <a:ea typeface="+mn-ea"/>
          <a:cs typeface="HP Simplified" pitchFamily="34" charset="0"/>
        </a:defRPr>
      </a:lvl5pPr>
      <a:lvl6pPr marL="2286000" indent="0" algn="l" defTabSz="457200" rtl="0" eaLnBrk="1" latinLnBrk="0" hangingPunct="1">
        <a:lnSpc>
          <a:spcPts val="2500"/>
        </a:lnSpc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009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7162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2"/>
            <a:ext cx="8229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pic>
        <p:nvPicPr>
          <p:cNvPr id="1028" name="图片 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738"/>
            <a:ext cx="2716213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2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7970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70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华文细黑"/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30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103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2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80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16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62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6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82725" y="0"/>
            <a:ext cx="632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defTabSz="457200">
              <a:defRPr/>
            </a:pPr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053" name="图片 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1" y="71438"/>
            <a:ext cx="11414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4" name="Group 5"/>
          <p:cNvGrpSpPr>
            <a:grpSpLocks noChangeAspect="1"/>
          </p:cNvGrpSpPr>
          <p:nvPr/>
        </p:nvGrpSpPr>
        <p:grpSpPr bwMode="auto">
          <a:xfrm>
            <a:off x="152401" y="6170613"/>
            <a:ext cx="1339850" cy="539750"/>
            <a:chOff x="3578225" y="1146175"/>
            <a:chExt cx="5038725" cy="2111375"/>
          </a:xfrm>
        </p:grpSpPr>
        <p:sp>
          <p:nvSpPr>
            <p:cNvPr id="2055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2147483646 h 314"/>
                <a:gd name="T4" fmla="*/ 0 w 1087"/>
                <a:gd name="T5" fmla="*/ 2147483646 h 314"/>
                <a:gd name="T6" fmla="*/ 2147483646 w 1087"/>
                <a:gd name="T7" fmla="*/ 2147483646 h 314"/>
                <a:gd name="T8" fmla="*/ 2147483646 w 1087"/>
                <a:gd name="T9" fmla="*/ 0 h 314"/>
                <a:gd name="T10" fmla="*/ 0 w 1087"/>
                <a:gd name="T11" fmla="*/ 0 h 314"/>
                <a:gd name="T12" fmla="*/ 2147483646 w 1087"/>
                <a:gd name="T13" fmla="*/ 2147483646 h 314"/>
                <a:gd name="T14" fmla="*/ 2147483646 w 1087"/>
                <a:gd name="T15" fmla="*/ 2147483646 h 314"/>
                <a:gd name="T16" fmla="*/ 2147483646 w 1087"/>
                <a:gd name="T17" fmla="*/ 2147483646 h 314"/>
                <a:gd name="T18" fmla="*/ 2147483646 w 1087"/>
                <a:gd name="T19" fmla="*/ 2147483646 h 314"/>
                <a:gd name="T20" fmla="*/ 2147483646 w 1087"/>
                <a:gd name="T21" fmla="*/ 2147483646 h 314"/>
                <a:gd name="T22" fmla="*/ 2147483646 w 1087"/>
                <a:gd name="T23" fmla="*/ 2147483646 h 3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2056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2147483646 w 1341"/>
                <a:gd name="T1" fmla="*/ 2147483646 h 342"/>
                <a:gd name="T2" fmla="*/ 2147483646 w 1341"/>
                <a:gd name="T3" fmla="*/ 2147483646 h 342"/>
                <a:gd name="T4" fmla="*/ 2147483646 w 1341"/>
                <a:gd name="T5" fmla="*/ 2147483646 h 342"/>
                <a:gd name="T6" fmla="*/ 2147483646 w 1341"/>
                <a:gd name="T7" fmla="*/ 2147483646 h 342"/>
                <a:gd name="T8" fmla="*/ 2147483646 w 1341"/>
                <a:gd name="T9" fmla="*/ 2147483646 h 342"/>
                <a:gd name="T10" fmla="*/ 2147483646 w 1341"/>
                <a:gd name="T11" fmla="*/ 2147483646 h 342"/>
                <a:gd name="T12" fmla="*/ 2147483646 w 1341"/>
                <a:gd name="T13" fmla="*/ 2147483646 h 342"/>
                <a:gd name="T14" fmla="*/ 2147483646 w 1341"/>
                <a:gd name="T15" fmla="*/ 0 h 342"/>
                <a:gd name="T16" fmla="*/ 2147483646 w 1341"/>
                <a:gd name="T17" fmla="*/ 2147483646 h 342"/>
                <a:gd name="T18" fmla="*/ 2147483646 w 1341"/>
                <a:gd name="T19" fmla="*/ 2147483646 h 342"/>
                <a:gd name="T20" fmla="*/ 2147483646 w 1341"/>
                <a:gd name="T21" fmla="*/ 2147483646 h 342"/>
                <a:gd name="T22" fmla="*/ 2147483646 w 1341"/>
                <a:gd name="T23" fmla="*/ 2147483646 h 342"/>
                <a:gd name="T24" fmla="*/ 2147483646 w 1341"/>
                <a:gd name="T25" fmla="*/ 2147483646 h 342"/>
                <a:gd name="T26" fmla="*/ 2147483646 w 1341"/>
                <a:gd name="T27" fmla="*/ 2147483646 h 342"/>
                <a:gd name="T28" fmla="*/ 2147483646 w 1341"/>
                <a:gd name="T29" fmla="*/ 2147483646 h 342"/>
                <a:gd name="T30" fmla="*/ 2147483646 w 1341"/>
                <a:gd name="T31" fmla="*/ 2147483646 h 342"/>
                <a:gd name="T32" fmla="*/ 2147483646 w 1341"/>
                <a:gd name="T33" fmla="*/ 2147483646 h 342"/>
                <a:gd name="T34" fmla="*/ 2147483646 w 1341"/>
                <a:gd name="T35" fmla="*/ 2147483646 h 342"/>
                <a:gd name="T36" fmla="*/ 2147483646 w 1341"/>
                <a:gd name="T37" fmla="*/ 2147483646 h 342"/>
                <a:gd name="T38" fmla="*/ 2147483646 w 1341"/>
                <a:gd name="T39" fmla="*/ 2147483646 h 342"/>
                <a:gd name="T40" fmla="*/ 2147483646 w 1341"/>
                <a:gd name="T41" fmla="*/ 2147483646 h 342"/>
                <a:gd name="T42" fmla="*/ 2147483646 w 1341"/>
                <a:gd name="T43" fmla="*/ 2147483646 h 342"/>
                <a:gd name="T44" fmla="*/ 2147483646 w 1341"/>
                <a:gd name="T45" fmla="*/ 2147483646 h 342"/>
                <a:gd name="T46" fmla="*/ 2147483646 w 1341"/>
                <a:gd name="T47" fmla="*/ 2147483646 h 342"/>
                <a:gd name="T48" fmla="*/ 2147483646 w 1341"/>
                <a:gd name="T49" fmla="*/ 2147483646 h 342"/>
                <a:gd name="T50" fmla="*/ 2147483646 w 1341"/>
                <a:gd name="T51" fmla="*/ 2147483646 h 342"/>
                <a:gd name="T52" fmla="*/ 2147483646 w 1341"/>
                <a:gd name="T53" fmla="*/ 2147483646 h 342"/>
                <a:gd name="T54" fmla="*/ 2147483646 w 1341"/>
                <a:gd name="T55" fmla="*/ 2147483646 h 342"/>
                <a:gd name="T56" fmla="*/ 2147483646 w 1341"/>
                <a:gd name="T57" fmla="*/ 2147483646 h 342"/>
                <a:gd name="T58" fmla="*/ 2147483646 w 1341"/>
                <a:gd name="T59" fmla="*/ 2147483646 h 342"/>
                <a:gd name="T60" fmla="*/ 2147483646 w 1341"/>
                <a:gd name="T61" fmla="*/ 2147483646 h 342"/>
                <a:gd name="T62" fmla="*/ 2147483646 w 1341"/>
                <a:gd name="T63" fmla="*/ 2147483646 h 342"/>
                <a:gd name="T64" fmla="*/ 2147483646 w 1341"/>
                <a:gd name="T65" fmla="*/ 2147483646 h 342"/>
                <a:gd name="T66" fmla="*/ 2147483646 w 1341"/>
                <a:gd name="T67" fmla="*/ 2147483646 h 342"/>
                <a:gd name="T68" fmla="*/ 2147483646 w 1341"/>
                <a:gd name="T69" fmla="*/ 2147483646 h 342"/>
                <a:gd name="T70" fmla="*/ 2147483646 w 1341"/>
                <a:gd name="T71" fmla="*/ 2147483646 h 342"/>
                <a:gd name="T72" fmla="*/ 2147483646 w 1341"/>
                <a:gd name="T73" fmla="*/ 2147483646 h 342"/>
                <a:gd name="T74" fmla="*/ 2147483646 w 1341"/>
                <a:gd name="T75" fmla="*/ 2147483646 h 342"/>
                <a:gd name="T76" fmla="*/ 2147483646 w 1341"/>
                <a:gd name="T77" fmla="*/ 2147483646 h 342"/>
                <a:gd name="T78" fmla="*/ 2147483646 w 1341"/>
                <a:gd name="T79" fmla="*/ 2147483646 h 342"/>
                <a:gd name="T80" fmla="*/ 2147483646 w 1341"/>
                <a:gd name="T81" fmla="*/ 2147483646 h 342"/>
                <a:gd name="T82" fmla="*/ 2147483646 w 1341"/>
                <a:gd name="T83" fmla="*/ 2147483646 h 342"/>
                <a:gd name="T84" fmla="*/ 2147483646 w 1341"/>
                <a:gd name="T85" fmla="*/ 2147483646 h 342"/>
                <a:gd name="T86" fmla="*/ 2147483646 w 1341"/>
                <a:gd name="T87" fmla="*/ 2147483646 h 342"/>
                <a:gd name="T88" fmla="*/ 2147483646 w 1341"/>
                <a:gd name="T89" fmla="*/ 2147483646 h 342"/>
                <a:gd name="T90" fmla="*/ 2147483646 w 1341"/>
                <a:gd name="T91" fmla="*/ 2147483646 h 342"/>
                <a:gd name="T92" fmla="*/ 2147483646 w 1341"/>
                <a:gd name="T93" fmla="*/ 2147483646 h 342"/>
                <a:gd name="T94" fmla="*/ 2147483646 w 1341"/>
                <a:gd name="T95" fmla="*/ 2147483646 h 342"/>
                <a:gd name="T96" fmla="*/ 2147483646 w 1341"/>
                <a:gd name="T97" fmla="*/ 2147483646 h 342"/>
                <a:gd name="T98" fmla="*/ 2147483646 w 1341"/>
                <a:gd name="T99" fmla="*/ 2147483646 h 342"/>
                <a:gd name="T100" fmla="*/ 2147483646 w 1341"/>
                <a:gd name="T101" fmla="*/ 2147483646 h 342"/>
                <a:gd name="T102" fmla="*/ 2147483646 w 1341"/>
                <a:gd name="T103" fmla="*/ 2147483646 h 342"/>
                <a:gd name="T104" fmla="*/ 2147483646 w 1341"/>
                <a:gd name="T105" fmla="*/ 2147483646 h 342"/>
                <a:gd name="T106" fmla="*/ 2147483646 w 1341"/>
                <a:gd name="T107" fmla="*/ 2147483646 h 342"/>
                <a:gd name="T108" fmla="*/ 2147483646 w 1341"/>
                <a:gd name="T109" fmla="*/ 2147483646 h 342"/>
                <a:gd name="T110" fmla="*/ 2147483646 w 1341"/>
                <a:gd name="T111" fmla="*/ 2147483646 h 342"/>
                <a:gd name="T112" fmla="*/ 2147483646 w 1341"/>
                <a:gd name="T113" fmla="*/ 2147483646 h 342"/>
                <a:gd name="T114" fmla="*/ 2147483646 w 1341"/>
                <a:gd name="T115" fmla="*/ 2147483646 h 34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457200"/>
              <a:endParaRPr lang="en-US" sz="18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0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91E6"/>
        </a:buClr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544" y="1022122"/>
            <a:ext cx="8424936" cy="2387600"/>
          </a:xfrm>
        </p:spPr>
        <p:txBody>
          <a:bodyPr/>
          <a:lstStyle/>
          <a:p>
            <a:r>
              <a:rPr lang="zh-CN" altLang="en-US" sz="4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课程模板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2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509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67544" y="1628800"/>
            <a:ext cx="5165725" cy="3900404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marL="457200" lvl="1" indent="0">
              <a:lnSpc>
                <a:spcPct val="150000"/>
              </a:lnSpc>
              <a:buClrTx/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493" y="2575560"/>
            <a:ext cx="3106109" cy="232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34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115616" y="2636912"/>
            <a:ext cx="7162800" cy="762000"/>
          </a:xfrm>
        </p:spPr>
        <p:txBody>
          <a:bodyPr/>
          <a:lstStyle/>
          <a:p>
            <a:r>
              <a:rPr lang="zh-CN" altLang="en-US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4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79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8338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71034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with content">
  <a:themeElements>
    <a:clrScheme name="Custom 218">
      <a:dk1>
        <a:sysClr val="windowText" lastClr="000000"/>
      </a:dk1>
      <a:lt1>
        <a:sysClr val="window" lastClr="FFFFFF"/>
      </a:lt1>
      <a:dk2>
        <a:srgbClr val="0096D6"/>
      </a:dk2>
      <a:lt2>
        <a:srgbClr val="E5E8E8"/>
      </a:lt2>
      <a:accent1>
        <a:srgbClr val="0096D6"/>
      </a:accent1>
      <a:accent2>
        <a:srgbClr val="F05332"/>
      </a:accent2>
      <a:accent3>
        <a:srgbClr val="822980"/>
      </a:accent3>
      <a:accent4>
        <a:srgbClr val="87898B"/>
      </a:accent4>
      <a:accent5>
        <a:srgbClr val="B9B8BB"/>
      </a:accent5>
      <a:accent6>
        <a:srgbClr val="008B2B"/>
      </a:accent6>
      <a:hlink>
        <a:srgbClr val="0096D6"/>
      </a:hlink>
      <a:folHlink>
        <a:srgbClr val="0096D6"/>
      </a:folHlink>
    </a:clrScheme>
    <a:fontScheme name="HP Simplified">
      <a:majorFont>
        <a:latin typeface="HP Simplified"/>
        <a:ea typeface=""/>
        <a:cs typeface=""/>
      </a:majorFont>
      <a:minorFont>
        <a:latin typeface="HP Simplifi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defTabSz="430213">
          <a:spcAft>
            <a:spcPts val="400"/>
          </a:spcAft>
          <a:buSzPct val="100000"/>
          <a:defRPr sz="1600" dirty="0" smtClean="0">
            <a:solidFill>
              <a:srgbClr val="000000"/>
            </a:solidFill>
            <a:latin typeface="HP Simplified" pitchFamily="34" charset="0"/>
            <a:cs typeface="HP Simplified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主题" id="{5B3CFE8A-C452-407A-B64B-92B95BEAA7C4}" vid="{12AFE5CA-0EFF-4F9A-9522-31A72D4AD157}"/>
    </a:ext>
  </a:extLst>
</a:theme>
</file>

<file path=ppt/theme/theme3.xml><?xml version="1.0" encoding="utf-8"?>
<a:theme xmlns:a="http://schemas.openxmlformats.org/drawingml/2006/main" name="6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8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1_自定义设计方案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rgbClr val="808080">
              <a:alpha val="50000"/>
            </a:srgbClr>
          </a:outerShdw>
        </a:effectLst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2000" b="0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4922</TotalTime>
  <Words>25</Words>
  <Application>Microsoft Office PowerPoint</Application>
  <PresentationFormat>全屏显示(4:3)</PresentationFormat>
  <Paragraphs>12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Lucida Grande</vt:lpstr>
      <vt:lpstr>黑体</vt:lpstr>
      <vt:lpstr>华文细黑</vt:lpstr>
      <vt:lpstr>宋体</vt:lpstr>
      <vt:lpstr>微软雅黑</vt:lpstr>
      <vt:lpstr>Arial</vt:lpstr>
      <vt:lpstr>Arial Black</vt:lpstr>
      <vt:lpstr>Calibri</vt:lpstr>
      <vt:lpstr>HP Simplified</vt:lpstr>
      <vt:lpstr>Wingdings</vt:lpstr>
      <vt:lpstr>Title with content</vt:lpstr>
      <vt:lpstr>ppt主题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课程模板</vt:lpstr>
      <vt:lpstr>主要内容</vt:lpstr>
      <vt:lpstr>内容1</vt:lpstr>
      <vt:lpstr>Title</vt:lpstr>
      <vt:lpstr>PowerPoint 演示文稿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 Liu</dc:creator>
  <cp:lastModifiedBy>HP</cp:lastModifiedBy>
  <cp:revision>197</cp:revision>
  <dcterms:created xsi:type="dcterms:W3CDTF">2013-02-28T06:58:20Z</dcterms:created>
  <dcterms:modified xsi:type="dcterms:W3CDTF">2017-11-06T06:25:06Z</dcterms:modified>
</cp:coreProperties>
</file>