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handoutMasterIdLst>
    <p:handoutMasterId r:id="rId40"/>
  </p:handoutMasterIdLst>
  <p:sldIdLst>
    <p:sldId id="317" r:id="rId4"/>
    <p:sldId id="293" r:id="rId6"/>
    <p:sldId id="264" r:id="rId7"/>
    <p:sldId id="322" r:id="rId8"/>
    <p:sldId id="259" r:id="rId9"/>
    <p:sldId id="274" r:id="rId10"/>
    <p:sldId id="287" r:id="rId11"/>
    <p:sldId id="299" r:id="rId12"/>
    <p:sldId id="278" r:id="rId13"/>
    <p:sldId id="321" r:id="rId14"/>
    <p:sldId id="288" r:id="rId15"/>
    <p:sldId id="289" r:id="rId16"/>
    <p:sldId id="262" r:id="rId17"/>
    <p:sldId id="290" r:id="rId18"/>
    <p:sldId id="277" r:id="rId19"/>
    <p:sldId id="320" r:id="rId20"/>
    <p:sldId id="300" r:id="rId21"/>
    <p:sldId id="267" r:id="rId22"/>
    <p:sldId id="260" r:id="rId23"/>
    <p:sldId id="266" r:id="rId24"/>
    <p:sldId id="272" r:id="rId25"/>
    <p:sldId id="319" r:id="rId26"/>
    <p:sldId id="268" r:id="rId27"/>
    <p:sldId id="270" r:id="rId28"/>
    <p:sldId id="285" r:id="rId29"/>
    <p:sldId id="265" r:id="rId30"/>
    <p:sldId id="269" r:id="rId31"/>
    <p:sldId id="313" r:id="rId32"/>
    <p:sldId id="292" r:id="rId33"/>
    <p:sldId id="281" r:id="rId34"/>
    <p:sldId id="271" r:id="rId35"/>
    <p:sldId id="261" r:id="rId36"/>
    <p:sldId id="301" r:id="rId37"/>
    <p:sldId id="318" r:id="rId38"/>
    <p:sldId id="323" r:id="rId3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35" autoAdjust="0"/>
    <p:restoredTop sz="94660" autoAdjust="0"/>
  </p:normalViewPr>
  <p:slideViewPr>
    <p:cSldViewPr>
      <p:cViewPr varScale="1">
        <p:scale>
          <a:sx n="89" d="100"/>
          <a:sy n="89" d="100"/>
        </p:scale>
        <p:origin x="748" y="5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323528" y="292895"/>
            <a:ext cx="390372" cy="20597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endParaRPr lang="zh-CN" altLang="en-US" sz="1800" b="0" dirty="0">
              <a:solidFill>
                <a:schemeClr val="accent1"/>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2" Type="http://schemas.openxmlformats.org/officeDocument/2006/relationships/theme" Target="../theme/theme2.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0" Type="http://schemas.openxmlformats.org/officeDocument/2006/relationships/slideLayout" Target="../slideLayouts/slideLayout15.xml"/><Relationship Id="rId2" Type="http://schemas.openxmlformats.org/officeDocument/2006/relationships/hyperlink" Target="http://www.1ppt.com/hangye/" TargetMode="Externa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image" Target="../media/image2.png"/><Relationship Id="rId16" Type="http://schemas.openxmlformats.org/officeDocument/2006/relationships/hyperlink" Target="http://www.1ppt.cn/"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fanwen/" TargetMode="External"/><Relationship Id="rId12" Type="http://schemas.openxmlformats.org/officeDocument/2006/relationships/hyperlink" Target="http://www.1ppt.com/kejian/" TargetMode="External"/><Relationship Id="rId11" Type="http://schemas.openxmlformats.org/officeDocument/2006/relationships/hyperlink" Target="http://www.1ppt.com/ziliao/"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4355976" y="14629"/>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3" name="矩形 2"/>
          <p:cNvSpPr/>
          <p:nvPr/>
        </p:nvSpPr>
        <p:spPr>
          <a:xfrm>
            <a:off x="0" y="16867"/>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683215" y="1928630"/>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526222" y="971081"/>
            <a:ext cx="7934210" cy="1300346"/>
          </a:xfrm>
          <a:prstGeom prst="rect">
            <a:avLst/>
          </a:prstGeom>
        </p:spPr>
        <p:txBody>
          <a:bodyPr wrap="square" lIns="68571" tIns="34285" rIns="68571" bIns="34285">
            <a:spAutoFit/>
          </a:bodyPr>
          <a:lstStyle/>
          <a:p>
            <a:pPr algn="ctr"/>
            <a:r>
              <a:rPr lang="en-US" altLang="zh-CN" sz="4000" b="1" dirty="0">
                <a:solidFill>
                  <a:schemeClr val="bg1"/>
                </a:solidFill>
                <a:latin typeface="微软雅黑" panose="020B0503020204020204" pitchFamily="34" charset="-122"/>
                <a:ea typeface="微软雅黑" panose="020B0503020204020204" pitchFamily="34" charset="-122"/>
              </a:rPr>
              <a:t>2017</a:t>
            </a:r>
            <a:r>
              <a:rPr lang="zh-CN" altLang="en-US" sz="4000" b="1" dirty="0">
                <a:solidFill>
                  <a:schemeClr val="bg1"/>
                </a:solidFill>
                <a:latin typeface="微软雅黑" panose="020B0503020204020204" pitchFamily="34" charset="-122"/>
                <a:ea typeface="微软雅黑" panose="020B0503020204020204" pitchFamily="34" charset="-122"/>
              </a:rPr>
              <a:t>年</a:t>
            </a:r>
            <a:endParaRPr lang="en-US" altLang="zh-CN" sz="4000" b="1" dirty="0">
              <a:solidFill>
                <a:schemeClr val="bg1"/>
              </a:solidFill>
              <a:latin typeface="微软雅黑" panose="020B0503020204020204" pitchFamily="34" charset="-122"/>
              <a:ea typeface="微软雅黑" panose="020B0503020204020204" pitchFamily="34" charset="-122"/>
            </a:endParaRPr>
          </a:p>
          <a:p>
            <a:pPr algn="r"/>
            <a:r>
              <a:rPr lang="zh-CN" altLang="en-US" sz="4000" b="1" dirty="0">
                <a:solidFill>
                  <a:schemeClr val="bg1"/>
                </a:solidFill>
                <a:latin typeface="微软雅黑" panose="020B0503020204020204" pitchFamily="34" charset="-122"/>
                <a:ea typeface="微软雅黑" panose="020B0503020204020204" pitchFamily="34" charset="-122"/>
              </a:rPr>
              <a:t>上半年工作总结及下半年工作计划</a:t>
            </a:r>
            <a:endParaRPr lang="en-US" altLang="zh-CN" sz="4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541729" y="120003"/>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245585" y="120396"/>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893657" y="120003"/>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5949441" y="120003"/>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597513" y="120003"/>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
        <p:nvSpPr>
          <p:cNvPr id="2" name="文本框 1"/>
          <p:cNvSpPr txBox="1"/>
          <p:nvPr/>
        </p:nvSpPr>
        <p:spPr>
          <a:xfrm>
            <a:off x="2195736" y="3651870"/>
            <a:ext cx="4503371" cy="830997"/>
          </a:xfrm>
          <a:prstGeom prst="rect">
            <a:avLst/>
          </a:prstGeom>
          <a:noFill/>
        </p:spPr>
        <p:txBody>
          <a:bodyPr wrap="square" rtlCol="0">
            <a:spAutoFit/>
          </a:bodyPr>
          <a:lstStyle/>
          <a:p>
            <a:pPr algn="ctr">
              <a:lnSpc>
                <a:spcPct val="150000"/>
              </a:lnSpc>
            </a:pP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rPr>
              <a:t>汇报人：胡宗伟</a:t>
            </a:r>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gn="ctr">
              <a:lnSpc>
                <a:spcPct val="150000"/>
              </a:lnSpc>
            </a:pPr>
            <a:r>
              <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rPr>
              <a:t>2017.7.19</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nodePh="1">
                                  <p:stCondLst>
                                    <p:cond delay="0"/>
                                  </p:stCondLst>
                                  <p:endCondLst>
                                    <p:cond evt="begin" delay="0">
                                      <p:tn val="11"/>
                                    </p:cond>
                                  </p:end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50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50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02</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矩形 27"/>
          <p:cNvSpPr/>
          <p:nvPr/>
        </p:nvSpPr>
        <p:spPr>
          <a:xfrm>
            <a:off x="2846759" y="1343698"/>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9" name="矩形 28"/>
          <p:cNvSpPr/>
          <p:nvPr/>
        </p:nvSpPr>
        <p:spPr>
          <a:xfrm>
            <a:off x="3653255" y="1180546"/>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dirty="0">
                <a:latin typeface="微软雅黑" panose="020B0503020204020204" pitchFamily="34" charset="-122"/>
                <a:ea typeface="微软雅黑" panose="020B0503020204020204" pitchFamily="34" charset="-122"/>
              </a:rPr>
              <a:t>点击添加标题</a:t>
            </a:r>
            <a:endParaRPr lang="zh-CN" altLang="en-US" sz="1400" dirty="0">
              <a:latin typeface="微软雅黑" panose="020B0503020204020204" pitchFamily="34" charset="-122"/>
              <a:ea typeface="微软雅黑" panose="020B0503020204020204" pitchFamily="34" charset="-122"/>
            </a:endParaRPr>
          </a:p>
        </p:txBody>
      </p:sp>
      <p:sp>
        <p:nvSpPr>
          <p:cNvPr id="30" name="六边形 29"/>
          <p:cNvSpPr/>
          <p:nvPr/>
        </p:nvSpPr>
        <p:spPr>
          <a:xfrm>
            <a:off x="903628" y="2425696"/>
            <a:ext cx="1190447" cy="1026114"/>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2000" b="1" dirty="0">
                <a:latin typeface="微软雅黑" panose="020B0503020204020204" pitchFamily="34" charset="-122"/>
                <a:ea typeface="微软雅黑" panose="020B0503020204020204" pitchFamily="34" charset="-122"/>
              </a:rPr>
              <a:t>添加内容</a:t>
            </a:r>
            <a:endParaRPr lang="zh-CN" altLang="en-US" sz="2000" b="1" dirty="0">
              <a:latin typeface="微软雅黑" panose="020B0503020204020204" pitchFamily="34" charset="-122"/>
              <a:ea typeface="微软雅黑" panose="020B0503020204020204" pitchFamily="34" charset="-122"/>
            </a:endParaRPr>
          </a:p>
        </p:txBody>
      </p:sp>
      <p:cxnSp>
        <p:nvCxnSpPr>
          <p:cNvPr id="31" name="直接箭头连接符 30"/>
          <p:cNvCxnSpPr>
            <a:stCxn id="30" idx="5"/>
            <a:endCxn id="28" idx="1"/>
          </p:cNvCxnSpPr>
          <p:nvPr/>
        </p:nvCxnSpPr>
        <p:spPr>
          <a:xfrm flipV="1">
            <a:off x="1837547" y="1763265"/>
            <a:ext cx="1009212" cy="662431"/>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30" idx="0"/>
            <a:endCxn id="35" idx="1"/>
          </p:cNvCxnSpPr>
          <p:nvPr/>
        </p:nvCxnSpPr>
        <p:spPr>
          <a:xfrm flipV="1">
            <a:off x="2094075" y="2936587"/>
            <a:ext cx="752684" cy="2166"/>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30" idx="1"/>
            <a:endCxn id="38" idx="1"/>
          </p:cNvCxnSpPr>
          <p:nvPr/>
        </p:nvCxnSpPr>
        <p:spPr>
          <a:xfrm>
            <a:off x="1837547" y="3451810"/>
            <a:ext cx="1009212" cy="679039"/>
          </a:xfrm>
          <a:prstGeom prst="straightConnector1">
            <a:avLst/>
          </a:prstGeom>
          <a:ln>
            <a:solidFill>
              <a:schemeClr val="tx1">
                <a:lumMod val="50000"/>
                <a:lumOff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42299" y="1615449"/>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矩形 34"/>
          <p:cNvSpPr/>
          <p:nvPr/>
        </p:nvSpPr>
        <p:spPr>
          <a:xfrm>
            <a:off x="2846759" y="2517020"/>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6" name="矩形 35"/>
          <p:cNvSpPr/>
          <p:nvPr/>
        </p:nvSpPr>
        <p:spPr>
          <a:xfrm>
            <a:off x="3653255" y="2361550"/>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37" name="TextBox 36"/>
          <p:cNvSpPr txBox="1"/>
          <p:nvPr/>
        </p:nvSpPr>
        <p:spPr>
          <a:xfrm>
            <a:off x="3142299" y="2806771"/>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2846759" y="3711282"/>
            <a:ext cx="5102700" cy="839134"/>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矩形 38"/>
          <p:cNvSpPr/>
          <p:nvPr/>
        </p:nvSpPr>
        <p:spPr>
          <a:xfrm>
            <a:off x="3653255" y="3555813"/>
            <a:ext cx="3515183" cy="3274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1" rIns="68584" bIns="34291" rtlCol="0" anchor="ctr"/>
          <a:lstStyle/>
          <a:p>
            <a:pPr algn="ctr"/>
            <a:r>
              <a:rPr lang="zh-CN" altLang="en-US" sz="1400">
                <a:latin typeface="微软雅黑" panose="020B0503020204020204" pitchFamily="34" charset="-122"/>
                <a:ea typeface="微软雅黑" panose="020B0503020204020204" pitchFamily="34" charset="-122"/>
              </a:rPr>
              <a:t>点击添加标题</a:t>
            </a:r>
            <a:endParaRPr lang="zh-CN" altLang="en-US" sz="1400">
              <a:latin typeface="微软雅黑" panose="020B0503020204020204" pitchFamily="34" charset="-122"/>
              <a:ea typeface="微软雅黑" panose="020B0503020204020204" pitchFamily="34" charset="-122"/>
            </a:endParaRPr>
          </a:p>
        </p:txBody>
      </p:sp>
      <p:sp>
        <p:nvSpPr>
          <p:cNvPr id="40" name="TextBox 39"/>
          <p:cNvSpPr txBox="1"/>
          <p:nvPr/>
        </p:nvSpPr>
        <p:spPr>
          <a:xfrm>
            <a:off x="3142299" y="4001033"/>
            <a:ext cx="4537095" cy="449869"/>
          </a:xfrm>
          <a:prstGeom prst="rect">
            <a:avLst/>
          </a:prstGeom>
          <a:noFill/>
        </p:spPr>
        <p:txBody>
          <a:bodyPr wrap="square" lIns="68584" tIns="34291" rIns="68584" bIns="34291"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单击此处添加文本单击此处添加文本单击此处添加文本单击此处添加文本单击此处添加文本单击此处添加文本单击此处添加文本</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14:presetBounceEnd="50000">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14:bounceEnd="50000">
                                          <p:cBhvr additive="base">
                                            <p:cTn id="33" dur="500" fill="hold"/>
                                            <p:tgtEl>
                                              <p:spTgt spid="28"/>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599"/>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99"/>
                                </p:stCondLst>
                                <p:childTnLst>
                                  <p:par>
                                    <p:cTn id="49" presetID="2" presetClass="entr" presetSubtype="1" fill="hold" grpId="0" nodeType="afterEffect" p14:presetBounceEnd="50000">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14:bounceEnd="50000">
                                          <p:cBhvr additive="base">
                                            <p:cTn id="51" dur="500" fill="hold"/>
                                            <p:tgtEl>
                                              <p:spTgt spid="35"/>
                                            </p:tgtEl>
                                            <p:attrNameLst>
                                              <p:attrName>ppt_x</p:attrName>
                                            </p:attrNameLst>
                                          </p:cBhvr>
                                          <p:tavLst>
                                            <p:tav tm="0">
                                              <p:val>
                                                <p:strVal val="#ppt_x"/>
                                              </p:val>
                                            </p:tav>
                                            <p:tav tm="100000">
                                              <p:val>
                                                <p:strVal val="#ppt_x"/>
                                              </p:val>
                                            </p:tav>
                                          </p:tavLst>
                                        </p:anim>
                                        <p:anim calcmode="lin" valueType="num" p14:bounceEnd="50000">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599"/>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49"/>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49"/>
                                </p:stCondLst>
                                <p:childTnLst>
                                  <p:par>
                                    <p:cTn id="67" presetID="2" presetClass="entr" presetSubtype="1" fill="hold" grpId="0" nodeType="afterEffect" p14:presetBounceEnd="50000">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14:bounceEnd="50000">
                                          <p:cBhvr additive="base">
                                            <p:cTn id="69" dur="500" fill="hold"/>
                                            <p:tgtEl>
                                              <p:spTgt spid="38"/>
                                            </p:tgtEl>
                                            <p:attrNameLst>
                                              <p:attrName>ppt_x</p:attrName>
                                            </p:attrNameLst>
                                          </p:cBhvr>
                                          <p:tavLst>
                                            <p:tav tm="0">
                                              <p:val>
                                                <p:strVal val="#ppt_x"/>
                                              </p:val>
                                            </p:tav>
                                            <p:tav tm="100000">
                                              <p:val>
                                                <p:strVal val="#ppt_x"/>
                                              </p:val>
                                            </p:tav>
                                          </p:tavLst>
                                        </p:anim>
                                        <p:anim calcmode="lin" valueType="num" p14:bounceEnd="50000">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49"/>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7"/>
                                            </p:tgtEl>
                                            <p:attrNameLst>
                                              <p:attrName>ppt_y</p:attrName>
                                            </p:attrNameLst>
                                          </p:cBhvr>
                                          <p:tavLst>
                                            <p:tav tm="0">
                                              <p:val>
                                                <p:strVal val="#ppt_y"/>
                                              </p:val>
                                            </p:tav>
                                            <p:tav tm="100000">
                                              <p:val>
                                                <p:strVal val="#ppt_y"/>
                                              </p:val>
                                            </p:tav>
                                          </p:tavLst>
                                        </p:anim>
                                        <p:anim calcmode="lin" valueType="num">
                                          <p:cBhvr>
                                            <p:cTn id="9" dur="500" fill="hold"/>
                                            <p:tgtEl>
                                              <p:spTgt spid="2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7"/>
                                            </p:tgtEl>
                                          </p:cBhvr>
                                        </p:animEffect>
                                      </p:childTnLst>
                                    </p:cTn>
                                  </p:par>
                                </p:childTnLst>
                              </p:cTn>
                            </p:par>
                            <p:par>
                              <p:cTn id="12" fill="hold">
                                <p:stCondLst>
                                  <p:cond delay="850"/>
                                </p:stCondLst>
                                <p:childTnLst>
                                  <p:par>
                                    <p:cTn id="13" presetID="14" presetClass="entr" presetSubtype="10"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randombar(horizontal)">
                                          <p:cBhvr>
                                            <p:cTn id="15" dur="500"/>
                                            <p:tgtEl>
                                              <p:spTgt spid="30"/>
                                            </p:tgtEl>
                                          </p:cBhvr>
                                        </p:animEffect>
                                      </p:childTnLst>
                                    </p:cTn>
                                  </p:par>
                                </p:childTnLst>
                              </p:cTn>
                            </p:par>
                            <p:par>
                              <p:cTn id="16" fill="hold">
                                <p:stCondLst>
                                  <p:cond delay="135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par>
                                    <p:cTn id="20" presetID="22" presetClass="entr" presetSubtype="8" fill="hold"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animEffect transition="in" filter="wipe(left)">
                                          <p:cBhvr>
                                            <p:cTn id="25" dur="500"/>
                                            <p:tgtEl>
                                              <p:spTgt spid="33"/>
                                            </p:tgtEl>
                                          </p:cBhvr>
                                        </p:animEffect>
                                      </p:childTnLst>
                                    </p:cTn>
                                  </p:par>
                                </p:childTnLst>
                              </p:cTn>
                            </p:par>
                            <p:par>
                              <p:cTn id="26" fill="hold">
                                <p:stCondLst>
                                  <p:cond delay="1850"/>
                                </p:stCondLst>
                                <p:childTnLst>
                                  <p:par>
                                    <p:cTn id="27" presetID="16" presetClass="entr" presetSubtype="37"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barn(outVertical)">
                                          <p:cBhvr>
                                            <p:cTn id="29" dur="500"/>
                                            <p:tgtEl>
                                              <p:spTgt spid="29"/>
                                            </p:tgtEl>
                                          </p:cBhvr>
                                        </p:animEffect>
                                      </p:childTnLst>
                                    </p:cTn>
                                  </p:par>
                                </p:childTnLst>
                              </p:cTn>
                            </p:par>
                            <p:par>
                              <p:cTn id="30" fill="hold">
                                <p:stCondLst>
                                  <p:cond delay="2350"/>
                                </p:stCondLst>
                                <p:childTnLst>
                                  <p:par>
                                    <p:cTn id="31" presetID="2" presetClass="entr" presetSubtype="1"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additive="base">
                                            <p:cTn id="33" dur="500" fill="hold"/>
                                            <p:tgtEl>
                                              <p:spTgt spid="28"/>
                                            </p:tgtEl>
                                            <p:attrNameLst>
                                              <p:attrName>ppt_x</p:attrName>
                                            </p:attrNameLst>
                                          </p:cBhvr>
                                          <p:tavLst>
                                            <p:tav tm="0">
                                              <p:val>
                                                <p:strVal val="#ppt_x"/>
                                              </p:val>
                                            </p:tav>
                                            <p:tav tm="100000">
                                              <p:val>
                                                <p:strVal val="#ppt_x"/>
                                              </p:val>
                                            </p:tav>
                                          </p:tavLst>
                                        </p:anim>
                                        <p:anim calcmode="lin" valueType="num">
                                          <p:cBhvr additive="base">
                                            <p:cTn id="34" dur="500" fill="hold"/>
                                            <p:tgtEl>
                                              <p:spTgt spid="28"/>
                                            </p:tgtEl>
                                            <p:attrNameLst>
                                              <p:attrName>ppt_y</p:attrName>
                                            </p:attrNameLst>
                                          </p:cBhvr>
                                          <p:tavLst>
                                            <p:tav tm="0">
                                              <p:val>
                                                <p:strVal val="0-#ppt_h/2"/>
                                              </p:val>
                                            </p:tav>
                                            <p:tav tm="100000">
                                              <p:val>
                                                <p:strVal val="#ppt_y"/>
                                              </p:val>
                                            </p:tav>
                                          </p:tavLst>
                                        </p:anim>
                                      </p:childTnLst>
                                    </p:cTn>
                                  </p:par>
                                </p:childTnLst>
                              </p:cTn>
                            </p:par>
                            <p:par>
                              <p:cTn id="35" fill="hold">
                                <p:stCondLst>
                                  <p:cond delay="285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34"/>
                                            </p:tgtEl>
                                            <p:attrNameLst>
                                              <p:attrName>style.visibility</p:attrName>
                                            </p:attrNameLst>
                                          </p:cBhvr>
                                          <p:to>
                                            <p:strVal val="visible"/>
                                          </p:to>
                                        </p:set>
                                        <p:animEffect transition="in" filter="wipe(left)">
                                          <p:cBhvr>
                                            <p:cTn id="38" dur="100"/>
                                            <p:tgtEl>
                                              <p:spTgt spid="34"/>
                                            </p:tgtEl>
                                          </p:cBhvr>
                                        </p:animEffect>
                                      </p:childTnLst>
                                    </p:cTn>
                                  </p:par>
                                  <p:par>
                                    <p:cTn id="39" presetID="36" presetClass="emph" presetSubtype="0" fill="hold" grpId="1" nodeType="withEffect">
                                      <p:stCondLst>
                                        <p:cond delay="0"/>
                                      </p:stCondLst>
                                      <p:iterate type="lt">
                                        <p:tmPct val="30000"/>
                                      </p:iterate>
                                      <p:childTnLst>
                                        <p:animScale>
                                          <p:cBhvr>
                                            <p:cTn id="40" dur="50" autoRev="1" fill="hold">
                                              <p:stCondLst>
                                                <p:cond delay="0"/>
                                              </p:stCondLst>
                                            </p:cTn>
                                            <p:tgtEl>
                                              <p:spTgt spid="34"/>
                                            </p:tgtEl>
                                          </p:cBhvr>
                                          <p:to x="80000" y="100000"/>
                                        </p:animScale>
                                        <p:anim by="(#ppt_w*0.10)" calcmode="lin" valueType="num">
                                          <p:cBhvr>
                                            <p:cTn id="41" dur="50" autoRev="1" fill="hold">
                                              <p:stCondLst>
                                                <p:cond delay="0"/>
                                              </p:stCondLst>
                                            </p:cTn>
                                            <p:tgtEl>
                                              <p:spTgt spid="34"/>
                                            </p:tgtEl>
                                            <p:attrNameLst>
                                              <p:attrName>ppt_x</p:attrName>
                                            </p:attrNameLst>
                                          </p:cBhvr>
                                        </p:anim>
                                        <p:anim by="(-#ppt_w*0.10)" calcmode="lin" valueType="num">
                                          <p:cBhvr>
                                            <p:cTn id="42" dur="50" autoRev="1" fill="hold">
                                              <p:stCondLst>
                                                <p:cond delay="0"/>
                                              </p:stCondLst>
                                            </p:cTn>
                                            <p:tgtEl>
                                              <p:spTgt spid="34"/>
                                            </p:tgtEl>
                                            <p:attrNameLst>
                                              <p:attrName>ppt_y</p:attrName>
                                            </p:attrNameLst>
                                          </p:cBhvr>
                                        </p:anim>
                                        <p:animRot by="-480000">
                                          <p:cBhvr>
                                            <p:cTn id="43" dur="50" autoRev="1" fill="hold">
                                              <p:stCondLst>
                                                <p:cond delay="0"/>
                                              </p:stCondLst>
                                            </p:cTn>
                                            <p:tgtEl>
                                              <p:spTgt spid="34"/>
                                            </p:tgtEl>
                                            <p:attrNameLst>
                                              <p:attrName>r</p:attrName>
                                            </p:attrNameLst>
                                          </p:cBhvr>
                                        </p:animRot>
                                      </p:childTnLst>
                                    </p:cTn>
                                  </p:par>
                                </p:childTnLst>
                              </p:cTn>
                            </p:par>
                            <p:par>
                              <p:cTn id="44" fill="hold">
                                <p:stCondLst>
                                  <p:cond delay="4599"/>
                                </p:stCondLst>
                                <p:childTnLst>
                                  <p:par>
                                    <p:cTn id="45" presetID="16" presetClass="entr" presetSubtype="37"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childTnLst>
                              </p:cTn>
                            </p:par>
                            <p:par>
                              <p:cTn id="48" fill="hold">
                                <p:stCondLst>
                                  <p:cond delay="5099"/>
                                </p:stCondLst>
                                <p:childTnLst>
                                  <p:par>
                                    <p:cTn id="49" presetID="2" presetClass="entr" presetSubtype="1" fill="hold" grpId="0" nodeType="after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fill="hold"/>
                                            <p:tgtEl>
                                              <p:spTgt spid="35"/>
                                            </p:tgtEl>
                                            <p:attrNameLst>
                                              <p:attrName>ppt_x</p:attrName>
                                            </p:attrNameLst>
                                          </p:cBhvr>
                                          <p:tavLst>
                                            <p:tav tm="0">
                                              <p:val>
                                                <p:strVal val="#ppt_x"/>
                                              </p:val>
                                            </p:tav>
                                            <p:tav tm="100000">
                                              <p:val>
                                                <p:strVal val="#ppt_x"/>
                                              </p:val>
                                            </p:tav>
                                          </p:tavLst>
                                        </p:anim>
                                        <p:anim calcmode="lin" valueType="num">
                                          <p:cBhvr additive="base">
                                            <p:cTn id="52" dur="500" fill="hold"/>
                                            <p:tgtEl>
                                              <p:spTgt spid="35"/>
                                            </p:tgtEl>
                                            <p:attrNameLst>
                                              <p:attrName>ppt_y</p:attrName>
                                            </p:attrNameLst>
                                          </p:cBhvr>
                                          <p:tavLst>
                                            <p:tav tm="0">
                                              <p:val>
                                                <p:strVal val="0-#ppt_h/2"/>
                                              </p:val>
                                            </p:tav>
                                            <p:tav tm="100000">
                                              <p:val>
                                                <p:strVal val="#ppt_y"/>
                                              </p:val>
                                            </p:tav>
                                          </p:tavLst>
                                        </p:anim>
                                      </p:childTnLst>
                                    </p:cTn>
                                  </p:par>
                                </p:childTnLst>
                              </p:cTn>
                            </p:par>
                            <p:par>
                              <p:cTn id="53" fill="hold">
                                <p:stCondLst>
                                  <p:cond delay="5599"/>
                                </p:stCondLst>
                                <p:childTnLst>
                                  <p:par>
                                    <p:cTn id="54" presetID="22" presetClass="entr" presetSubtype="8" fill="hold" grpId="0" nodeType="afterEffect">
                                      <p:stCondLst>
                                        <p:cond delay="0"/>
                                      </p:stCondLst>
                                      <p:iterate type="lt">
                                        <p:tmPct val="30000"/>
                                      </p:iterate>
                                      <p:childTnLst>
                                        <p:set>
                                          <p:cBhvr>
                                            <p:cTn id="55" dur="1" fill="hold">
                                              <p:stCondLst>
                                                <p:cond delay="0"/>
                                              </p:stCondLst>
                                            </p:cTn>
                                            <p:tgtEl>
                                              <p:spTgt spid="37"/>
                                            </p:tgtEl>
                                            <p:attrNameLst>
                                              <p:attrName>style.visibility</p:attrName>
                                            </p:attrNameLst>
                                          </p:cBhvr>
                                          <p:to>
                                            <p:strVal val="visible"/>
                                          </p:to>
                                        </p:set>
                                        <p:animEffect transition="in" filter="wipe(left)">
                                          <p:cBhvr>
                                            <p:cTn id="56" dur="100"/>
                                            <p:tgtEl>
                                              <p:spTgt spid="37"/>
                                            </p:tgtEl>
                                          </p:cBhvr>
                                        </p:animEffect>
                                      </p:childTnLst>
                                    </p:cTn>
                                  </p:par>
                                  <p:par>
                                    <p:cTn id="57" presetID="36" presetClass="emph" presetSubtype="0" fill="hold" grpId="1" nodeType="withEffect">
                                      <p:stCondLst>
                                        <p:cond delay="0"/>
                                      </p:stCondLst>
                                      <p:iterate type="lt">
                                        <p:tmPct val="30000"/>
                                      </p:iterate>
                                      <p:childTnLst>
                                        <p:animScale>
                                          <p:cBhvr>
                                            <p:cTn id="58" dur="50" autoRev="1" fill="hold">
                                              <p:stCondLst>
                                                <p:cond delay="0"/>
                                              </p:stCondLst>
                                            </p:cTn>
                                            <p:tgtEl>
                                              <p:spTgt spid="37"/>
                                            </p:tgtEl>
                                          </p:cBhvr>
                                          <p:to x="80000" y="100000"/>
                                        </p:animScale>
                                        <p:anim by="(#ppt_w*0.10)" calcmode="lin" valueType="num">
                                          <p:cBhvr>
                                            <p:cTn id="59" dur="50" autoRev="1" fill="hold">
                                              <p:stCondLst>
                                                <p:cond delay="0"/>
                                              </p:stCondLst>
                                            </p:cTn>
                                            <p:tgtEl>
                                              <p:spTgt spid="37"/>
                                            </p:tgtEl>
                                            <p:attrNameLst>
                                              <p:attrName>ppt_x</p:attrName>
                                            </p:attrNameLst>
                                          </p:cBhvr>
                                        </p:anim>
                                        <p:anim by="(-#ppt_w*0.10)" calcmode="lin" valueType="num">
                                          <p:cBhvr>
                                            <p:cTn id="60" dur="50" autoRev="1" fill="hold">
                                              <p:stCondLst>
                                                <p:cond delay="0"/>
                                              </p:stCondLst>
                                            </p:cTn>
                                            <p:tgtEl>
                                              <p:spTgt spid="37"/>
                                            </p:tgtEl>
                                            <p:attrNameLst>
                                              <p:attrName>ppt_y</p:attrName>
                                            </p:attrNameLst>
                                          </p:cBhvr>
                                        </p:anim>
                                        <p:animRot by="-480000">
                                          <p:cBhvr>
                                            <p:cTn id="61" dur="50" autoRev="1" fill="hold">
                                              <p:stCondLst>
                                                <p:cond delay="0"/>
                                              </p:stCondLst>
                                            </p:cTn>
                                            <p:tgtEl>
                                              <p:spTgt spid="37"/>
                                            </p:tgtEl>
                                            <p:attrNameLst>
                                              <p:attrName>r</p:attrName>
                                            </p:attrNameLst>
                                          </p:cBhvr>
                                        </p:animRot>
                                      </p:childTnLst>
                                    </p:cTn>
                                  </p:par>
                                </p:childTnLst>
                              </p:cTn>
                            </p:par>
                            <p:par>
                              <p:cTn id="62" fill="hold">
                                <p:stCondLst>
                                  <p:cond delay="7349"/>
                                </p:stCondLst>
                                <p:childTnLst>
                                  <p:par>
                                    <p:cTn id="63" presetID="16" presetClass="entr" presetSubtype="37" fill="hold" grpId="0" nodeType="afterEffect">
                                      <p:stCondLst>
                                        <p:cond delay="0"/>
                                      </p:stCondLst>
                                      <p:childTnLst>
                                        <p:set>
                                          <p:cBhvr>
                                            <p:cTn id="64" dur="1" fill="hold">
                                              <p:stCondLst>
                                                <p:cond delay="0"/>
                                              </p:stCondLst>
                                            </p:cTn>
                                            <p:tgtEl>
                                              <p:spTgt spid="39"/>
                                            </p:tgtEl>
                                            <p:attrNameLst>
                                              <p:attrName>style.visibility</p:attrName>
                                            </p:attrNameLst>
                                          </p:cBhvr>
                                          <p:to>
                                            <p:strVal val="visible"/>
                                          </p:to>
                                        </p:set>
                                        <p:animEffect transition="in" filter="barn(outVertical)">
                                          <p:cBhvr>
                                            <p:cTn id="65" dur="500"/>
                                            <p:tgtEl>
                                              <p:spTgt spid="39"/>
                                            </p:tgtEl>
                                          </p:cBhvr>
                                        </p:animEffect>
                                      </p:childTnLst>
                                    </p:cTn>
                                  </p:par>
                                </p:childTnLst>
                              </p:cTn>
                            </p:par>
                            <p:par>
                              <p:cTn id="66" fill="hold">
                                <p:stCondLst>
                                  <p:cond delay="7849"/>
                                </p:stCondLst>
                                <p:childTnLst>
                                  <p:par>
                                    <p:cTn id="67" presetID="2" presetClass="entr" presetSubtype="1" fill="hold" grpId="0" nodeType="after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0-#ppt_h/2"/>
                                              </p:val>
                                            </p:tav>
                                            <p:tav tm="100000">
                                              <p:val>
                                                <p:strVal val="#ppt_y"/>
                                              </p:val>
                                            </p:tav>
                                          </p:tavLst>
                                        </p:anim>
                                      </p:childTnLst>
                                    </p:cTn>
                                  </p:par>
                                </p:childTnLst>
                              </p:cTn>
                            </p:par>
                            <p:par>
                              <p:cTn id="71" fill="hold">
                                <p:stCondLst>
                                  <p:cond delay="8349"/>
                                </p:stCondLst>
                                <p:childTnLst>
                                  <p:par>
                                    <p:cTn id="72" presetID="22" presetClass="entr" presetSubtype="8" fill="hold" grpId="0" nodeType="afterEffect">
                                      <p:stCondLst>
                                        <p:cond delay="0"/>
                                      </p:stCondLst>
                                      <p:iterate type="lt">
                                        <p:tmPct val="30000"/>
                                      </p:iterate>
                                      <p:childTnLst>
                                        <p:set>
                                          <p:cBhvr>
                                            <p:cTn id="73" dur="1" fill="hold">
                                              <p:stCondLst>
                                                <p:cond delay="0"/>
                                              </p:stCondLst>
                                            </p:cTn>
                                            <p:tgtEl>
                                              <p:spTgt spid="40"/>
                                            </p:tgtEl>
                                            <p:attrNameLst>
                                              <p:attrName>style.visibility</p:attrName>
                                            </p:attrNameLst>
                                          </p:cBhvr>
                                          <p:to>
                                            <p:strVal val="visible"/>
                                          </p:to>
                                        </p:set>
                                        <p:animEffect transition="in" filter="wipe(left)">
                                          <p:cBhvr>
                                            <p:cTn id="74" dur="100"/>
                                            <p:tgtEl>
                                              <p:spTgt spid="40"/>
                                            </p:tgtEl>
                                          </p:cBhvr>
                                        </p:animEffect>
                                      </p:childTnLst>
                                    </p:cTn>
                                  </p:par>
                                  <p:par>
                                    <p:cTn id="75" presetID="36" presetClass="emph" presetSubtype="0" fill="hold" grpId="1" nodeType="withEffect">
                                      <p:stCondLst>
                                        <p:cond delay="0"/>
                                      </p:stCondLst>
                                      <p:iterate type="lt">
                                        <p:tmPct val="30000"/>
                                      </p:iterate>
                                      <p:childTnLst>
                                        <p:animScale>
                                          <p:cBhvr>
                                            <p:cTn id="76" dur="50" autoRev="1" fill="hold">
                                              <p:stCondLst>
                                                <p:cond delay="0"/>
                                              </p:stCondLst>
                                            </p:cTn>
                                            <p:tgtEl>
                                              <p:spTgt spid="40"/>
                                            </p:tgtEl>
                                          </p:cBhvr>
                                          <p:to x="80000" y="100000"/>
                                        </p:animScale>
                                        <p:anim by="(#ppt_w*0.10)" calcmode="lin" valueType="num">
                                          <p:cBhvr>
                                            <p:cTn id="77" dur="50" autoRev="1" fill="hold">
                                              <p:stCondLst>
                                                <p:cond delay="0"/>
                                              </p:stCondLst>
                                            </p:cTn>
                                            <p:tgtEl>
                                              <p:spTgt spid="40"/>
                                            </p:tgtEl>
                                            <p:attrNameLst>
                                              <p:attrName>ppt_x</p:attrName>
                                            </p:attrNameLst>
                                          </p:cBhvr>
                                        </p:anim>
                                        <p:anim by="(-#ppt_w*0.10)" calcmode="lin" valueType="num">
                                          <p:cBhvr>
                                            <p:cTn id="78" dur="50" autoRev="1" fill="hold">
                                              <p:stCondLst>
                                                <p:cond delay="0"/>
                                              </p:stCondLst>
                                            </p:cTn>
                                            <p:tgtEl>
                                              <p:spTgt spid="40"/>
                                            </p:tgtEl>
                                            <p:attrNameLst>
                                              <p:attrName>ppt_y</p:attrName>
                                            </p:attrNameLst>
                                          </p:cBhvr>
                                        </p:anim>
                                        <p:animRot by="-480000">
                                          <p:cBhvr>
                                            <p:cTn id="79" dur="50" autoRev="1" fill="hold">
                                              <p:stCondLst>
                                                <p:cond delay="0"/>
                                              </p:stCondLst>
                                            </p:cTn>
                                            <p:tgtEl>
                                              <p:spTgt spid="4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nimBg="1"/>
          <p:bldP spid="29" grpId="0" animBg="1"/>
          <p:bldP spid="30" grpId="0" animBg="1"/>
          <p:bldP spid="34" grpId="0"/>
          <p:bldP spid="34" grpId="1"/>
          <p:bldP spid="35" grpId="0" animBg="1"/>
          <p:bldP spid="36" grpId="0" animBg="1"/>
          <p:bldP spid="37" grpId="0"/>
          <p:bldP spid="37" grpId="1"/>
          <p:bldP spid="38" grpId="0" animBg="1"/>
          <p:bldP spid="39" grpId="0" animBg="1"/>
          <p:bldP spid="40" grpId="0"/>
          <p:bldP spid="40" grpId="1"/>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7" name="Group 66"/>
          <p:cNvGrpSpPr/>
          <p:nvPr/>
        </p:nvGrpSpPr>
        <p:grpSpPr bwMode="auto">
          <a:xfrm>
            <a:off x="395641" y="986284"/>
            <a:ext cx="4453517" cy="3745706"/>
            <a:chOff x="720" y="839"/>
            <a:chExt cx="3740" cy="3146"/>
          </a:xfrm>
          <a:solidFill>
            <a:schemeClr val="accent1"/>
          </a:solidFill>
        </p:grpSpPr>
        <p:sp>
          <p:nvSpPr>
            <p:cNvPr id="8" name="Freeform 67"/>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grpFill/>
            <a:ln w="0">
              <a:solidFill>
                <a:schemeClr val="bg1">
                  <a:lumMod val="95000"/>
                </a:schemeClr>
              </a:solidFill>
              <a:prstDash val="solid"/>
              <a:round/>
            </a:ln>
          </p:spPr>
          <p:txBody>
            <a:bodyPr/>
            <a:lstStyle/>
            <a:p>
              <a:endParaRPr lang="zh-CN" altLang="en-US"/>
            </a:p>
          </p:txBody>
        </p:sp>
        <p:sp>
          <p:nvSpPr>
            <p:cNvPr id="9" name="Freeform 68"/>
            <p:cNvSpPr/>
            <p:nvPr/>
          </p:nvSpPr>
          <p:spPr bwMode="gray">
            <a:xfrm>
              <a:off x="720" y="1296"/>
              <a:ext cx="1495" cy="1136"/>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pFill/>
            <a:ln w="6350">
              <a:solidFill>
                <a:schemeClr val="bg1">
                  <a:lumMod val="95000"/>
                </a:schemeClr>
              </a:solidFill>
              <a:prstDash val="solid"/>
              <a:round/>
            </a:ln>
          </p:spPr>
          <p:txBody>
            <a:bodyPr/>
            <a:lstStyle/>
            <a:p>
              <a:endParaRPr lang="zh-CN" altLang="en-US"/>
            </a:p>
          </p:txBody>
        </p:sp>
        <p:sp>
          <p:nvSpPr>
            <p:cNvPr id="10" name="Freeform 69"/>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grpFill/>
            <a:ln w="0">
              <a:solidFill>
                <a:schemeClr val="bg1">
                  <a:lumMod val="95000"/>
                </a:schemeClr>
              </a:solidFill>
              <a:prstDash val="solid"/>
              <a:round/>
            </a:ln>
          </p:spPr>
          <p:txBody>
            <a:bodyPr/>
            <a:lstStyle/>
            <a:p>
              <a:endParaRPr lang="zh-CN" altLang="en-US"/>
            </a:p>
          </p:txBody>
        </p:sp>
        <p:sp>
          <p:nvSpPr>
            <p:cNvPr id="11" name="Freeform 70"/>
            <p:cNvSpPr/>
            <p:nvPr/>
          </p:nvSpPr>
          <p:spPr bwMode="gray">
            <a:xfrm>
              <a:off x="900" y="2373"/>
              <a:ext cx="1448" cy="781"/>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pFill/>
            <a:ln w="6350">
              <a:solidFill>
                <a:schemeClr val="bg1">
                  <a:lumMod val="95000"/>
                </a:schemeClr>
              </a:solidFill>
              <a:prstDash val="solid"/>
              <a:round/>
            </a:ln>
          </p:spPr>
          <p:txBody>
            <a:bodyPr/>
            <a:lstStyle/>
            <a:p>
              <a:endParaRPr lang="zh-CN" altLang="en-US"/>
            </a:p>
          </p:txBody>
        </p:sp>
        <p:sp>
          <p:nvSpPr>
            <p:cNvPr id="12" name="Freeform 71"/>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grpFill/>
            <a:ln w="0">
              <a:solidFill>
                <a:schemeClr val="bg1">
                  <a:lumMod val="95000"/>
                </a:schemeClr>
              </a:solidFill>
              <a:prstDash val="solid"/>
              <a:round/>
            </a:ln>
          </p:spPr>
          <p:txBody>
            <a:bodyPr/>
            <a:lstStyle/>
            <a:p>
              <a:endParaRPr lang="zh-CN" altLang="en-US"/>
            </a:p>
          </p:txBody>
        </p:sp>
        <p:sp>
          <p:nvSpPr>
            <p:cNvPr id="13" name="Freeform 72"/>
            <p:cNvSpPr/>
            <p:nvPr/>
          </p:nvSpPr>
          <p:spPr bwMode="gray">
            <a:xfrm>
              <a:off x="2215" y="3052"/>
              <a:ext cx="676" cy="694"/>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pFill/>
            <a:ln w="6350">
              <a:solidFill>
                <a:schemeClr val="bg1">
                  <a:lumMod val="95000"/>
                </a:schemeClr>
              </a:solidFill>
              <a:prstDash val="solid"/>
              <a:round/>
            </a:ln>
          </p:spPr>
          <p:txBody>
            <a:bodyPr/>
            <a:lstStyle/>
            <a:p>
              <a:endParaRPr lang="zh-CN" altLang="en-US"/>
            </a:p>
          </p:txBody>
        </p:sp>
        <p:sp>
          <p:nvSpPr>
            <p:cNvPr id="14" name="Freeform 73"/>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grpFill/>
            <a:ln w="0">
              <a:solidFill>
                <a:schemeClr val="bg1">
                  <a:lumMod val="95000"/>
                </a:schemeClr>
              </a:solidFill>
              <a:prstDash val="solid"/>
              <a:round/>
            </a:ln>
          </p:spPr>
          <p:txBody>
            <a:bodyPr/>
            <a:lstStyle/>
            <a:p>
              <a:endParaRPr lang="zh-CN" altLang="en-US"/>
            </a:p>
          </p:txBody>
        </p:sp>
        <p:sp>
          <p:nvSpPr>
            <p:cNvPr id="15" name="Freeform 74"/>
            <p:cNvSpPr/>
            <p:nvPr/>
          </p:nvSpPr>
          <p:spPr bwMode="gray">
            <a:xfrm>
              <a:off x="2755" y="3269"/>
              <a:ext cx="596" cy="432"/>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pFill/>
            <a:ln w="6350">
              <a:solidFill>
                <a:schemeClr val="bg1">
                  <a:lumMod val="95000"/>
                </a:schemeClr>
              </a:solidFill>
              <a:prstDash val="solid"/>
              <a:round/>
            </a:ln>
          </p:spPr>
          <p:txBody>
            <a:bodyPr/>
            <a:lstStyle/>
            <a:p>
              <a:endParaRPr lang="zh-CN" altLang="en-US"/>
            </a:p>
          </p:txBody>
        </p:sp>
        <p:sp>
          <p:nvSpPr>
            <p:cNvPr id="16" name="Freeform 75"/>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grpFill/>
            <a:ln w="0">
              <a:solidFill>
                <a:schemeClr val="bg1">
                  <a:lumMod val="95000"/>
                </a:schemeClr>
              </a:solidFill>
              <a:prstDash val="solid"/>
              <a:round/>
            </a:ln>
          </p:spPr>
          <p:txBody>
            <a:bodyPr/>
            <a:lstStyle/>
            <a:p>
              <a:endParaRPr lang="zh-CN" altLang="en-US"/>
            </a:p>
          </p:txBody>
        </p:sp>
        <p:sp>
          <p:nvSpPr>
            <p:cNvPr id="17" name="Freeform 76"/>
            <p:cNvSpPr/>
            <p:nvPr/>
          </p:nvSpPr>
          <p:spPr bwMode="gray">
            <a:xfrm>
              <a:off x="3116" y="3813"/>
              <a:ext cx="195" cy="172"/>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pFill/>
            <a:ln w="6350">
              <a:solidFill>
                <a:schemeClr val="bg1">
                  <a:lumMod val="95000"/>
                </a:schemeClr>
              </a:solidFill>
              <a:prstDash val="solid"/>
              <a:round/>
            </a:ln>
          </p:spPr>
          <p:txBody>
            <a:bodyPr/>
            <a:lstStyle/>
            <a:p>
              <a:endParaRPr lang="zh-CN" altLang="en-US"/>
            </a:p>
          </p:txBody>
        </p:sp>
        <p:sp>
          <p:nvSpPr>
            <p:cNvPr id="18" name="Freeform 77"/>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grpFill/>
            <a:ln w="0">
              <a:solidFill>
                <a:schemeClr val="bg1">
                  <a:lumMod val="95000"/>
                </a:schemeClr>
              </a:solidFill>
              <a:prstDash val="solid"/>
              <a:round/>
            </a:ln>
          </p:spPr>
          <p:txBody>
            <a:bodyPr/>
            <a:lstStyle/>
            <a:p>
              <a:endParaRPr lang="zh-CN" altLang="en-US"/>
            </a:p>
          </p:txBody>
        </p:sp>
        <p:sp>
          <p:nvSpPr>
            <p:cNvPr id="19" name="Freeform 78"/>
            <p:cNvSpPr/>
            <p:nvPr/>
          </p:nvSpPr>
          <p:spPr bwMode="gray">
            <a:xfrm>
              <a:off x="3188" y="3319"/>
              <a:ext cx="564" cy="48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grpFill/>
            <a:ln w="6350">
              <a:solidFill>
                <a:schemeClr val="bg1">
                  <a:lumMod val="95000"/>
                </a:schemeClr>
              </a:solidFill>
              <a:prstDash val="solid"/>
              <a:round/>
            </a:ln>
          </p:spPr>
          <p:txBody>
            <a:bodyPr/>
            <a:lstStyle/>
            <a:p>
              <a:endParaRPr lang="zh-CN" altLang="en-US"/>
            </a:p>
          </p:txBody>
        </p:sp>
        <p:sp>
          <p:nvSpPr>
            <p:cNvPr id="20" name="Freeform 79"/>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grpFill/>
            <a:ln w="0">
              <a:solidFill>
                <a:schemeClr val="bg1">
                  <a:lumMod val="95000"/>
                </a:schemeClr>
              </a:solidFill>
              <a:prstDash val="solid"/>
              <a:round/>
            </a:ln>
          </p:spPr>
          <p:txBody>
            <a:bodyPr/>
            <a:lstStyle/>
            <a:p>
              <a:endParaRPr lang="zh-CN" altLang="en-US"/>
            </a:p>
          </p:txBody>
        </p:sp>
        <p:sp>
          <p:nvSpPr>
            <p:cNvPr id="21" name="Freeform 80"/>
            <p:cNvSpPr/>
            <p:nvPr/>
          </p:nvSpPr>
          <p:spPr bwMode="gray">
            <a:xfrm>
              <a:off x="3636" y="3029"/>
              <a:ext cx="313" cy="413"/>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pFill/>
            <a:ln w="6350">
              <a:solidFill>
                <a:schemeClr val="bg1">
                  <a:lumMod val="95000"/>
                </a:schemeClr>
              </a:solidFill>
              <a:prstDash val="solid"/>
              <a:round/>
            </a:ln>
          </p:spPr>
          <p:txBody>
            <a:bodyPr/>
            <a:lstStyle/>
            <a:p>
              <a:endParaRPr lang="zh-CN" altLang="en-US"/>
            </a:p>
          </p:txBody>
        </p:sp>
        <p:sp>
          <p:nvSpPr>
            <p:cNvPr id="22" name="Freeform 81"/>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grpFill/>
            <a:ln w="0">
              <a:solidFill>
                <a:schemeClr val="bg1">
                  <a:lumMod val="95000"/>
                </a:schemeClr>
              </a:solidFill>
              <a:prstDash val="solid"/>
              <a:round/>
            </a:ln>
          </p:spPr>
          <p:txBody>
            <a:bodyPr/>
            <a:lstStyle/>
            <a:p>
              <a:endParaRPr lang="zh-CN" altLang="en-US"/>
            </a:p>
          </p:txBody>
        </p:sp>
        <p:sp>
          <p:nvSpPr>
            <p:cNvPr id="23" name="Freeform 82"/>
            <p:cNvSpPr/>
            <p:nvPr/>
          </p:nvSpPr>
          <p:spPr bwMode="gray">
            <a:xfrm>
              <a:off x="3746" y="2774"/>
              <a:ext cx="283" cy="318"/>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grpFill/>
            <a:ln w="6350">
              <a:solidFill>
                <a:schemeClr val="bg1">
                  <a:lumMod val="95000"/>
                </a:schemeClr>
              </a:solidFill>
              <a:prstDash val="solid"/>
              <a:round/>
            </a:ln>
          </p:spPr>
          <p:txBody>
            <a:bodyPr/>
            <a:lstStyle/>
            <a:p>
              <a:endParaRPr lang="zh-CN" altLang="en-US"/>
            </a:p>
          </p:txBody>
        </p:sp>
        <p:sp>
          <p:nvSpPr>
            <p:cNvPr id="24" name="Freeform 83"/>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grpFill/>
            <a:ln w="0">
              <a:solidFill>
                <a:schemeClr val="bg1">
                  <a:lumMod val="95000"/>
                </a:schemeClr>
              </a:solidFill>
              <a:prstDash val="solid"/>
              <a:round/>
            </a:ln>
          </p:spPr>
          <p:txBody>
            <a:bodyPr/>
            <a:lstStyle/>
            <a:p>
              <a:endParaRPr lang="zh-CN" altLang="en-US"/>
            </a:p>
          </p:txBody>
        </p:sp>
        <p:sp>
          <p:nvSpPr>
            <p:cNvPr id="25" name="Freeform 84"/>
            <p:cNvSpPr/>
            <p:nvPr/>
          </p:nvSpPr>
          <p:spPr bwMode="gray">
            <a:xfrm>
              <a:off x="3622" y="2455"/>
              <a:ext cx="383" cy="340"/>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pFill/>
            <a:ln w="6350">
              <a:solidFill>
                <a:schemeClr val="bg1">
                  <a:lumMod val="95000"/>
                </a:schemeClr>
              </a:solidFill>
              <a:prstDash val="solid"/>
              <a:round/>
            </a:ln>
          </p:spPr>
          <p:txBody>
            <a:bodyPr/>
            <a:lstStyle/>
            <a:p>
              <a:endParaRPr lang="zh-CN" altLang="en-US"/>
            </a:p>
          </p:txBody>
        </p:sp>
        <p:sp>
          <p:nvSpPr>
            <p:cNvPr id="26" name="Freeform 85"/>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close/>
                </a:path>
              </a:pathLst>
            </a:custGeom>
            <a:grpFill/>
            <a:ln w="0">
              <a:solidFill>
                <a:schemeClr val="bg1">
                  <a:lumMod val="95000"/>
                </a:schemeClr>
              </a:solidFill>
              <a:prstDash val="solid"/>
              <a:round/>
            </a:ln>
          </p:spPr>
          <p:txBody>
            <a:bodyPr/>
            <a:lstStyle/>
            <a:p>
              <a:endParaRPr lang="zh-CN" altLang="en-US"/>
            </a:p>
          </p:txBody>
        </p:sp>
        <p:sp>
          <p:nvSpPr>
            <p:cNvPr id="27" name="Freeform 86"/>
            <p:cNvSpPr/>
            <p:nvPr/>
          </p:nvSpPr>
          <p:spPr bwMode="gray">
            <a:xfrm>
              <a:off x="3848" y="2705"/>
              <a:ext cx="58" cy="77"/>
            </a:xfrm>
            <a:custGeom>
              <a:avLst/>
              <a:gdLst>
                <a:gd name="T0" fmla="*/ 0 w 116"/>
                <a:gd name="T1" fmla="*/ 0 h 156"/>
                <a:gd name="T2" fmla="*/ 1 w 116"/>
                <a:gd name="T3" fmla="*/ 1 h 156"/>
                <a:gd name="T4" fmla="*/ 2 w 116"/>
                <a:gd name="T5" fmla="*/ 4 h 156"/>
                <a:gd name="T6" fmla="*/ 4 w 116"/>
                <a:gd name="T7" fmla="*/ 8 h 156"/>
                <a:gd name="T8" fmla="*/ 5 w 116"/>
                <a:gd name="T9" fmla="*/ 13 h 156"/>
                <a:gd name="T10" fmla="*/ 6 w 116"/>
                <a:gd name="T11" fmla="*/ 16 h 156"/>
                <a:gd name="T12" fmla="*/ 6 w 116"/>
                <a:gd name="T13" fmla="*/ 20 h 156"/>
                <a:gd name="T14" fmla="*/ 8 w 116"/>
                <a:gd name="T15" fmla="*/ 25 h 156"/>
                <a:gd name="T16" fmla="*/ 11 w 116"/>
                <a:gd name="T17" fmla="*/ 30 h 156"/>
                <a:gd name="T18" fmla="*/ 12 w 116"/>
                <a:gd name="T19" fmla="*/ 33 h 156"/>
                <a:gd name="T20" fmla="*/ 13 w 116"/>
                <a:gd name="T21" fmla="*/ 35 h 156"/>
                <a:gd name="T22" fmla="*/ 15 w 116"/>
                <a:gd name="T23" fmla="*/ 36 h 156"/>
                <a:gd name="T24" fmla="*/ 18 w 116"/>
                <a:gd name="T25" fmla="*/ 38 h 156"/>
                <a:gd name="T26" fmla="*/ 21 w 116"/>
                <a:gd name="T27" fmla="*/ 38 h 156"/>
                <a:gd name="T28" fmla="*/ 24 w 116"/>
                <a:gd name="T29" fmla="*/ 38 h 156"/>
                <a:gd name="T30" fmla="*/ 27 w 116"/>
                <a:gd name="T31" fmla="*/ 37 h 156"/>
                <a:gd name="T32" fmla="*/ 29 w 116"/>
                <a:gd name="T33" fmla="*/ 34 h 156"/>
                <a:gd name="T34" fmla="*/ 29 w 116"/>
                <a:gd name="T35" fmla="*/ 30 h 156"/>
                <a:gd name="T36" fmla="*/ 27 w 116"/>
                <a:gd name="T37" fmla="*/ 26 h 156"/>
                <a:gd name="T38" fmla="*/ 24 w 116"/>
                <a:gd name="T39" fmla="*/ 22 h 156"/>
                <a:gd name="T40" fmla="*/ 19 w 116"/>
                <a:gd name="T41" fmla="*/ 19 h 156"/>
                <a:gd name="T42" fmla="*/ 15 w 116"/>
                <a:gd name="T43" fmla="*/ 16 h 156"/>
                <a:gd name="T44" fmla="*/ 11 w 116"/>
                <a:gd name="T45" fmla="*/ 13 h 156"/>
                <a:gd name="T46" fmla="*/ 10 w 116"/>
                <a:gd name="T47" fmla="*/ 11 h 156"/>
                <a:gd name="T48" fmla="*/ 8 w 116"/>
                <a:gd name="T49" fmla="*/ 8 h 156"/>
                <a:gd name="T50" fmla="*/ 6 w 116"/>
                <a:gd name="T51" fmla="*/ 5 h 156"/>
                <a:gd name="T52" fmla="*/ 3 w 116"/>
                <a:gd name="T53" fmla="*/ 3 h 156"/>
                <a:gd name="T54" fmla="*/ 1 w 116"/>
                <a:gd name="T55" fmla="*/ 1 h 156"/>
                <a:gd name="T56" fmla="*/ 0 w 116"/>
                <a:gd name="T57" fmla="*/ 0 h 15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16"/>
                <a:gd name="T88" fmla="*/ 0 h 156"/>
                <a:gd name="T89" fmla="*/ 116 w 116"/>
                <a:gd name="T90" fmla="*/ 156 h 15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16" h="156">
                  <a:moveTo>
                    <a:pt x="0" y="0"/>
                  </a:moveTo>
                  <a:lnTo>
                    <a:pt x="2" y="6"/>
                  </a:lnTo>
                  <a:lnTo>
                    <a:pt x="8" y="18"/>
                  </a:lnTo>
                  <a:lnTo>
                    <a:pt x="13" y="34"/>
                  </a:lnTo>
                  <a:lnTo>
                    <a:pt x="19" y="52"/>
                  </a:lnTo>
                  <a:lnTo>
                    <a:pt x="21" y="65"/>
                  </a:lnTo>
                  <a:lnTo>
                    <a:pt x="23" y="83"/>
                  </a:lnTo>
                  <a:lnTo>
                    <a:pt x="31" y="103"/>
                  </a:lnTo>
                  <a:lnTo>
                    <a:pt x="41" y="121"/>
                  </a:lnTo>
                  <a:lnTo>
                    <a:pt x="47" y="136"/>
                  </a:lnTo>
                  <a:lnTo>
                    <a:pt x="49" y="142"/>
                  </a:lnTo>
                  <a:lnTo>
                    <a:pt x="59" y="148"/>
                  </a:lnTo>
                  <a:lnTo>
                    <a:pt x="69" y="154"/>
                  </a:lnTo>
                  <a:lnTo>
                    <a:pt x="82" y="156"/>
                  </a:lnTo>
                  <a:lnTo>
                    <a:pt x="94" y="156"/>
                  </a:lnTo>
                  <a:lnTo>
                    <a:pt x="106" y="150"/>
                  </a:lnTo>
                  <a:lnTo>
                    <a:pt x="114" y="138"/>
                  </a:lnTo>
                  <a:lnTo>
                    <a:pt x="116" y="123"/>
                  </a:lnTo>
                  <a:lnTo>
                    <a:pt x="108" y="107"/>
                  </a:lnTo>
                  <a:lnTo>
                    <a:pt x="94" y="91"/>
                  </a:lnTo>
                  <a:lnTo>
                    <a:pt x="76" y="77"/>
                  </a:lnTo>
                  <a:lnTo>
                    <a:pt x="59" y="65"/>
                  </a:lnTo>
                  <a:lnTo>
                    <a:pt x="43" y="54"/>
                  </a:lnTo>
                  <a:lnTo>
                    <a:pt x="37" y="46"/>
                  </a:lnTo>
                  <a:lnTo>
                    <a:pt x="31" y="34"/>
                  </a:lnTo>
                  <a:lnTo>
                    <a:pt x="21" y="22"/>
                  </a:lnTo>
                  <a:lnTo>
                    <a:pt x="12" y="12"/>
                  </a:lnTo>
                  <a:lnTo>
                    <a:pt x="2" y="4"/>
                  </a:lnTo>
                  <a:lnTo>
                    <a:pt x="0" y="0"/>
                  </a:lnTo>
                </a:path>
              </a:pathLst>
            </a:custGeom>
            <a:grpFill/>
            <a:ln w="6350">
              <a:solidFill>
                <a:schemeClr val="bg1">
                  <a:lumMod val="95000"/>
                </a:schemeClr>
              </a:solidFill>
              <a:prstDash val="solid"/>
              <a:round/>
            </a:ln>
          </p:spPr>
          <p:txBody>
            <a:bodyPr/>
            <a:lstStyle/>
            <a:p>
              <a:endParaRPr lang="zh-CN" altLang="en-US"/>
            </a:p>
          </p:txBody>
        </p:sp>
        <p:sp>
          <p:nvSpPr>
            <p:cNvPr id="28" name="Freeform 87"/>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close/>
                </a:path>
              </a:pathLst>
            </a:custGeom>
            <a:grpFill/>
            <a:ln w="0">
              <a:solidFill>
                <a:schemeClr val="bg1">
                  <a:lumMod val="95000"/>
                </a:schemeClr>
              </a:solidFill>
              <a:prstDash val="solid"/>
              <a:round/>
            </a:ln>
          </p:spPr>
          <p:txBody>
            <a:bodyPr/>
            <a:lstStyle/>
            <a:p>
              <a:endParaRPr lang="zh-CN" altLang="en-US"/>
            </a:p>
          </p:txBody>
        </p:sp>
        <p:sp>
          <p:nvSpPr>
            <p:cNvPr id="29" name="Freeform 88"/>
            <p:cNvSpPr/>
            <p:nvPr/>
          </p:nvSpPr>
          <p:spPr bwMode="gray">
            <a:xfrm>
              <a:off x="3714" y="2597"/>
              <a:ext cx="37" cy="32"/>
            </a:xfrm>
            <a:custGeom>
              <a:avLst/>
              <a:gdLst>
                <a:gd name="T0" fmla="*/ 0 w 75"/>
                <a:gd name="T1" fmla="*/ 12 h 63"/>
                <a:gd name="T2" fmla="*/ 8 w 75"/>
                <a:gd name="T3" fmla="*/ 0 h 63"/>
                <a:gd name="T4" fmla="*/ 18 w 75"/>
                <a:gd name="T5" fmla="*/ 4 h 63"/>
                <a:gd name="T6" fmla="*/ 18 w 75"/>
                <a:gd name="T7" fmla="*/ 13 h 63"/>
                <a:gd name="T8" fmla="*/ 8 w 75"/>
                <a:gd name="T9" fmla="*/ 16 h 63"/>
                <a:gd name="T10" fmla="*/ 0 w 75"/>
                <a:gd name="T11" fmla="*/ 12 h 63"/>
                <a:gd name="T12" fmla="*/ 0 60000 65536"/>
                <a:gd name="T13" fmla="*/ 0 60000 65536"/>
                <a:gd name="T14" fmla="*/ 0 60000 65536"/>
                <a:gd name="T15" fmla="*/ 0 60000 65536"/>
                <a:gd name="T16" fmla="*/ 0 60000 65536"/>
                <a:gd name="T17" fmla="*/ 0 60000 65536"/>
                <a:gd name="T18" fmla="*/ 0 w 75"/>
                <a:gd name="T19" fmla="*/ 0 h 63"/>
                <a:gd name="T20" fmla="*/ 75 w 75"/>
                <a:gd name="T21" fmla="*/ 63 h 63"/>
              </a:gdLst>
              <a:ahLst/>
              <a:cxnLst>
                <a:cxn ang="T12">
                  <a:pos x="T0" y="T1"/>
                </a:cxn>
                <a:cxn ang="T13">
                  <a:pos x="T2" y="T3"/>
                </a:cxn>
                <a:cxn ang="T14">
                  <a:pos x="T4" y="T5"/>
                </a:cxn>
                <a:cxn ang="T15">
                  <a:pos x="T6" y="T7"/>
                </a:cxn>
                <a:cxn ang="T16">
                  <a:pos x="T8" y="T9"/>
                </a:cxn>
                <a:cxn ang="T17">
                  <a:pos x="T10" y="T11"/>
                </a:cxn>
              </a:cxnLst>
              <a:rect l="T18" t="T19" r="T20" b="T21"/>
              <a:pathLst>
                <a:path w="75" h="63">
                  <a:moveTo>
                    <a:pt x="0" y="45"/>
                  </a:moveTo>
                  <a:lnTo>
                    <a:pt x="33" y="0"/>
                  </a:lnTo>
                  <a:lnTo>
                    <a:pt x="73" y="14"/>
                  </a:lnTo>
                  <a:lnTo>
                    <a:pt x="75" y="49"/>
                  </a:lnTo>
                  <a:lnTo>
                    <a:pt x="32" y="63"/>
                  </a:lnTo>
                  <a:lnTo>
                    <a:pt x="0" y="45"/>
                  </a:lnTo>
                </a:path>
              </a:pathLst>
            </a:custGeom>
            <a:grpFill/>
            <a:ln w="6350">
              <a:solidFill>
                <a:schemeClr val="bg1">
                  <a:lumMod val="95000"/>
                </a:schemeClr>
              </a:solidFill>
              <a:prstDash val="solid"/>
              <a:round/>
            </a:ln>
          </p:spPr>
          <p:txBody>
            <a:bodyPr/>
            <a:lstStyle/>
            <a:p>
              <a:endParaRPr lang="zh-CN" altLang="en-US"/>
            </a:p>
          </p:txBody>
        </p:sp>
        <p:sp>
          <p:nvSpPr>
            <p:cNvPr id="30" name="Freeform 89"/>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close/>
                </a:path>
              </a:pathLst>
            </a:custGeom>
            <a:grpFill/>
            <a:ln w="0">
              <a:solidFill>
                <a:schemeClr val="bg1">
                  <a:lumMod val="95000"/>
                </a:schemeClr>
              </a:solidFill>
              <a:prstDash val="solid"/>
              <a:round/>
            </a:ln>
          </p:spPr>
          <p:txBody>
            <a:bodyPr/>
            <a:lstStyle/>
            <a:p>
              <a:endParaRPr lang="zh-CN" altLang="en-US"/>
            </a:p>
          </p:txBody>
        </p:sp>
        <p:sp>
          <p:nvSpPr>
            <p:cNvPr id="31" name="Freeform 90"/>
            <p:cNvSpPr/>
            <p:nvPr/>
          </p:nvSpPr>
          <p:spPr bwMode="gray">
            <a:xfrm>
              <a:off x="3768" y="2614"/>
              <a:ext cx="37" cy="52"/>
            </a:xfrm>
            <a:custGeom>
              <a:avLst/>
              <a:gdLst>
                <a:gd name="T0" fmla="*/ 0 w 73"/>
                <a:gd name="T1" fmla="*/ 10 h 105"/>
                <a:gd name="T2" fmla="*/ 9 w 73"/>
                <a:gd name="T3" fmla="*/ 0 h 105"/>
                <a:gd name="T4" fmla="*/ 16 w 73"/>
                <a:gd name="T5" fmla="*/ 12 h 105"/>
                <a:gd name="T6" fmla="*/ 19 w 73"/>
                <a:gd name="T7" fmla="*/ 26 h 105"/>
                <a:gd name="T8" fmla="*/ 9 w 73"/>
                <a:gd name="T9" fmla="*/ 19 h 105"/>
                <a:gd name="T10" fmla="*/ 0 w 73"/>
                <a:gd name="T11" fmla="*/ 10 h 105"/>
                <a:gd name="T12" fmla="*/ 0 60000 65536"/>
                <a:gd name="T13" fmla="*/ 0 60000 65536"/>
                <a:gd name="T14" fmla="*/ 0 60000 65536"/>
                <a:gd name="T15" fmla="*/ 0 60000 65536"/>
                <a:gd name="T16" fmla="*/ 0 60000 65536"/>
                <a:gd name="T17" fmla="*/ 0 60000 65536"/>
                <a:gd name="T18" fmla="*/ 0 w 73"/>
                <a:gd name="T19" fmla="*/ 0 h 105"/>
                <a:gd name="T20" fmla="*/ 73 w 73"/>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73" h="105">
                  <a:moveTo>
                    <a:pt x="0" y="40"/>
                  </a:moveTo>
                  <a:lnTo>
                    <a:pt x="34" y="0"/>
                  </a:lnTo>
                  <a:lnTo>
                    <a:pt x="63" y="48"/>
                  </a:lnTo>
                  <a:lnTo>
                    <a:pt x="73" y="105"/>
                  </a:lnTo>
                  <a:lnTo>
                    <a:pt x="34" y="77"/>
                  </a:lnTo>
                  <a:lnTo>
                    <a:pt x="0" y="40"/>
                  </a:lnTo>
                </a:path>
              </a:pathLst>
            </a:custGeom>
            <a:grpFill/>
            <a:ln w="6350">
              <a:solidFill>
                <a:schemeClr val="bg1">
                  <a:lumMod val="95000"/>
                </a:schemeClr>
              </a:solidFill>
              <a:prstDash val="solid"/>
              <a:round/>
            </a:ln>
          </p:spPr>
          <p:txBody>
            <a:bodyPr/>
            <a:lstStyle/>
            <a:p>
              <a:endParaRPr lang="zh-CN" altLang="en-US"/>
            </a:p>
          </p:txBody>
        </p:sp>
        <p:sp>
          <p:nvSpPr>
            <p:cNvPr id="32" name="Freeform 91"/>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grpFill/>
            <a:ln w="0">
              <a:solidFill>
                <a:schemeClr val="bg1">
                  <a:lumMod val="95000"/>
                </a:schemeClr>
              </a:solidFill>
              <a:prstDash val="solid"/>
              <a:round/>
            </a:ln>
          </p:spPr>
          <p:txBody>
            <a:bodyPr/>
            <a:lstStyle/>
            <a:p>
              <a:endParaRPr lang="zh-CN" altLang="en-US"/>
            </a:p>
          </p:txBody>
        </p:sp>
        <p:sp>
          <p:nvSpPr>
            <p:cNvPr id="33" name="Freeform 92"/>
            <p:cNvSpPr/>
            <p:nvPr/>
          </p:nvSpPr>
          <p:spPr bwMode="gray">
            <a:xfrm>
              <a:off x="3451" y="2207"/>
              <a:ext cx="493" cy="331"/>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grpFill/>
            <a:ln w="6350">
              <a:solidFill>
                <a:schemeClr val="bg1">
                  <a:lumMod val="95000"/>
                </a:schemeClr>
              </a:solidFill>
              <a:prstDash val="solid"/>
              <a:round/>
            </a:ln>
          </p:spPr>
          <p:txBody>
            <a:bodyPr/>
            <a:lstStyle/>
            <a:p>
              <a:endParaRPr lang="zh-CN" altLang="en-US"/>
            </a:p>
          </p:txBody>
        </p:sp>
        <p:sp>
          <p:nvSpPr>
            <p:cNvPr id="34" name="Freeform 93"/>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grpFill/>
            <a:ln w="0">
              <a:solidFill>
                <a:schemeClr val="bg1">
                  <a:lumMod val="95000"/>
                </a:schemeClr>
              </a:solidFill>
              <a:prstDash val="solid"/>
              <a:round/>
            </a:ln>
          </p:spPr>
          <p:txBody>
            <a:bodyPr/>
            <a:lstStyle/>
            <a:p>
              <a:endParaRPr lang="zh-CN" altLang="en-US"/>
            </a:p>
          </p:txBody>
        </p:sp>
        <p:sp>
          <p:nvSpPr>
            <p:cNvPr id="35" name="Freeform 94"/>
            <p:cNvSpPr/>
            <p:nvPr/>
          </p:nvSpPr>
          <p:spPr bwMode="gray">
            <a:xfrm>
              <a:off x="3322" y="1838"/>
              <a:ext cx="400" cy="580"/>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pFill/>
            <a:ln w="6350">
              <a:solidFill>
                <a:schemeClr val="bg1">
                  <a:lumMod val="95000"/>
                </a:schemeClr>
              </a:solidFill>
              <a:prstDash val="solid"/>
              <a:round/>
            </a:ln>
          </p:spPr>
          <p:txBody>
            <a:bodyPr/>
            <a:lstStyle/>
            <a:p>
              <a:endParaRPr lang="zh-CN" altLang="en-US"/>
            </a:p>
          </p:txBody>
        </p:sp>
        <p:sp>
          <p:nvSpPr>
            <p:cNvPr id="36" name="Freeform 95"/>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grpFill/>
            <a:ln w="0">
              <a:solidFill>
                <a:schemeClr val="bg1">
                  <a:lumMod val="95000"/>
                </a:schemeClr>
              </a:solidFill>
              <a:prstDash val="solid"/>
              <a:round/>
            </a:ln>
          </p:spPr>
          <p:txBody>
            <a:bodyPr/>
            <a:lstStyle/>
            <a:p>
              <a:endParaRPr lang="zh-CN" altLang="en-US"/>
            </a:p>
          </p:txBody>
        </p:sp>
        <p:sp>
          <p:nvSpPr>
            <p:cNvPr id="37" name="Freeform 96"/>
            <p:cNvSpPr/>
            <p:nvPr/>
          </p:nvSpPr>
          <p:spPr bwMode="gray">
            <a:xfrm>
              <a:off x="3440" y="1985"/>
              <a:ext cx="121" cy="140"/>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pFill/>
            <a:ln w="6350">
              <a:solidFill>
                <a:schemeClr val="bg1">
                  <a:lumMod val="95000"/>
                </a:schemeClr>
              </a:solidFill>
              <a:prstDash val="solid"/>
              <a:round/>
            </a:ln>
          </p:spPr>
          <p:txBody>
            <a:bodyPr/>
            <a:lstStyle/>
            <a:p>
              <a:endParaRPr lang="zh-CN" altLang="en-US"/>
            </a:p>
          </p:txBody>
        </p:sp>
        <p:sp>
          <p:nvSpPr>
            <p:cNvPr id="38" name="Freeform 97"/>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grpFill/>
            <a:ln w="0">
              <a:solidFill>
                <a:schemeClr val="bg1">
                  <a:lumMod val="95000"/>
                </a:schemeClr>
              </a:solidFill>
              <a:prstDash val="solid"/>
              <a:round/>
            </a:ln>
          </p:spPr>
          <p:txBody>
            <a:bodyPr/>
            <a:lstStyle/>
            <a:p>
              <a:endParaRPr lang="zh-CN" altLang="en-US"/>
            </a:p>
          </p:txBody>
        </p:sp>
        <p:sp>
          <p:nvSpPr>
            <p:cNvPr id="39" name="Freeform 98"/>
            <p:cNvSpPr/>
            <p:nvPr/>
          </p:nvSpPr>
          <p:spPr bwMode="gray">
            <a:xfrm>
              <a:off x="3527" y="2070"/>
              <a:ext cx="86" cy="115"/>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pFill/>
            <a:ln w="6350">
              <a:solidFill>
                <a:schemeClr val="bg1">
                  <a:lumMod val="95000"/>
                </a:schemeClr>
              </a:solidFill>
              <a:prstDash val="solid"/>
              <a:round/>
            </a:ln>
          </p:spPr>
          <p:txBody>
            <a:bodyPr/>
            <a:lstStyle/>
            <a:p>
              <a:endParaRPr lang="zh-CN" altLang="en-US"/>
            </a:p>
          </p:txBody>
        </p:sp>
        <p:sp>
          <p:nvSpPr>
            <p:cNvPr id="40" name="Freeform 99"/>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grpFill/>
            <a:ln w="0">
              <a:solidFill>
                <a:schemeClr val="bg1">
                  <a:lumMod val="95000"/>
                </a:schemeClr>
              </a:solidFill>
              <a:prstDash val="solid"/>
              <a:round/>
            </a:ln>
          </p:spPr>
          <p:txBody>
            <a:bodyPr/>
            <a:lstStyle/>
            <a:p>
              <a:endParaRPr lang="zh-CN" altLang="en-US"/>
            </a:p>
          </p:txBody>
        </p:sp>
        <p:sp>
          <p:nvSpPr>
            <p:cNvPr id="41" name="Freeform 100"/>
            <p:cNvSpPr/>
            <p:nvPr/>
          </p:nvSpPr>
          <p:spPr bwMode="gray">
            <a:xfrm>
              <a:off x="3643" y="1699"/>
              <a:ext cx="430" cy="4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grpFill/>
            <a:ln w="6350">
              <a:solidFill>
                <a:schemeClr val="bg1">
                  <a:lumMod val="95000"/>
                </a:schemeClr>
              </a:solidFill>
              <a:prstDash val="solid"/>
              <a:round/>
            </a:ln>
          </p:spPr>
          <p:txBody>
            <a:bodyPr/>
            <a:lstStyle/>
            <a:p>
              <a:endParaRPr lang="zh-CN" altLang="en-US"/>
            </a:p>
          </p:txBody>
        </p:sp>
        <p:sp>
          <p:nvSpPr>
            <p:cNvPr id="42" name="Freeform 101"/>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grpFill/>
            <a:ln w="0">
              <a:solidFill>
                <a:schemeClr val="bg1">
                  <a:lumMod val="95000"/>
                </a:schemeClr>
              </a:solidFill>
              <a:prstDash val="solid"/>
              <a:round/>
            </a:ln>
          </p:spPr>
          <p:txBody>
            <a:bodyPr/>
            <a:lstStyle/>
            <a:p>
              <a:endParaRPr lang="zh-CN" altLang="en-US"/>
            </a:p>
          </p:txBody>
        </p:sp>
        <p:sp>
          <p:nvSpPr>
            <p:cNvPr id="43" name="Freeform 102"/>
            <p:cNvSpPr/>
            <p:nvPr/>
          </p:nvSpPr>
          <p:spPr bwMode="gray">
            <a:xfrm>
              <a:off x="3738" y="1458"/>
              <a:ext cx="630" cy="431"/>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pFill/>
            <a:ln w="6350">
              <a:solidFill>
                <a:schemeClr val="bg1">
                  <a:lumMod val="95000"/>
                </a:schemeClr>
              </a:solidFill>
              <a:prstDash val="solid"/>
              <a:round/>
            </a:ln>
          </p:spPr>
          <p:txBody>
            <a:bodyPr/>
            <a:lstStyle/>
            <a:p>
              <a:endParaRPr lang="zh-CN" altLang="en-US"/>
            </a:p>
          </p:txBody>
        </p:sp>
        <p:sp>
          <p:nvSpPr>
            <p:cNvPr id="44" name="Freeform 103"/>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grpFill/>
            <a:ln w="0">
              <a:solidFill>
                <a:schemeClr val="bg1">
                  <a:lumMod val="95000"/>
                </a:schemeClr>
              </a:solidFill>
              <a:prstDash val="solid"/>
              <a:round/>
            </a:ln>
          </p:spPr>
          <p:txBody>
            <a:bodyPr/>
            <a:lstStyle/>
            <a:p>
              <a:endParaRPr lang="zh-CN" altLang="en-US"/>
            </a:p>
          </p:txBody>
        </p:sp>
        <p:sp>
          <p:nvSpPr>
            <p:cNvPr id="45" name="Freeform 104"/>
            <p:cNvSpPr/>
            <p:nvPr/>
          </p:nvSpPr>
          <p:spPr bwMode="gray">
            <a:xfrm>
              <a:off x="3599" y="839"/>
              <a:ext cx="861" cy="778"/>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pFill/>
            <a:ln w="6350">
              <a:solidFill>
                <a:schemeClr val="bg1">
                  <a:lumMod val="95000"/>
                </a:schemeClr>
              </a:solidFill>
              <a:prstDash val="solid"/>
              <a:round/>
            </a:ln>
          </p:spPr>
          <p:txBody>
            <a:bodyPr/>
            <a:lstStyle/>
            <a:p>
              <a:endParaRPr lang="zh-CN" altLang="en-US"/>
            </a:p>
          </p:txBody>
        </p:sp>
        <p:sp>
          <p:nvSpPr>
            <p:cNvPr id="46" name="Freeform 105"/>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grpFill/>
            <a:ln w="0">
              <a:solidFill>
                <a:schemeClr val="bg1">
                  <a:lumMod val="95000"/>
                </a:schemeClr>
              </a:solidFill>
              <a:prstDash val="solid"/>
              <a:round/>
            </a:ln>
          </p:spPr>
          <p:txBody>
            <a:bodyPr/>
            <a:lstStyle/>
            <a:p>
              <a:endParaRPr lang="zh-CN" altLang="en-US"/>
            </a:p>
          </p:txBody>
        </p:sp>
        <p:sp>
          <p:nvSpPr>
            <p:cNvPr id="47" name="Freeform 106"/>
            <p:cNvSpPr/>
            <p:nvPr/>
          </p:nvSpPr>
          <p:spPr bwMode="gray">
            <a:xfrm>
              <a:off x="2264" y="884"/>
              <a:ext cx="1641" cy="1473"/>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pFill/>
            <a:ln w="6350">
              <a:solidFill>
                <a:schemeClr val="bg1">
                  <a:lumMod val="95000"/>
                </a:schemeClr>
              </a:solidFill>
              <a:prstDash val="solid"/>
              <a:round/>
            </a:ln>
          </p:spPr>
          <p:txBody>
            <a:bodyPr/>
            <a:lstStyle/>
            <a:p>
              <a:endParaRPr lang="zh-CN" altLang="en-US"/>
            </a:p>
          </p:txBody>
        </p:sp>
        <p:sp>
          <p:nvSpPr>
            <p:cNvPr id="48" name="Freeform 107"/>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grpFill/>
            <a:ln w="0">
              <a:solidFill>
                <a:schemeClr val="bg1">
                  <a:lumMod val="95000"/>
                </a:schemeClr>
              </a:solidFill>
              <a:prstDash val="solid"/>
              <a:round/>
            </a:ln>
          </p:spPr>
          <p:txBody>
            <a:bodyPr/>
            <a:lstStyle/>
            <a:p>
              <a:endParaRPr lang="zh-CN" altLang="en-US"/>
            </a:p>
          </p:txBody>
        </p:sp>
        <p:sp>
          <p:nvSpPr>
            <p:cNvPr id="49" name="Freeform 108"/>
            <p:cNvSpPr/>
            <p:nvPr/>
          </p:nvSpPr>
          <p:spPr bwMode="gray">
            <a:xfrm>
              <a:off x="2016" y="1899"/>
              <a:ext cx="1007" cy="8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pFill/>
            <a:ln w="6350">
              <a:solidFill>
                <a:schemeClr val="bg1">
                  <a:lumMod val="95000"/>
                </a:schemeClr>
              </a:solidFill>
              <a:prstDash val="solid"/>
              <a:round/>
            </a:ln>
          </p:spPr>
          <p:txBody>
            <a:bodyPr/>
            <a:lstStyle/>
            <a:p>
              <a:endParaRPr lang="zh-CN" altLang="en-US"/>
            </a:p>
          </p:txBody>
        </p:sp>
        <p:sp>
          <p:nvSpPr>
            <p:cNvPr id="50" name="Freeform 109"/>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grpFill/>
            <a:ln w="0">
              <a:solidFill>
                <a:schemeClr val="bg1">
                  <a:lumMod val="95000"/>
                </a:schemeClr>
              </a:solidFill>
              <a:prstDash val="solid"/>
              <a:round/>
            </a:ln>
          </p:spPr>
          <p:txBody>
            <a:bodyPr/>
            <a:lstStyle/>
            <a:p>
              <a:endParaRPr lang="zh-CN" altLang="en-US"/>
            </a:p>
          </p:txBody>
        </p:sp>
        <p:sp>
          <p:nvSpPr>
            <p:cNvPr id="51" name="Freeform 110"/>
            <p:cNvSpPr/>
            <p:nvPr/>
          </p:nvSpPr>
          <p:spPr bwMode="gray">
            <a:xfrm>
              <a:off x="1694" y="2177"/>
              <a:ext cx="936" cy="666"/>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pFill/>
            <a:ln w="6350">
              <a:solidFill>
                <a:schemeClr val="bg1">
                  <a:lumMod val="95000"/>
                </a:schemeClr>
              </a:solidFill>
              <a:prstDash val="solid"/>
              <a:round/>
            </a:ln>
          </p:spPr>
          <p:txBody>
            <a:bodyPr/>
            <a:lstStyle/>
            <a:p>
              <a:endParaRPr lang="zh-CN" altLang="en-US"/>
            </a:p>
          </p:txBody>
        </p:sp>
        <p:sp>
          <p:nvSpPr>
            <p:cNvPr id="52" name="Freeform 111"/>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grpFill/>
            <a:ln w="0">
              <a:solidFill>
                <a:schemeClr val="bg1">
                  <a:lumMod val="95000"/>
                </a:schemeClr>
              </a:solidFill>
              <a:prstDash val="solid"/>
              <a:round/>
            </a:ln>
          </p:spPr>
          <p:txBody>
            <a:bodyPr/>
            <a:lstStyle/>
            <a:p>
              <a:endParaRPr lang="zh-CN" altLang="en-US"/>
            </a:p>
          </p:txBody>
        </p:sp>
        <p:sp>
          <p:nvSpPr>
            <p:cNvPr id="53" name="Freeform 112"/>
            <p:cNvSpPr/>
            <p:nvPr/>
          </p:nvSpPr>
          <p:spPr bwMode="gray">
            <a:xfrm>
              <a:off x="2241" y="2635"/>
              <a:ext cx="911" cy="693"/>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pFill/>
            <a:ln w="6350">
              <a:solidFill>
                <a:schemeClr val="bg1">
                  <a:lumMod val="95000"/>
                </a:schemeClr>
              </a:solidFill>
              <a:prstDash val="solid"/>
              <a:round/>
            </a:ln>
          </p:spPr>
          <p:txBody>
            <a:bodyPr/>
            <a:lstStyle/>
            <a:p>
              <a:endParaRPr lang="zh-CN" altLang="en-US"/>
            </a:p>
          </p:txBody>
        </p:sp>
        <p:sp>
          <p:nvSpPr>
            <p:cNvPr id="54" name="Freeform 113"/>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grpFill/>
            <a:ln w="0">
              <a:solidFill>
                <a:schemeClr val="bg1">
                  <a:lumMod val="95000"/>
                </a:schemeClr>
              </a:solidFill>
              <a:prstDash val="solid"/>
              <a:round/>
            </a:ln>
          </p:spPr>
          <p:txBody>
            <a:bodyPr/>
            <a:lstStyle/>
            <a:p>
              <a:endParaRPr lang="zh-CN" altLang="en-US"/>
            </a:p>
          </p:txBody>
        </p:sp>
        <p:sp>
          <p:nvSpPr>
            <p:cNvPr id="55" name="Freeform 114"/>
            <p:cNvSpPr/>
            <p:nvPr/>
          </p:nvSpPr>
          <p:spPr bwMode="gray">
            <a:xfrm>
              <a:off x="2685" y="3045"/>
              <a:ext cx="453" cy="398"/>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pFill/>
            <a:ln w="6350">
              <a:solidFill>
                <a:schemeClr val="bg1">
                  <a:lumMod val="95000"/>
                </a:schemeClr>
              </a:solidFill>
              <a:prstDash val="solid"/>
              <a:round/>
            </a:ln>
          </p:spPr>
          <p:txBody>
            <a:bodyPr/>
            <a:lstStyle/>
            <a:p>
              <a:endParaRPr lang="zh-CN" altLang="en-US"/>
            </a:p>
          </p:txBody>
        </p:sp>
        <p:sp>
          <p:nvSpPr>
            <p:cNvPr id="56" name="Freeform 115"/>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grpFill/>
            <a:ln w="0">
              <a:solidFill>
                <a:schemeClr val="bg1">
                  <a:lumMod val="95000"/>
                </a:schemeClr>
              </a:solidFill>
              <a:prstDash val="solid"/>
              <a:round/>
            </a:ln>
          </p:spPr>
          <p:txBody>
            <a:bodyPr/>
            <a:lstStyle/>
            <a:p>
              <a:endParaRPr lang="zh-CN" altLang="en-US"/>
            </a:p>
          </p:txBody>
        </p:sp>
        <p:sp>
          <p:nvSpPr>
            <p:cNvPr id="57" name="Freeform 116"/>
            <p:cNvSpPr/>
            <p:nvPr/>
          </p:nvSpPr>
          <p:spPr bwMode="gray">
            <a:xfrm>
              <a:off x="3094" y="2950"/>
              <a:ext cx="402" cy="458"/>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pFill/>
            <a:ln w="6350">
              <a:solidFill>
                <a:schemeClr val="bg1">
                  <a:lumMod val="95000"/>
                </a:schemeClr>
              </a:solidFill>
              <a:prstDash val="solid"/>
              <a:round/>
            </a:ln>
          </p:spPr>
          <p:txBody>
            <a:bodyPr/>
            <a:lstStyle/>
            <a:p>
              <a:endParaRPr lang="zh-CN" altLang="en-US"/>
            </a:p>
          </p:txBody>
        </p:sp>
        <p:sp>
          <p:nvSpPr>
            <p:cNvPr id="58" name="Freeform 117"/>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grpFill/>
            <a:ln w="0">
              <a:solidFill>
                <a:schemeClr val="bg1">
                  <a:lumMod val="95000"/>
                </a:schemeClr>
              </a:solidFill>
              <a:prstDash val="solid"/>
              <a:round/>
            </a:ln>
          </p:spPr>
          <p:txBody>
            <a:bodyPr/>
            <a:lstStyle/>
            <a:p>
              <a:endParaRPr lang="zh-CN" altLang="en-US"/>
            </a:p>
          </p:txBody>
        </p:sp>
        <p:sp>
          <p:nvSpPr>
            <p:cNvPr id="59" name="Freeform 118"/>
            <p:cNvSpPr/>
            <p:nvPr/>
          </p:nvSpPr>
          <p:spPr bwMode="gray">
            <a:xfrm>
              <a:off x="3436" y="2904"/>
              <a:ext cx="356" cy="491"/>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pFill/>
            <a:ln w="6350">
              <a:solidFill>
                <a:schemeClr val="bg1">
                  <a:lumMod val="95000"/>
                </a:schemeClr>
              </a:solidFill>
              <a:prstDash val="solid"/>
              <a:round/>
            </a:ln>
          </p:spPr>
          <p:txBody>
            <a:bodyPr/>
            <a:lstStyle/>
            <a:p>
              <a:endParaRPr lang="zh-CN" altLang="en-US"/>
            </a:p>
          </p:txBody>
        </p:sp>
        <p:sp>
          <p:nvSpPr>
            <p:cNvPr id="60" name="Freeform 119"/>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grpFill/>
            <a:ln w="0">
              <a:solidFill>
                <a:schemeClr val="bg1">
                  <a:lumMod val="95000"/>
                </a:schemeClr>
              </a:solidFill>
              <a:prstDash val="solid"/>
              <a:round/>
            </a:ln>
          </p:spPr>
          <p:txBody>
            <a:bodyPr/>
            <a:lstStyle/>
            <a:p>
              <a:endParaRPr lang="zh-CN" altLang="en-US"/>
            </a:p>
          </p:txBody>
        </p:sp>
        <p:sp>
          <p:nvSpPr>
            <p:cNvPr id="61" name="Freeform 120"/>
            <p:cNvSpPr/>
            <p:nvPr/>
          </p:nvSpPr>
          <p:spPr bwMode="gray">
            <a:xfrm>
              <a:off x="3477" y="2497"/>
              <a:ext cx="361" cy="447"/>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pFill/>
            <a:ln w="6350">
              <a:solidFill>
                <a:schemeClr val="bg1">
                  <a:lumMod val="95000"/>
                </a:schemeClr>
              </a:solidFill>
              <a:prstDash val="solid"/>
              <a:round/>
            </a:ln>
          </p:spPr>
          <p:txBody>
            <a:bodyPr/>
            <a:lstStyle/>
            <a:p>
              <a:endParaRPr lang="zh-CN" altLang="en-US"/>
            </a:p>
          </p:txBody>
        </p:sp>
        <p:sp>
          <p:nvSpPr>
            <p:cNvPr id="62" name="Freeform 121"/>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grpFill/>
            <a:ln w="0">
              <a:solidFill>
                <a:schemeClr val="bg1">
                  <a:lumMod val="95000"/>
                </a:schemeClr>
              </a:solidFill>
              <a:prstDash val="solid"/>
              <a:round/>
            </a:ln>
          </p:spPr>
          <p:txBody>
            <a:bodyPr/>
            <a:lstStyle/>
            <a:p>
              <a:endParaRPr lang="zh-CN" altLang="en-US"/>
            </a:p>
          </p:txBody>
        </p:sp>
        <p:sp>
          <p:nvSpPr>
            <p:cNvPr id="63" name="Freeform 122"/>
            <p:cNvSpPr/>
            <p:nvPr/>
          </p:nvSpPr>
          <p:spPr bwMode="gray">
            <a:xfrm>
              <a:off x="3034" y="2686"/>
              <a:ext cx="568" cy="356"/>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pFill/>
            <a:ln w="6350">
              <a:solidFill>
                <a:schemeClr val="bg1">
                  <a:lumMod val="95000"/>
                </a:schemeClr>
              </a:solidFill>
              <a:prstDash val="solid"/>
              <a:round/>
            </a:ln>
          </p:spPr>
          <p:txBody>
            <a:bodyPr/>
            <a:lstStyle/>
            <a:p>
              <a:endParaRPr lang="zh-CN" altLang="en-US"/>
            </a:p>
          </p:txBody>
        </p:sp>
        <p:sp>
          <p:nvSpPr>
            <p:cNvPr id="64" name="Freeform 123"/>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grpFill/>
            <a:ln w="0">
              <a:solidFill>
                <a:schemeClr val="bg1">
                  <a:lumMod val="95000"/>
                </a:schemeClr>
              </a:solidFill>
              <a:prstDash val="solid"/>
              <a:round/>
            </a:ln>
          </p:spPr>
          <p:txBody>
            <a:bodyPr/>
            <a:lstStyle/>
            <a:p>
              <a:endParaRPr lang="zh-CN" altLang="en-US"/>
            </a:p>
          </p:txBody>
        </p:sp>
        <p:sp>
          <p:nvSpPr>
            <p:cNvPr id="65" name="Freeform 124"/>
            <p:cNvSpPr/>
            <p:nvPr/>
          </p:nvSpPr>
          <p:spPr bwMode="gray">
            <a:xfrm>
              <a:off x="3140" y="2406"/>
              <a:ext cx="448" cy="398"/>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pFill/>
            <a:ln w="6350">
              <a:solidFill>
                <a:schemeClr val="bg1">
                  <a:lumMod val="95000"/>
                </a:schemeClr>
              </a:solidFill>
              <a:prstDash val="solid"/>
              <a:round/>
            </a:ln>
          </p:spPr>
          <p:txBody>
            <a:bodyPr/>
            <a:lstStyle/>
            <a:p>
              <a:endParaRPr lang="zh-CN" altLang="en-US"/>
            </a:p>
          </p:txBody>
        </p:sp>
        <p:sp>
          <p:nvSpPr>
            <p:cNvPr id="66" name="Freeform 125"/>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grpFill/>
            <a:ln w="0">
              <a:solidFill>
                <a:schemeClr val="bg1">
                  <a:lumMod val="95000"/>
                </a:schemeClr>
              </a:solidFill>
              <a:prstDash val="solid"/>
              <a:round/>
            </a:ln>
          </p:spPr>
          <p:txBody>
            <a:bodyPr/>
            <a:lstStyle/>
            <a:p>
              <a:endParaRPr lang="zh-CN" altLang="en-US"/>
            </a:p>
          </p:txBody>
        </p:sp>
        <p:sp>
          <p:nvSpPr>
            <p:cNvPr id="67" name="Freeform 126"/>
            <p:cNvSpPr/>
            <p:nvPr/>
          </p:nvSpPr>
          <p:spPr bwMode="gray">
            <a:xfrm>
              <a:off x="3128" y="2050"/>
              <a:ext cx="251" cy="526"/>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pFill/>
            <a:ln w="6350">
              <a:solidFill>
                <a:schemeClr val="bg1">
                  <a:lumMod val="95000"/>
                </a:schemeClr>
              </a:solidFill>
              <a:prstDash val="solid"/>
              <a:round/>
            </a:ln>
          </p:spPr>
          <p:txBody>
            <a:bodyPr/>
            <a:lstStyle/>
            <a:p>
              <a:endParaRPr lang="zh-CN" altLang="en-US"/>
            </a:p>
          </p:txBody>
        </p:sp>
        <p:sp>
          <p:nvSpPr>
            <p:cNvPr id="68" name="Freeform 127"/>
            <p:cNvSpPr/>
            <p:nvPr/>
          </p:nvSpPr>
          <p:spPr bwMode="gray">
            <a:xfrm>
              <a:off x="2736" y="2154"/>
              <a:ext cx="464" cy="664"/>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pFill/>
            <a:ln w="6350">
              <a:solidFill>
                <a:schemeClr val="bg1">
                  <a:lumMod val="95000"/>
                </a:schemeClr>
              </a:solidFill>
              <a:prstDash val="solid"/>
              <a:round/>
            </a:ln>
          </p:spPr>
          <p:txBody>
            <a:bodyPr/>
            <a:lstStyle/>
            <a:p>
              <a:endParaRPr lang="zh-CN" altLang="en-US"/>
            </a:p>
          </p:txBody>
        </p:sp>
        <p:sp>
          <p:nvSpPr>
            <p:cNvPr id="69" name="Freeform 128"/>
            <p:cNvSpPr/>
            <p:nvPr/>
          </p:nvSpPr>
          <p:spPr bwMode="gray">
            <a:xfrm>
              <a:off x="3987" y="3238"/>
              <a:ext cx="121" cy="305"/>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pFill/>
            <a:ln w="6350">
              <a:solidFill>
                <a:schemeClr val="bg1">
                  <a:lumMod val="95000"/>
                </a:schemeClr>
              </a:solidFill>
              <a:prstDash val="solid"/>
              <a:round/>
            </a:ln>
          </p:spPr>
          <p:txBody>
            <a:bodyPr/>
            <a:lstStyle/>
            <a:p>
              <a:endParaRPr lang="zh-CN" altLang="en-US"/>
            </a:p>
          </p:txBody>
        </p:sp>
      </p:grpSp>
      <p:sp>
        <p:nvSpPr>
          <p:cNvPr id="70" name="Freeform 78"/>
          <p:cNvSpPr/>
          <p:nvPr/>
        </p:nvSpPr>
        <p:spPr bwMode="gray">
          <a:xfrm>
            <a:off x="3334486" y="3939033"/>
            <a:ext cx="671600" cy="571500"/>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1" name="Freeform 92"/>
          <p:cNvSpPr/>
          <p:nvPr/>
        </p:nvSpPr>
        <p:spPr bwMode="gray">
          <a:xfrm>
            <a:off x="3647662" y="2615059"/>
            <a:ext cx="587055" cy="394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2" name="Freeform 100"/>
          <p:cNvSpPr/>
          <p:nvPr/>
        </p:nvSpPr>
        <p:spPr bwMode="gray">
          <a:xfrm>
            <a:off x="3876292" y="2010221"/>
            <a:ext cx="512035" cy="51077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sp>
        <p:nvSpPr>
          <p:cNvPr id="73" name="Freeform 82"/>
          <p:cNvSpPr/>
          <p:nvPr/>
        </p:nvSpPr>
        <p:spPr bwMode="gray">
          <a:xfrm>
            <a:off x="4001417" y="3293714"/>
            <a:ext cx="336991" cy="378619"/>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chemeClr val="accent2"/>
          </a:solidFill>
          <a:ln w="6350">
            <a:solidFill>
              <a:srgbClr val="FFFFFF"/>
            </a:solidFill>
            <a:prstDash val="solid"/>
            <a:round/>
          </a:ln>
        </p:spPr>
        <p:txBody>
          <a:bodyPr lIns="68567" tIns="34284" rIns="68567" bIns="34284"/>
          <a:lstStyle/>
          <a:p>
            <a:endParaRPr lang="zh-CN" altLang="en-US"/>
          </a:p>
        </p:txBody>
      </p:sp>
      <p:cxnSp>
        <p:nvCxnSpPr>
          <p:cNvPr id="74" name="直接连接符 73"/>
          <p:cNvCxnSpPr/>
          <p:nvPr/>
        </p:nvCxnSpPr>
        <p:spPr>
          <a:xfrm>
            <a:off x="4326660" y="2331096"/>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515994" y="2517428"/>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4166548" y="2713224"/>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4355883" y="2899557"/>
            <a:ext cx="184906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flipV="1">
            <a:off x="4278775" y="3397300"/>
            <a:ext cx="237218" cy="153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4515994" y="3397300"/>
            <a:ext cx="168895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3784602" y="4261098"/>
            <a:ext cx="189334" cy="18633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3973935" y="4447431"/>
            <a:ext cx="214606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027553" y="2211710"/>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3" name="矩形 82"/>
          <p:cNvSpPr/>
          <p:nvPr/>
        </p:nvSpPr>
        <p:spPr>
          <a:xfrm>
            <a:off x="5027553" y="2643491"/>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4" name="矩形 83"/>
          <p:cNvSpPr/>
          <p:nvPr/>
        </p:nvSpPr>
        <p:spPr>
          <a:xfrm>
            <a:off x="5027553" y="3142570"/>
            <a:ext cx="1061803" cy="253904"/>
          </a:xfrm>
          <a:prstGeom prst="rect">
            <a:avLst/>
          </a:prstGeom>
        </p:spPr>
        <p:txBody>
          <a:bodyPr wrap="none" lIns="68567" tIns="34284" rIns="68567" bIns="34284">
            <a:spAutoFit/>
          </a:bodyPr>
          <a:lstStyle/>
          <a:p>
            <a:r>
              <a:rPr lang="zh-CN" altLang="en-US" sz="120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5" name="矩形 84"/>
          <p:cNvSpPr/>
          <p:nvPr/>
        </p:nvSpPr>
        <p:spPr>
          <a:xfrm>
            <a:off x="4993600" y="4140047"/>
            <a:ext cx="1061803" cy="253904"/>
          </a:xfrm>
          <a:prstGeom prst="rect">
            <a:avLst/>
          </a:prstGeom>
        </p:spPr>
        <p:txBody>
          <a:bodyPr wrap="none" lIns="68567" tIns="34284" rIns="68567" bIns="34284">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华文黑体" pitchFamily="2" charset="-122"/>
              </a:rPr>
              <a:t>点击添加文本</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6" name="矩形标注 85"/>
          <p:cNvSpPr/>
          <p:nvPr/>
        </p:nvSpPr>
        <p:spPr>
          <a:xfrm>
            <a:off x="6607141" y="1836028"/>
            <a:ext cx="1957258" cy="2630982"/>
          </a:xfrm>
          <a:prstGeom prst="wedgeRectCallout">
            <a:avLst>
              <a:gd name="adj1" fmla="val -72333"/>
              <a:gd name="adj2" fmla="val 197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endParaRPr lang="zh-CN" altLang="en-US"/>
          </a:p>
        </p:txBody>
      </p:sp>
      <p:sp>
        <p:nvSpPr>
          <p:cNvPr id="87" name="TextBox 86"/>
          <p:cNvSpPr txBox="1"/>
          <p:nvPr/>
        </p:nvSpPr>
        <p:spPr>
          <a:xfrm>
            <a:off x="6781196" y="2014550"/>
            <a:ext cx="1656184" cy="2269840"/>
          </a:xfrm>
          <a:prstGeom prst="rect">
            <a:avLst/>
          </a:prstGeom>
          <a:noFill/>
        </p:spPr>
        <p:txBody>
          <a:bodyPr wrap="square" lIns="68567" tIns="34284" rIns="68567" bIns="34284" rtlCol="0">
            <a:spAutoFit/>
          </a:bodyPr>
          <a:lstStyle/>
          <a:p>
            <a:pPr algn="just">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您的内容打在这里，或者通过复制您的文本后，在此框中选择粘贴，并选择只保留文字。您的内容打在这里，或者通过复制您的文本后，在此框中选择粘贴，并选择只保留文字。</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14:presetBounceEnd="58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58000">
                                          <p:cBhvr additive="base">
                                            <p:cTn id="15" dur="1000" fill="hold"/>
                                            <p:tgtEl>
                                              <p:spTgt spid="7"/>
                                            </p:tgtEl>
                                            <p:attrNameLst>
                                              <p:attrName>ppt_x</p:attrName>
                                            </p:attrNameLst>
                                          </p:cBhvr>
                                          <p:tavLst>
                                            <p:tav tm="0">
                                              <p:val>
                                                <p:strVal val="0-#ppt_w/2"/>
                                              </p:val>
                                            </p:tav>
                                            <p:tav tm="100000">
                                              <p:val>
                                                <p:strVal val="#ppt_x"/>
                                              </p:val>
                                            </p:tav>
                                          </p:tavLst>
                                        </p:anim>
                                        <p:anim calcmode="lin" valueType="num" p14:bounceEnd="58000">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18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23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28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anim calcmode="lin" valueType="num">
                                          <p:cBhvr>
                                            <p:cTn id="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
                                            </p:tgtEl>
                                          </p:cBhvr>
                                        </p:animEffect>
                                      </p:childTnLst>
                                    </p:cTn>
                                  </p:par>
                                </p:childTnLst>
                              </p:cTn>
                            </p:par>
                            <p:par>
                              <p:cTn id="12" fill="hold">
                                <p:stCondLst>
                                  <p:cond delay="850"/>
                                </p:stCondLst>
                                <p:childTnLst>
                                  <p:par>
                                    <p:cTn id="13" presetID="2" presetClass="entr" presetSubtype="8" accel="5800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0-#ppt_w/2"/>
                                              </p:val>
                                            </p:tav>
                                            <p:tav tm="100000">
                                              <p:val>
                                                <p:strVal val="#ppt_x"/>
                                              </p:val>
                                            </p:tav>
                                          </p:tavLst>
                                        </p:anim>
                                        <p:anim calcmode="lin" valueType="num">
                                          <p:cBhvr additive="base">
                                            <p:cTn id="16" dur="1000" fill="hold"/>
                                            <p:tgtEl>
                                              <p:spTgt spid="7"/>
                                            </p:tgtEl>
                                            <p:attrNameLst>
                                              <p:attrName>ppt_y</p:attrName>
                                            </p:attrNameLst>
                                          </p:cBhvr>
                                          <p:tavLst>
                                            <p:tav tm="0">
                                              <p:val>
                                                <p:strVal val="#ppt_y"/>
                                              </p:val>
                                            </p:tav>
                                            <p:tav tm="100000">
                                              <p:val>
                                                <p:strVal val="#ppt_y"/>
                                              </p:val>
                                            </p:tav>
                                          </p:tavLst>
                                        </p:anim>
                                      </p:childTnLst>
                                    </p:cTn>
                                  </p:par>
                                  <p:par>
                                    <p:cTn id="17" presetID="10" presetClass="entr" presetSubtype="0" fill="hold" grpId="0" nodeType="withEffect">
                                      <p:stCondLst>
                                        <p:cond delay="100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500"/>
                                            <p:tgtEl>
                                              <p:spTgt spid="71"/>
                                            </p:tgtEl>
                                          </p:cBhvr>
                                        </p:animEffect>
                                      </p:childTnLst>
                                    </p:cTn>
                                  </p:par>
                                  <p:par>
                                    <p:cTn id="20" presetID="10" presetClass="entr" presetSubtype="0" fill="hold" grpId="0" nodeType="withEffect">
                                      <p:stCondLst>
                                        <p:cond delay="1300"/>
                                      </p:stCondLst>
                                      <p:childTnLst>
                                        <p:set>
                                          <p:cBhvr>
                                            <p:cTn id="21" dur="1" fill="hold">
                                              <p:stCondLst>
                                                <p:cond delay="0"/>
                                              </p:stCondLst>
                                            </p:cTn>
                                            <p:tgtEl>
                                              <p:spTgt spid="72"/>
                                            </p:tgtEl>
                                            <p:attrNameLst>
                                              <p:attrName>style.visibility</p:attrName>
                                            </p:attrNameLst>
                                          </p:cBhvr>
                                          <p:to>
                                            <p:strVal val="visible"/>
                                          </p:to>
                                        </p:set>
                                        <p:animEffect transition="in" filter="fade">
                                          <p:cBhvr>
                                            <p:cTn id="22" dur="500"/>
                                            <p:tgtEl>
                                              <p:spTgt spid="72"/>
                                            </p:tgtEl>
                                          </p:cBhvr>
                                        </p:animEffect>
                                      </p:childTnLst>
                                    </p:cTn>
                                  </p:par>
                                  <p:par>
                                    <p:cTn id="23" presetID="10" presetClass="entr" presetSubtype="0" fill="hold" grpId="0" nodeType="withEffect">
                                      <p:stCondLst>
                                        <p:cond delay="1800"/>
                                      </p:stCondLst>
                                      <p:childTnLst>
                                        <p:set>
                                          <p:cBhvr>
                                            <p:cTn id="24" dur="1" fill="hold">
                                              <p:stCondLst>
                                                <p:cond delay="0"/>
                                              </p:stCondLst>
                                            </p:cTn>
                                            <p:tgtEl>
                                              <p:spTgt spid="73"/>
                                            </p:tgtEl>
                                            <p:attrNameLst>
                                              <p:attrName>style.visibility</p:attrName>
                                            </p:attrNameLst>
                                          </p:cBhvr>
                                          <p:to>
                                            <p:strVal val="visible"/>
                                          </p:to>
                                        </p:set>
                                        <p:animEffect transition="in" filter="fade">
                                          <p:cBhvr>
                                            <p:cTn id="25" dur="500"/>
                                            <p:tgtEl>
                                              <p:spTgt spid="73"/>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0"/>
                                            </p:tgtEl>
                                            <p:attrNameLst>
                                              <p:attrName>style.visibility</p:attrName>
                                            </p:attrNameLst>
                                          </p:cBhvr>
                                          <p:to>
                                            <p:strVal val="visible"/>
                                          </p:to>
                                        </p:set>
                                        <p:animEffect transition="in" filter="fade">
                                          <p:cBhvr>
                                            <p:cTn id="28" dur="500"/>
                                            <p:tgtEl>
                                              <p:spTgt spid="70"/>
                                            </p:tgtEl>
                                          </p:cBhvr>
                                        </p:animEffect>
                                      </p:childTnLst>
                                    </p:cTn>
                                  </p:par>
                                </p:childTnLst>
                              </p:cTn>
                            </p:par>
                            <p:par>
                              <p:cTn id="29" fill="hold">
                                <p:stCondLst>
                                  <p:cond delay="1850"/>
                                </p:stCondLst>
                                <p:childTnLst>
                                  <p:par>
                                    <p:cTn id="30" presetID="10" presetClass="entr" presetSubtype="0" fill="hold" nodeType="after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fade">
                                          <p:cBhvr>
                                            <p:cTn id="32" dur="500"/>
                                            <p:tgtEl>
                                              <p:spTgt spid="74"/>
                                            </p:tgtEl>
                                          </p:cBhvr>
                                        </p:animEffect>
                                      </p:childTnLst>
                                    </p:cTn>
                                  </p:par>
                                  <p:par>
                                    <p:cTn id="33" presetID="10" presetClass="entr" presetSubtype="0" fill="hold"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childTnLst>
                                    </p:cTn>
                                  </p:par>
                                  <p:par>
                                    <p:cTn id="36" presetID="10" presetClass="entr" presetSubtype="0" fill="hold"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fade">
                                          <p:cBhvr>
                                            <p:cTn id="38" dur="500"/>
                                            <p:tgtEl>
                                              <p:spTgt spid="76"/>
                                            </p:tgtEl>
                                          </p:cBhvr>
                                        </p:animEffect>
                                      </p:childTnLst>
                                    </p:cTn>
                                  </p:par>
                                  <p:par>
                                    <p:cTn id="39" presetID="10"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fade">
                                          <p:cBhvr>
                                            <p:cTn id="41" dur="500"/>
                                            <p:tgtEl>
                                              <p:spTgt spid="77"/>
                                            </p:tgtEl>
                                          </p:cBhvr>
                                        </p:animEffect>
                                      </p:childTnLst>
                                    </p:cTn>
                                  </p:par>
                                  <p:par>
                                    <p:cTn id="42" presetID="10" presetClass="entr" presetSubtype="0" fill="hold"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fade">
                                          <p:cBhvr>
                                            <p:cTn id="44" dur="500"/>
                                            <p:tgtEl>
                                              <p:spTgt spid="78"/>
                                            </p:tgtEl>
                                          </p:cBhvr>
                                        </p:animEffect>
                                      </p:childTnLst>
                                    </p:cTn>
                                  </p:par>
                                  <p:par>
                                    <p:cTn id="45" presetID="10"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fade">
                                          <p:cBhvr>
                                            <p:cTn id="50" dur="500"/>
                                            <p:tgtEl>
                                              <p:spTgt spid="80"/>
                                            </p:tgtEl>
                                          </p:cBhvr>
                                        </p:animEffect>
                                      </p:childTnLst>
                                    </p:cTn>
                                  </p:par>
                                  <p:par>
                                    <p:cTn id="51" presetID="10" presetClass="entr" presetSubtype="0" fill="hold"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fade">
                                          <p:cBhvr>
                                            <p:cTn id="53" dur="500"/>
                                            <p:tgtEl>
                                              <p:spTgt spid="8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5"/>
                                            </p:tgtEl>
                                            <p:attrNameLst>
                                              <p:attrName>style.visibility</p:attrName>
                                            </p:attrNameLst>
                                          </p:cBhvr>
                                          <p:to>
                                            <p:strVal val="visible"/>
                                          </p:to>
                                        </p:set>
                                        <p:animEffect transition="in" filter="fade">
                                          <p:cBhvr>
                                            <p:cTn id="56" dur="500"/>
                                            <p:tgtEl>
                                              <p:spTgt spid="8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animEffect transition="in" filter="fade">
                                          <p:cBhvr>
                                            <p:cTn id="59" dur="500"/>
                                            <p:tgtEl>
                                              <p:spTgt spid="8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fade">
                                          <p:cBhvr>
                                            <p:cTn id="62" dur="500"/>
                                            <p:tgtEl>
                                              <p:spTgt spid="8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82"/>
                                            </p:tgtEl>
                                            <p:attrNameLst>
                                              <p:attrName>style.visibility</p:attrName>
                                            </p:attrNameLst>
                                          </p:cBhvr>
                                          <p:to>
                                            <p:strVal val="visible"/>
                                          </p:to>
                                        </p:set>
                                        <p:animEffect transition="in" filter="fade">
                                          <p:cBhvr>
                                            <p:cTn id="65" dur="500"/>
                                            <p:tgtEl>
                                              <p:spTgt spid="82"/>
                                            </p:tgtEl>
                                          </p:cBhvr>
                                        </p:animEffect>
                                      </p:childTnLst>
                                    </p:cTn>
                                  </p:par>
                                </p:childTnLst>
                              </p:cTn>
                            </p:par>
                            <p:par>
                              <p:cTn id="66" fill="hold">
                                <p:stCondLst>
                                  <p:cond delay="2350"/>
                                </p:stCondLst>
                                <p:childTnLst>
                                  <p:par>
                                    <p:cTn id="67" presetID="22" presetClass="entr" presetSubtype="8" fill="hold" grpId="0" nodeType="after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wipe(left)">
                                          <p:cBhvr>
                                            <p:cTn id="69" dur="500"/>
                                            <p:tgtEl>
                                              <p:spTgt spid="86"/>
                                            </p:tgtEl>
                                          </p:cBhvr>
                                        </p:animEffect>
                                      </p:childTnLst>
                                    </p:cTn>
                                  </p:par>
                                </p:childTnLst>
                              </p:cTn>
                            </p:par>
                            <p:par>
                              <p:cTn id="70" fill="hold">
                                <p:stCondLst>
                                  <p:cond delay="2850"/>
                                </p:stCondLst>
                                <p:childTnLst>
                                  <p:par>
                                    <p:cTn id="71" presetID="22" presetClass="entr" presetSubtype="8" fill="hold" grpId="0" nodeType="afterEffect">
                                      <p:stCondLst>
                                        <p:cond delay="0"/>
                                      </p:stCondLst>
                                      <p:iterate type="lt">
                                        <p:tmPct val="30000"/>
                                      </p:iterate>
                                      <p:childTnLst>
                                        <p:set>
                                          <p:cBhvr>
                                            <p:cTn id="72" dur="1" fill="hold">
                                              <p:stCondLst>
                                                <p:cond delay="0"/>
                                              </p:stCondLst>
                                            </p:cTn>
                                            <p:tgtEl>
                                              <p:spTgt spid="87"/>
                                            </p:tgtEl>
                                            <p:attrNameLst>
                                              <p:attrName>style.visibility</p:attrName>
                                            </p:attrNameLst>
                                          </p:cBhvr>
                                          <p:to>
                                            <p:strVal val="visible"/>
                                          </p:to>
                                        </p:set>
                                        <p:animEffect transition="in" filter="wipe(left)">
                                          <p:cBhvr>
                                            <p:cTn id="73" dur="100"/>
                                            <p:tgtEl>
                                              <p:spTgt spid="87"/>
                                            </p:tgtEl>
                                          </p:cBhvr>
                                        </p:animEffect>
                                      </p:childTnLst>
                                    </p:cTn>
                                  </p:par>
                                  <p:par>
                                    <p:cTn id="74" presetID="36" presetClass="emph" presetSubtype="0" fill="hold" grpId="1" nodeType="withEffect">
                                      <p:stCondLst>
                                        <p:cond delay="0"/>
                                      </p:stCondLst>
                                      <p:iterate type="lt">
                                        <p:tmPct val="30000"/>
                                      </p:iterate>
                                      <p:childTnLst>
                                        <p:animScale>
                                          <p:cBhvr>
                                            <p:cTn id="75" dur="50" autoRev="1" fill="hold">
                                              <p:stCondLst>
                                                <p:cond delay="0"/>
                                              </p:stCondLst>
                                            </p:cTn>
                                            <p:tgtEl>
                                              <p:spTgt spid="87"/>
                                            </p:tgtEl>
                                          </p:cBhvr>
                                          <p:to x="80000" y="100000"/>
                                        </p:animScale>
                                        <p:anim by="(#ppt_w*0.10)" calcmode="lin" valueType="num">
                                          <p:cBhvr>
                                            <p:cTn id="76" dur="50" autoRev="1" fill="hold">
                                              <p:stCondLst>
                                                <p:cond delay="0"/>
                                              </p:stCondLst>
                                            </p:cTn>
                                            <p:tgtEl>
                                              <p:spTgt spid="87"/>
                                            </p:tgtEl>
                                            <p:attrNameLst>
                                              <p:attrName>ppt_x</p:attrName>
                                            </p:attrNameLst>
                                          </p:cBhvr>
                                        </p:anim>
                                        <p:anim by="(-#ppt_w*0.10)" calcmode="lin" valueType="num">
                                          <p:cBhvr>
                                            <p:cTn id="77" dur="50" autoRev="1" fill="hold">
                                              <p:stCondLst>
                                                <p:cond delay="0"/>
                                              </p:stCondLst>
                                            </p:cTn>
                                            <p:tgtEl>
                                              <p:spTgt spid="87"/>
                                            </p:tgtEl>
                                            <p:attrNameLst>
                                              <p:attrName>ppt_y</p:attrName>
                                            </p:attrNameLst>
                                          </p:cBhvr>
                                        </p:anim>
                                        <p:animRot by="-480000">
                                          <p:cBhvr>
                                            <p:cTn id="78" dur="50" autoRev="1" fill="hold">
                                              <p:stCondLst>
                                                <p:cond delay="0"/>
                                              </p:stCondLst>
                                            </p:cTn>
                                            <p:tgtEl>
                                              <p:spTgt spid="8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0" grpId="0" animBg="1"/>
          <p:bldP spid="71" grpId="0" animBg="1"/>
          <p:bldP spid="72" grpId="0" animBg="1"/>
          <p:bldP spid="73" grpId="0" animBg="1"/>
          <p:bldP spid="82" grpId="0"/>
          <p:bldP spid="83" grpId="0"/>
          <p:bldP spid="84" grpId="0"/>
          <p:bldP spid="85" grpId="0"/>
          <p:bldP spid="86" grpId="0" animBg="1"/>
          <p:bldP spid="87" grpId="0"/>
          <p:bldP spid="87" grpId="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p:nvPr/>
        </p:nvGrpSpPr>
        <p:grpSpPr>
          <a:xfrm>
            <a:off x="4034357" y="2296724"/>
            <a:ext cx="1061000" cy="1214343"/>
            <a:chOff x="5379142" y="2991066"/>
            <a:chExt cx="1414667" cy="1619124"/>
          </a:xfrm>
        </p:grpSpPr>
        <p:sp>
          <p:nvSpPr>
            <p:cNvPr id="3" name="Shape 1723"/>
            <p:cNvSpPr/>
            <p:nvPr/>
          </p:nvSpPr>
          <p:spPr>
            <a:xfrm rot="18900000">
              <a:off x="5379143"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 name="Shape 1726"/>
            <p:cNvSpPr/>
            <p:nvPr/>
          </p:nvSpPr>
          <p:spPr>
            <a:xfrm rot="18900000">
              <a:off x="5379142"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5" name="Group 12"/>
          <p:cNvGrpSpPr/>
          <p:nvPr/>
        </p:nvGrpSpPr>
        <p:grpSpPr>
          <a:xfrm>
            <a:off x="2672903" y="2452981"/>
            <a:ext cx="1061000" cy="1214343"/>
            <a:chOff x="3563871" y="3199409"/>
            <a:chExt cx="1414666" cy="1619124"/>
          </a:xfrm>
        </p:grpSpPr>
        <p:sp>
          <p:nvSpPr>
            <p:cNvPr id="6" name="Shape 1722"/>
            <p:cNvSpPr/>
            <p:nvPr/>
          </p:nvSpPr>
          <p:spPr>
            <a:xfrm rot="8100000">
              <a:off x="3563871" y="3403867"/>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7" name="Shape 1729"/>
            <p:cNvSpPr/>
            <p:nvPr/>
          </p:nvSpPr>
          <p:spPr>
            <a:xfrm rot="8100000">
              <a:off x="3563871"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8" name="Group 11"/>
          <p:cNvGrpSpPr/>
          <p:nvPr/>
        </p:nvGrpSpPr>
        <p:grpSpPr>
          <a:xfrm>
            <a:off x="1307307" y="2296724"/>
            <a:ext cx="1061000" cy="1214343"/>
            <a:chOff x="1743076" y="2991066"/>
            <a:chExt cx="1414666" cy="1619124"/>
          </a:xfrm>
        </p:grpSpPr>
        <p:sp>
          <p:nvSpPr>
            <p:cNvPr id="9" name="Shape 1721"/>
            <p:cNvSpPr/>
            <p:nvPr/>
          </p:nvSpPr>
          <p:spPr>
            <a:xfrm rot="18900000">
              <a:off x="1743076"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0" name="Shape 1732"/>
            <p:cNvSpPr/>
            <p:nvPr/>
          </p:nvSpPr>
          <p:spPr>
            <a:xfrm rot="18900000">
              <a:off x="1743076"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1" name="Group 15"/>
          <p:cNvGrpSpPr/>
          <p:nvPr/>
        </p:nvGrpSpPr>
        <p:grpSpPr>
          <a:xfrm>
            <a:off x="5399953" y="2452981"/>
            <a:ext cx="1061000" cy="1214344"/>
            <a:chOff x="7199937" y="3199409"/>
            <a:chExt cx="1414666" cy="1619125"/>
          </a:xfrm>
        </p:grpSpPr>
        <p:sp>
          <p:nvSpPr>
            <p:cNvPr id="12" name="Shape 1724"/>
            <p:cNvSpPr/>
            <p:nvPr/>
          </p:nvSpPr>
          <p:spPr>
            <a:xfrm rot="8100000">
              <a:off x="7199937" y="3403868"/>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3" name="Shape 1735"/>
            <p:cNvSpPr/>
            <p:nvPr/>
          </p:nvSpPr>
          <p:spPr>
            <a:xfrm rot="8100000">
              <a:off x="7199937" y="3199409"/>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4" name="Group 16"/>
          <p:cNvGrpSpPr/>
          <p:nvPr/>
        </p:nvGrpSpPr>
        <p:grpSpPr>
          <a:xfrm>
            <a:off x="6761407" y="2296724"/>
            <a:ext cx="1061000" cy="1214343"/>
            <a:chOff x="9015209" y="2991066"/>
            <a:chExt cx="1414666" cy="1619124"/>
          </a:xfrm>
        </p:grpSpPr>
        <p:sp>
          <p:nvSpPr>
            <p:cNvPr id="15" name="Shape 1725"/>
            <p:cNvSpPr/>
            <p:nvPr/>
          </p:nvSpPr>
          <p:spPr>
            <a:xfrm rot="18900000">
              <a:off x="9015209" y="2991066"/>
              <a:ext cx="1414666" cy="1414666"/>
            </a:xfrm>
            <a:prstGeom prst="roundRect">
              <a:avLst>
                <a:gd name="adj" fmla="val 15000"/>
              </a:avLst>
            </a:prstGeom>
            <a:solidFill>
              <a:schemeClr val="accent1"/>
            </a:solidFill>
            <a:ln w="12700">
              <a:miter lim="400000"/>
            </a:ln>
          </p:spPr>
          <p:txBody>
            <a:bodyPr lIns="50800" tIns="50800" rIns="50800" bIns="50800" anchor="ct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6" name="Shape 1738"/>
            <p:cNvSpPr/>
            <p:nvPr/>
          </p:nvSpPr>
          <p:spPr>
            <a:xfrm rot="18900000">
              <a:off x="9015209" y="3195523"/>
              <a:ext cx="1414666" cy="1414667"/>
            </a:xfrm>
            <a:prstGeom prst="roundRect">
              <a:avLst>
                <a:gd name="adj" fmla="val 15000"/>
              </a:avLst>
            </a:prstGeom>
            <a:solidFill>
              <a:schemeClr val="accent2"/>
            </a:solidFill>
            <a:ln w="12700" cap="flat">
              <a:noFill/>
              <a:miter lim="400000"/>
            </a:ln>
            <a:effectLst/>
          </p:spPr>
          <p:txBody>
            <a:bodyPr wrap="square" lIns="50800" tIns="50800" rIns="50800" bIns="50800" numCol="1" anchor="ctr">
              <a:noAutofit/>
            </a:bodyPr>
            <a:lstStyle/>
            <a:p>
              <a:pPr>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17" name="Text Placeholder 4"/>
          <p:cNvSpPr txBox="1"/>
          <p:nvPr/>
        </p:nvSpPr>
        <p:spPr>
          <a:xfrm>
            <a:off x="13837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Text Placeholder 4"/>
          <p:cNvSpPr txBox="1"/>
          <p:nvPr/>
        </p:nvSpPr>
        <p:spPr>
          <a:xfrm>
            <a:off x="2747274"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4110265"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Text Placeholder 4"/>
          <p:cNvSpPr txBox="1"/>
          <p:nvPr/>
        </p:nvSpPr>
        <p:spPr>
          <a:xfrm>
            <a:off x="5473789"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6837850" y="2880154"/>
            <a:ext cx="908114"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85000"/>
                    <a:lumOff val="1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TextBox 21"/>
          <p:cNvSpPr txBox="1"/>
          <p:nvPr/>
        </p:nvSpPr>
        <p:spPr>
          <a:xfrm>
            <a:off x="971600"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339752"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4" name="TextBox 23"/>
          <p:cNvSpPr txBox="1"/>
          <p:nvPr/>
        </p:nvSpPr>
        <p:spPr>
          <a:xfrm>
            <a:off x="3702065"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065405" y="3921318"/>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6" name="TextBox 25"/>
          <p:cNvSpPr txBox="1"/>
          <p:nvPr/>
        </p:nvSpPr>
        <p:spPr>
          <a:xfrm>
            <a:off x="6414567" y="1310446"/>
            <a:ext cx="1746277"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8"/>
                                        </p:tgtEl>
                                        <p:attrNameLst>
                                          <p:attrName>ppt_y</p:attrName>
                                        </p:attrNameLst>
                                      </p:cBhvr>
                                      <p:tavLst>
                                        <p:tav tm="0">
                                          <p:val>
                                            <p:strVal val="#ppt_y"/>
                                          </p:val>
                                        </p:tav>
                                        <p:tav tm="100000">
                                          <p:val>
                                            <p:strVal val="#ppt_y"/>
                                          </p:val>
                                        </p:tav>
                                      </p:tavLst>
                                    </p:anim>
                                    <p:anim calcmode="lin" valueType="num">
                                      <p:cBhvr>
                                        <p:cTn id="9"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8"/>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xEl>
                                              <p:pRg st="0" end="0"/>
                                            </p:txEl>
                                          </p:spTgt>
                                        </p:tgtEl>
                                        <p:attrNameLst>
                                          <p:attrName>style.visibility</p:attrName>
                                        </p:attrNameLst>
                                      </p:cBhvr>
                                      <p:to>
                                        <p:strVal val="visible"/>
                                      </p:to>
                                    </p:set>
                                    <p:animEffect transition="in" filter="fade">
                                      <p:cBhvr>
                                        <p:cTn id="18" dur="500"/>
                                        <p:tgtEl>
                                          <p:spTgt spid="17">
                                            <p:txEl>
                                              <p:pRg st="0" end="0"/>
                                            </p:txEl>
                                          </p:spTgt>
                                        </p:tgtEl>
                                      </p:cBhvr>
                                    </p:animEffect>
                                  </p:childTnLst>
                                </p:cTn>
                              </p:par>
                            </p:childTnLst>
                          </p:cTn>
                        </p:par>
                        <p:par>
                          <p:cTn id="19" fill="hold">
                            <p:stCondLst>
                              <p:cond delay="1350"/>
                            </p:stCondLst>
                            <p:childTnLst>
                              <p:par>
                                <p:cTn id="20" presetID="18" presetClass="entr" presetSubtype="6" fill="hold" grpId="0"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strips(downRight)">
                                      <p:cBhvr>
                                        <p:cTn id="22" dur="500"/>
                                        <p:tgtEl>
                                          <p:spTgt spid="22"/>
                                        </p:tgtEl>
                                      </p:cBhvr>
                                    </p:animEffect>
                                  </p:childTnLst>
                                </p:cTn>
                              </p:par>
                            </p:childTnLst>
                          </p:cTn>
                        </p:par>
                        <p:par>
                          <p:cTn id="23" fill="hold">
                            <p:stCondLst>
                              <p:cond delay="1850"/>
                            </p:stCondLst>
                            <p:childTnLst>
                              <p:par>
                                <p:cTn id="24" presetID="9"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animEffect transition="in" filter="fade">
                                      <p:cBhvr>
                                        <p:cTn id="29" dur="500"/>
                                        <p:tgtEl>
                                          <p:spTgt spid="18">
                                            <p:txEl>
                                              <p:pRg st="0" end="0"/>
                                            </p:txEl>
                                          </p:spTgt>
                                        </p:tgtEl>
                                      </p:cBhvr>
                                    </p:animEffect>
                                  </p:childTnLst>
                                </p:cTn>
                              </p:par>
                            </p:childTnLst>
                          </p:cTn>
                        </p:par>
                        <p:par>
                          <p:cTn id="30" fill="hold">
                            <p:stCondLst>
                              <p:cond delay="2350"/>
                            </p:stCondLst>
                            <p:childTnLst>
                              <p:par>
                                <p:cTn id="31" presetID="18" presetClass="entr" presetSubtype="6"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strips(downRight)">
                                      <p:cBhvr>
                                        <p:cTn id="33" dur="500"/>
                                        <p:tgtEl>
                                          <p:spTgt spid="23"/>
                                        </p:tgtEl>
                                      </p:cBhvr>
                                    </p:animEffect>
                                  </p:childTnLst>
                                </p:cTn>
                              </p:par>
                            </p:childTnLst>
                          </p:cTn>
                        </p:par>
                        <p:par>
                          <p:cTn id="34" fill="hold">
                            <p:stCondLst>
                              <p:cond delay="2850"/>
                            </p:stCondLst>
                            <p:childTnLst>
                              <p:par>
                                <p:cTn id="35" presetID="9" presetClass="entr" presetSubtype="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dissolve">
                                      <p:cBhvr>
                                        <p:cTn id="37" dur="500"/>
                                        <p:tgtEl>
                                          <p:spTgt spid="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3350"/>
                            </p:stCondLst>
                            <p:childTnLst>
                              <p:par>
                                <p:cTn id="42" presetID="18" presetClass="entr" presetSubtype="6"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strips(downRight)">
                                      <p:cBhvr>
                                        <p:cTn id="44" dur="500"/>
                                        <p:tgtEl>
                                          <p:spTgt spid="24"/>
                                        </p:tgtEl>
                                      </p:cBhvr>
                                    </p:animEffect>
                                  </p:childTnLst>
                                </p:cTn>
                              </p:par>
                            </p:childTnLst>
                          </p:cTn>
                        </p:par>
                        <p:par>
                          <p:cTn id="45" fill="hold">
                            <p:stCondLst>
                              <p:cond delay="3850"/>
                            </p:stCondLst>
                            <p:childTnLst>
                              <p:par>
                                <p:cTn id="46" presetID="9" presetClass="entr" presetSubtype="0" fill="hold"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dissolve">
                                      <p:cBhvr>
                                        <p:cTn id="48" dur="500"/>
                                        <p:tgtEl>
                                          <p:spTgt spid="11"/>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
                                            <p:txEl>
                                              <p:pRg st="0" end="0"/>
                                            </p:txEl>
                                          </p:spTgt>
                                        </p:tgtEl>
                                        <p:attrNameLst>
                                          <p:attrName>style.visibility</p:attrName>
                                        </p:attrNameLst>
                                      </p:cBhvr>
                                      <p:to>
                                        <p:strVal val="visible"/>
                                      </p:to>
                                    </p:set>
                                    <p:animEffect transition="in" filter="fade">
                                      <p:cBhvr>
                                        <p:cTn id="51" dur="500"/>
                                        <p:tgtEl>
                                          <p:spTgt spid="20">
                                            <p:txEl>
                                              <p:pRg st="0" end="0"/>
                                            </p:txEl>
                                          </p:spTgt>
                                        </p:tgtEl>
                                      </p:cBhvr>
                                    </p:animEffect>
                                  </p:childTnLst>
                                </p:cTn>
                              </p:par>
                            </p:childTnLst>
                          </p:cTn>
                        </p:par>
                        <p:par>
                          <p:cTn id="52" fill="hold">
                            <p:stCondLst>
                              <p:cond delay="4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4850"/>
                            </p:stCondLst>
                            <p:childTnLst>
                              <p:par>
                                <p:cTn id="57" presetID="9" presetClass="entr" presetSubtype="0"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dissolve">
                                      <p:cBhvr>
                                        <p:cTn id="59" dur="500"/>
                                        <p:tgtEl>
                                          <p:spTgt spid="1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xEl>
                                              <p:pRg st="0" end="0"/>
                                            </p:txEl>
                                          </p:spTgt>
                                        </p:tgtEl>
                                        <p:attrNameLst>
                                          <p:attrName>style.visibility</p:attrName>
                                        </p:attrNameLst>
                                      </p:cBhvr>
                                      <p:to>
                                        <p:strVal val="visible"/>
                                      </p:to>
                                    </p:set>
                                    <p:animEffect transition="in" filter="fade">
                                      <p:cBhvr>
                                        <p:cTn id="62" dur="500"/>
                                        <p:tgtEl>
                                          <p:spTgt spid="21">
                                            <p:txEl>
                                              <p:pRg st="0" end="0"/>
                                            </p:txEl>
                                          </p:spTgt>
                                        </p:tgtEl>
                                      </p:cBhvr>
                                    </p:animEffect>
                                  </p:childTnLst>
                                </p:cTn>
                              </p:par>
                            </p:childTnLst>
                          </p:cTn>
                        </p:par>
                        <p:par>
                          <p:cTn id="63" fill="hold">
                            <p:stCondLst>
                              <p:cond delay="5350"/>
                            </p:stCondLst>
                            <p:childTnLst>
                              <p:par>
                                <p:cTn id="64" presetID="18" presetClass="entr" presetSubtype="6" fill="hold" grpId="0"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strips(downRight)">
                                      <p:cBhvr>
                                        <p:cTn id="6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8" grpId="0" build="p"/>
      <p:bldP spid="19" grpId="0" build="p"/>
      <p:bldP spid="20" grpId="0" build="p"/>
      <p:bldP spid="21" grpId="0" build="p"/>
      <p:bldP spid="22" grpId="0"/>
      <p:bldP spid="23" grpId="0"/>
      <p:bldP spid="24" grpId="0"/>
      <p:bldP spid="25" grpId="0"/>
      <p:bldP spid="26" grpId="0"/>
      <p:bldP spid="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流程图: 数据 3"/>
          <p:cNvSpPr/>
          <p:nvPr/>
        </p:nvSpPr>
        <p:spPr>
          <a:xfrm rot="16200000" flipH="1">
            <a:off x="990353"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1287010"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五边形 5"/>
          <p:cNvSpPr/>
          <p:nvPr/>
        </p:nvSpPr>
        <p:spPr>
          <a:xfrm>
            <a:off x="1142994"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1575042"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8" name="TextBox 7"/>
          <p:cNvSpPr txBox="1"/>
          <p:nvPr/>
        </p:nvSpPr>
        <p:spPr>
          <a:xfrm>
            <a:off x="1507783"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添加标题内容</a:t>
            </a:r>
            <a:endParaRPr lang="zh-CN" altLang="en-US" sz="1600" dirty="0">
              <a:solidFill>
                <a:schemeClr val="bg1"/>
              </a:solidFill>
            </a:endParaRPr>
          </a:p>
        </p:txBody>
      </p:sp>
      <p:sp>
        <p:nvSpPr>
          <p:cNvPr id="9" name="TextBox 8"/>
          <p:cNvSpPr txBox="1"/>
          <p:nvPr/>
        </p:nvSpPr>
        <p:spPr>
          <a:xfrm>
            <a:off x="1575042"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0" name="TextBox 9"/>
          <p:cNvSpPr txBox="1"/>
          <p:nvPr/>
        </p:nvSpPr>
        <p:spPr>
          <a:xfrm>
            <a:off x="1575042"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观点三：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1" name="流程图: 数据 10"/>
          <p:cNvSpPr/>
          <p:nvPr/>
        </p:nvSpPr>
        <p:spPr>
          <a:xfrm rot="16200000" flipH="1">
            <a:off x="4662761" y="1385211"/>
            <a:ext cx="504055" cy="198774"/>
          </a:xfrm>
          <a:prstGeom prst="flowChartInputOutpu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4959418" y="1059582"/>
            <a:ext cx="3024336" cy="3600400"/>
          </a:xfrm>
          <a:prstGeom prst="roundRect">
            <a:avLst>
              <a:gd name="adj" fmla="val 6769"/>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五边形 12"/>
          <p:cNvSpPr/>
          <p:nvPr/>
        </p:nvSpPr>
        <p:spPr>
          <a:xfrm>
            <a:off x="4815402" y="1339079"/>
            <a:ext cx="2584057" cy="397547"/>
          </a:xfrm>
          <a:prstGeom prst="homePlate">
            <a:avLst>
              <a:gd name="adj" fmla="val 334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5247450" y="1995686"/>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结论一：</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5" name="TextBox 14"/>
          <p:cNvSpPr txBox="1"/>
          <p:nvPr/>
        </p:nvSpPr>
        <p:spPr>
          <a:xfrm>
            <a:off x="5180191" y="1405854"/>
            <a:ext cx="1699107" cy="246221"/>
          </a:xfrm>
          <a:prstGeom prst="rect">
            <a:avLst/>
          </a:prstGeom>
          <a:noFill/>
        </p:spPr>
        <p:txBody>
          <a:bodyPr wrap="square" lIns="0" tIns="0" rIns="0" bIns="0" rtlCol="0">
            <a:spAutoFit/>
          </a:bodyPr>
          <a:lstStyle>
            <a:defPPr>
              <a:defRPr lang="zh-CN"/>
            </a:defPPr>
            <a:lvl1pPr>
              <a:defRPr sz="1400" b="1">
                <a:solidFill>
                  <a:schemeClr val="bg2">
                    <a:lumMod val="60000"/>
                    <a:lumOff val="40000"/>
                  </a:schemeClr>
                </a:solidFill>
                <a:latin typeface="微软雅黑" panose="020B0503020204020204" pitchFamily="34" charset="-122"/>
                <a:ea typeface="微软雅黑" panose="020B0503020204020204" pitchFamily="34" charset="-122"/>
              </a:defRPr>
            </a:lvl1pPr>
          </a:lstStyle>
          <a:p>
            <a:r>
              <a:rPr lang="zh-CN" altLang="en-US" sz="1600" dirty="0">
                <a:solidFill>
                  <a:schemeClr val="bg1"/>
                </a:solidFill>
              </a:rPr>
              <a:t>添加标题内容</a:t>
            </a:r>
            <a:endParaRPr lang="zh-CN" altLang="en-US" sz="1600" dirty="0">
              <a:solidFill>
                <a:schemeClr val="bg1"/>
              </a:solidFill>
            </a:endParaRPr>
          </a:p>
        </p:txBody>
      </p:sp>
      <p:sp>
        <p:nvSpPr>
          <p:cNvPr id="16" name="TextBox 15"/>
          <p:cNvSpPr txBox="1"/>
          <p:nvPr/>
        </p:nvSpPr>
        <p:spPr>
          <a:xfrm>
            <a:off x="5247450" y="2841005"/>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结论二：</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
        <p:nvSpPr>
          <p:cNvPr id="17" name="TextBox 16"/>
          <p:cNvSpPr txBox="1"/>
          <p:nvPr/>
        </p:nvSpPr>
        <p:spPr>
          <a:xfrm>
            <a:off x="5247450" y="3705101"/>
            <a:ext cx="2520280" cy="666849"/>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200" b="1" dirty="0">
                <a:solidFill>
                  <a:schemeClr val="tx1">
                    <a:lumMod val="75000"/>
                    <a:lumOff val="25000"/>
                  </a:schemeClr>
                </a:solidFill>
              </a:rPr>
              <a:t>结论三：</a:t>
            </a:r>
            <a:r>
              <a:rPr lang="zh-CN" altLang="en-US" sz="1200" dirty="0">
                <a:solidFill>
                  <a:schemeClr val="tx1">
                    <a:lumMod val="75000"/>
                    <a:lumOff val="25000"/>
                  </a:schemeClr>
                </a:solidFill>
              </a:rPr>
              <a:t>详写内容</a:t>
            </a:r>
            <a:r>
              <a:rPr lang="en-US" altLang="zh-CN" sz="1200" dirty="0">
                <a:solidFill>
                  <a:schemeClr val="tx1">
                    <a:lumMod val="75000"/>
                    <a:lumOff val="25000"/>
                  </a:schemeClr>
                </a:solidFill>
              </a:rPr>
              <a:t>……</a:t>
            </a:r>
            <a:r>
              <a:rPr lang="zh-CN" altLang="en-US" sz="1200" dirty="0">
                <a:solidFill>
                  <a:schemeClr val="tx1">
                    <a:lumMod val="75000"/>
                    <a:lumOff val="25000"/>
                  </a:schemeClr>
                </a:solidFill>
              </a:rPr>
              <a:t>点击输入本栏的具体文字，简明扼要的说明分项内容，此为概念图解，请根据您的具体内容酌情修改。</a:t>
            </a:r>
            <a:endParaRPr lang="en-US" altLang="zh-CN" sz="1200" dirty="0">
              <a:solidFill>
                <a:schemeClr val="tx1">
                  <a:lumMod val="75000"/>
                  <a:lumOff val="25000"/>
                </a:schemeClr>
              </a:solidFill>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up)">
                                      <p:cBhvr>
                                        <p:cTn id="14" dur="500"/>
                                        <p:tgtEl>
                                          <p:spTgt spid="5"/>
                                        </p:tgtEl>
                                      </p:cBhvr>
                                    </p:animEffect>
                                  </p:childTnLst>
                                </p:cTn>
                              </p:par>
                            </p:childTnLst>
                          </p:cTn>
                        </p:par>
                        <p:par>
                          <p:cTn id="15" fill="hold">
                            <p:stCondLst>
                              <p:cond delay="850"/>
                            </p:stCondLst>
                            <p:childTnLst>
                              <p:par>
                                <p:cTn id="16" presetID="22" presetClass="entr" presetSubtype="2"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right)">
                                      <p:cBhvr>
                                        <p:cTn id="18" dur="500"/>
                                        <p:tgtEl>
                                          <p:spTgt spid="4"/>
                                        </p:tgtEl>
                                      </p:cBhvr>
                                    </p:animEffect>
                                  </p:childTnLst>
                                </p:cTn>
                              </p:par>
                            </p:childTnLst>
                          </p:cTn>
                        </p:par>
                        <p:par>
                          <p:cTn id="19" fill="hold">
                            <p:stCondLst>
                              <p:cond delay="1350"/>
                            </p:stCondLst>
                            <p:childTnLst>
                              <p:par>
                                <p:cTn id="20" presetID="22" presetClass="entr" presetSubtype="8"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185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par>
                          <p:cTn id="36" fill="hold">
                            <p:stCondLst>
                              <p:cond delay="2350"/>
                            </p:stCondLst>
                            <p:childTnLst>
                              <p:par>
                                <p:cTn id="37" presetID="22"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childTnLst>
                          </p:cTn>
                        </p:par>
                        <p:par>
                          <p:cTn id="40" fill="hold">
                            <p:stCondLst>
                              <p:cond delay="2850"/>
                            </p:stCondLst>
                            <p:childTnLst>
                              <p:par>
                                <p:cTn id="41" presetID="22" presetClass="entr" presetSubtype="2"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3350"/>
                            </p:stCondLst>
                            <p:childTnLst>
                              <p:par>
                                <p:cTn id="45" presetID="22" presetClass="entr" presetSubtype="8"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left)">
                                      <p:cBhvr>
                                        <p:cTn id="47" dur="500"/>
                                        <p:tgtEl>
                                          <p:spTgt spid="13"/>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500"/>
                                        <p:tgtEl>
                                          <p:spTgt spid="15"/>
                                        </p:tgtEl>
                                      </p:cBhvr>
                                    </p:animEffect>
                                  </p:childTnLst>
                                </p:cTn>
                              </p:par>
                            </p:childTnLst>
                          </p:cTn>
                        </p:par>
                        <p:par>
                          <p:cTn id="51" fill="hold">
                            <p:stCondLst>
                              <p:cond delay="385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500"/>
                                        <p:tgtEl>
                                          <p:spTgt spid="16"/>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wipe(left)">
                                      <p:cBhvr>
                                        <p:cTn id="6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6" grpId="0" animBg="1"/>
      <p:bldP spid="7" grpId="0"/>
      <p:bldP spid="8" grpId="0"/>
      <p:bldP spid="9" grpId="0"/>
      <p:bldP spid="10" grpId="0"/>
      <p:bldP spid="11" grpId="0" animBg="1"/>
      <p:bldP spid="12" grpId="0" animBg="1"/>
      <p:bldP spid="13" grpId="0" animBg="1"/>
      <p:bldP spid="14"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6"/>
          <p:cNvSpPr txBox="1"/>
          <p:nvPr/>
        </p:nvSpPr>
        <p:spPr>
          <a:xfrm>
            <a:off x="576268" y="992379"/>
            <a:ext cx="8062181" cy="64326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Down Arrow 15"/>
          <p:cNvSpPr/>
          <p:nvPr/>
        </p:nvSpPr>
        <p:spPr>
          <a:xfrm>
            <a:off x="62708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4" name="Rectangle 87"/>
          <p:cNvSpPr/>
          <p:nvPr/>
        </p:nvSpPr>
        <p:spPr>
          <a:xfrm>
            <a:off x="62708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5" name="Text Placeholder 4"/>
          <p:cNvSpPr txBox="1"/>
          <p:nvPr/>
        </p:nvSpPr>
        <p:spPr>
          <a:xfrm>
            <a:off x="763925"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35%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6" name="Text Placeholder 4"/>
          <p:cNvSpPr txBox="1"/>
          <p:nvPr/>
        </p:nvSpPr>
        <p:spPr>
          <a:xfrm>
            <a:off x="789961"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7" name="Text Placeholder 6"/>
          <p:cNvSpPr txBox="1"/>
          <p:nvPr/>
        </p:nvSpPr>
        <p:spPr>
          <a:xfrm>
            <a:off x="691130"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8" name="Down Arrow 91"/>
          <p:cNvSpPr/>
          <p:nvPr/>
        </p:nvSpPr>
        <p:spPr>
          <a:xfrm>
            <a:off x="1970012"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9" name="Rectangle 92"/>
          <p:cNvSpPr/>
          <p:nvPr/>
        </p:nvSpPr>
        <p:spPr>
          <a:xfrm>
            <a:off x="1970012"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0" name="Text Placeholder 4"/>
          <p:cNvSpPr txBox="1"/>
          <p:nvPr/>
        </p:nvSpPr>
        <p:spPr>
          <a:xfrm>
            <a:off x="2106857"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80%</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Text Placeholder 4"/>
          <p:cNvSpPr txBox="1"/>
          <p:nvPr/>
        </p:nvSpPr>
        <p:spPr>
          <a:xfrm>
            <a:off x="2132892"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12" name="Text Placeholder 6"/>
          <p:cNvSpPr txBox="1"/>
          <p:nvPr/>
        </p:nvSpPr>
        <p:spPr>
          <a:xfrm>
            <a:off x="2034061"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Down Arrow 96"/>
          <p:cNvSpPr/>
          <p:nvPr/>
        </p:nvSpPr>
        <p:spPr>
          <a:xfrm>
            <a:off x="3306518"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4" name="Rectangle 97"/>
          <p:cNvSpPr/>
          <p:nvPr/>
        </p:nvSpPr>
        <p:spPr>
          <a:xfrm>
            <a:off x="3306518"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15" name="Text Placeholder 4"/>
          <p:cNvSpPr txBox="1"/>
          <p:nvPr/>
        </p:nvSpPr>
        <p:spPr>
          <a:xfrm>
            <a:off x="3443362"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95%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Text Placeholder 4"/>
          <p:cNvSpPr txBox="1"/>
          <p:nvPr/>
        </p:nvSpPr>
        <p:spPr>
          <a:xfrm>
            <a:off x="3469398"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17" name="Text Placeholder 6"/>
          <p:cNvSpPr txBox="1"/>
          <p:nvPr/>
        </p:nvSpPr>
        <p:spPr>
          <a:xfrm>
            <a:off x="3370566"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8" name="Down Arrow 101"/>
          <p:cNvSpPr/>
          <p:nvPr/>
        </p:nvSpPr>
        <p:spPr>
          <a:xfrm>
            <a:off x="4655874"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19" name="Rectangle 102"/>
          <p:cNvSpPr/>
          <p:nvPr/>
        </p:nvSpPr>
        <p:spPr>
          <a:xfrm>
            <a:off x="4655874"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0" name="Text Placeholder 4"/>
          <p:cNvSpPr txBox="1"/>
          <p:nvPr/>
        </p:nvSpPr>
        <p:spPr>
          <a:xfrm>
            <a:off x="4792719"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25%</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21" name="Text Placeholder 4"/>
          <p:cNvSpPr txBox="1"/>
          <p:nvPr/>
        </p:nvSpPr>
        <p:spPr>
          <a:xfrm>
            <a:off x="4818754"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22" name="Text Placeholder 6"/>
          <p:cNvSpPr txBox="1"/>
          <p:nvPr/>
        </p:nvSpPr>
        <p:spPr>
          <a:xfrm>
            <a:off x="4719923"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Down Arrow 106"/>
          <p:cNvSpPr/>
          <p:nvPr/>
        </p:nvSpPr>
        <p:spPr>
          <a:xfrm>
            <a:off x="6005231" y="1768699"/>
            <a:ext cx="1251181" cy="2728556"/>
          </a:xfrm>
          <a:prstGeom prst="downArrow">
            <a:avLst>
              <a:gd name="adj1" fmla="val 100000"/>
              <a:gd name="adj2" fmla="val 52223"/>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4" name="Rectangle 107"/>
          <p:cNvSpPr/>
          <p:nvPr/>
        </p:nvSpPr>
        <p:spPr>
          <a:xfrm>
            <a:off x="6005231"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25" name="Text Placeholder 4"/>
          <p:cNvSpPr txBox="1"/>
          <p:nvPr/>
        </p:nvSpPr>
        <p:spPr>
          <a:xfrm>
            <a:off x="6142076"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14%</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26" name="Text Placeholder 4"/>
          <p:cNvSpPr txBox="1"/>
          <p:nvPr/>
        </p:nvSpPr>
        <p:spPr>
          <a:xfrm>
            <a:off x="6168110"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bg1"/>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bg1"/>
              </a:solidFill>
              <a:latin typeface="微软雅黑" panose="020B0503020204020204" pitchFamily="34" charset="-122"/>
              <a:ea typeface="微软雅黑" panose="020B0503020204020204" pitchFamily="34" charset="-122"/>
              <a:cs typeface="Lato Regular"/>
            </a:endParaRPr>
          </a:p>
        </p:txBody>
      </p:sp>
      <p:sp>
        <p:nvSpPr>
          <p:cNvPr id="27" name="Text Placeholder 6"/>
          <p:cNvSpPr txBox="1"/>
          <p:nvPr/>
        </p:nvSpPr>
        <p:spPr>
          <a:xfrm>
            <a:off x="6069279"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28" name="Down Arrow 111"/>
          <p:cNvSpPr/>
          <p:nvPr/>
        </p:nvSpPr>
        <p:spPr>
          <a:xfrm>
            <a:off x="7361013" y="1768699"/>
            <a:ext cx="1251181" cy="2728556"/>
          </a:xfrm>
          <a:prstGeom prst="downArrow">
            <a:avLst>
              <a:gd name="adj1" fmla="val 100000"/>
              <a:gd name="adj2" fmla="val 52223"/>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a:p>
        </p:txBody>
      </p:sp>
      <p:sp>
        <p:nvSpPr>
          <p:cNvPr id="29" name="Rectangle 112"/>
          <p:cNvSpPr/>
          <p:nvPr/>
        </p:nvSpPr>
        <p:spPr>
          <a:xfrm>
            <a:off x="7361013" y="1767934"/>
            <a:ext cx="1251181" cy="786221"/>
          </a:xfrm>
          <a:prstGeom prst="rect">
            <a:avLst/>
          </a:prstGeom>
          <a:solidFill>
            <a:schemeClr val="tx1">
              <a:alpha val="15000"/>
            </a:schemeClr>
          </a:solidFill>
          <a:ln>
            <a:noFill/>
          </a:ln>
          <a:effectLst/>
        </p:spPr>
        <p:style>
          <a:lnRef idx="1">
            <a:schemeClr val="accent1"/>
          </a:lnRef>
          <a:fillRef idx="3">
            <a:schemeClr val="accent1"/>
          </a:fillRef>
          <a:effectRef idx="2">
            <a:schemeClr val="accent1"/>
          </a:effectRef>
          <a:fontRef idx="minor">
            <a:schemeClr val="lt1"/>
          </a:fontRef>
        </p:style>
        <p:txBody>
          <a:bodyPr lIns="34281" tIns="17140" rIns="34281" bIns="17140" rtlCol="0" anchor="ctr"/>
          <a:lstStyle/>
          <a:p>
            <a:pPr algn="ctr"/>
            <a:endParaRPr lang="en-US" dirty="0"/>
          </a:p>
        </p:txBody>
      </p:sp>
      <p:sp>
        <p:nvSpPr>
          <p:cNvPr id="30" name="Text Placeholder 4"/>
          <p:cNvSpPr txBox="1"/>
          <p:nvPr/>
        </p:nvSpPr>
        <p:spPr>
          <a:xfrm>
            <a:off x="7497857" y="1975416"/>
            <a:ext cx="992703" cy="417707"/>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en-US" sz="2400" b="1" dirty="0">
                <a:solidFill>
                  <a:schemeClr val="bg1"/>
                </a:solidFill>
                <a:latin typeface="微软雅黑" panose="020B0503020204020204" pitchFamily="34" charset="-122"/>
                <a:ea typeface="微软雅黑" panose="020B0503020204020204" pitchFamily="34" charset="-122"/>
                <a:cs typeface="Lato Light"/>
              </a:rPr>
              <a:t>23%</a:t>
            </a:r>
            <a:endParaRPr lang="en-US" sz="2400" b="1" dirty="0">
              <a:solidFill>
                <a:schemeClr val="bg1"/>
              </a:solidFill>
              <a:latin typeface="微软雅黑" panose="020B0503020204020204" pitchFamily="34" charset="-122"/>
              <a:ea typeface="微软雅黑" panose="020B0503020204020204" pitchFamily="34" charset="-122"/>
              <a:cs typeface="Lato Light"/>
            </a:endParaRPr>
          </a:p>
        </p:txBody>
      </p:sp>
      <p:sp>
        <p:nvSpPr>
          <p:cNvPr id="31" name="Text Placeholder 4"/>
          <p:cNvSpPr txBox="1"/>
          <p:nvPr/>
        </p:nvSpPr>
        <p:spPr>
          <a:xfrm>
            <a:off x="7523893" y="2657718"/>
            <a:ext cx="946938" cy="241596"/>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ctr">
              <a:buNone/>
            </a:pPr>
            <a:r>
              <a:rPr lang="zh-CN" altLang="en-US"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点击输入文本</a:t>
            </a:r>
            <a:endParaRPr lang="id-ID" altLang="zh-CN" sz="11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sp>
        <p:nvSpPr>
          <p:cNvPr id="32" name="Text Placeholder 6"/>
          <p:cNvSpPr txBox="1"/>
          <p:nvPr/>
        </p:nvSpPr>
        <p:spPr>
          <a:xfrm>
            <a:off x="7425061" y="2905284"/>
            <a:ext cx="1132582" cy="623441"/>
          </a:xfrm>
          <a:prstGeom prst="rect">
            <a:avLst/>
          </a:prstGeom>
        </p:spPr>
        <p:txBody>
          <a:bodyPr lIns="34281" tIns="17140" rIns="34281" bIns="17140"/>
          <a:lstStyle>
            <a:lvl1pPr marL="779145" indent="-779145" algn="l" defTabSz="1038225" rtl="0" eaLnBrk="1" latinLnBrk="0" hangingPunct="1">
              <a:spcBef>
                <a:spcPct val="20000"/>
              </a:spcBef>
              <a:buFont typeface="Arial" panose="020B0604020202020204"/>
              <a:buChar char="•"/>
              <a:defRPr sz="7200" kern="1200">
                <a:solidFill>
                  <a:schemeClr val="tx1"/>
                </a:solidFill>
                <a:latin typeface="+mn-lt"/>
                <a:ea typeface="+mn-ea"/>
                <a:cs typeface="+mn-cs"/>
              </a:defRPr>
            </a:lvl1pPr>
            <a:lvl2pPr marL="1687830" indent="-648970" algn="l" defTabSz="1038225" rtl="0" eaLnBrk="1" latinLnBrk="0" hangingPunct="1">
              <a:spcBef>
                <a:spcPct val="20000"/>
              </a:spcBef>
              <a:buFont typeface="Arial" panose="020B0604020202020204"/>
              <a:buChar char="–"/>
              <a:defRPr sz="6400" kern="1200">
                <a:solidFill>
                  <a:schemeClr val="tx1"/>
                </a:solidFill>
                <a:latin typeface="+mn-lt"/>
                <a:ea typeface="+mn-ea"/>
                <a:cs typeface="+mn-cs"/>
              </a:defRPr>
            </a:lvl2pPr>
            <a:lvl3pPr marL="2597150" indent="-519430" algn="l" defTabSz="1038225" rtl="0" eaLnBrk="1" latinLnBrk="0" hangingPunct="1">
              <a:spcBef>
                <a:spcPct val="20000"/>
              </a:spcBef>
              <a:buFont typeface="Arial" panose="020B0604020202020204"/>
              <a:buChar char="•"/>
              <a:defRPr sz="5300" kern="1200">
                <a:solidFill>
                  <a:schemeClr val="tx1"/>
                </a:solidFill>
                <a:latin typeface="+mn-lt"/>
                <a:ea typeface="+mn-ea"/>
                <a:cs typeface="+mn-cs"/>
              </a:defRPr>
            </a:lvl3pPr>
            <a:lvl4pPr marL="363601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4pPr>
            <a:lvl5pPr marL="467487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5pPr>
            <a:lvl6pPr marL="571373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6pPr>
            <a:lvl7pPr marL="675259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7pPr>
            <a:lvl8pPr marL="7791450"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8pPr>
            <a:lvl9pPr marL="8829675" indent="-519430" algn="l" defTabSz="1038225" rtl="0" eaLnBrk="1" latinLnBrk="0" hangingPunct="1">
              <a:spcBef>
                <a:spcPct val="20000"/>
              </a:spcBef>
              <a:buFont typeface="Arial" panose="020B0604020202020204"/>
              <a:buChar char="•"/>
              <a:defRPr sz="4500" kern="1200">
                <a:solidFill>
                  <a:schemeClr val="tx1"/>
                </a:solidFill>
                <a:latin typeface="+mn-lt"/>
                <a:ea typeface="+mn-ea"/>
                <a:cs typeface="+mn-cs"/>
              </a:defRPr>
            </a:lvl9pPr>
          </a:lstStyle>
          <a:p>
            <a:pPr marL="0" indent="0" algn="just">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53" presetClass="entr" presetSubtype="16"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p:cTn id="34" dur="500" fill="hold"/>
                                        <p:tgtEl>
                                          <p:spTgt spid="6"/>
                                        </p:tgtEl>
                                        <p:attrNameLst>
                                          <p:attrName>ppt_w</p:attrName>
                                        </p:attrNameLst>
                                      </p:cBhvr>
                                      <p:tavLst>
                                        <p:tav tm="0">
                                          <p:val>
                                            <p:fltVal val="0"/>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animEffect transition="in" filter="fade">
                                      <p:cBhvr>
                                        <p:cTn id="36" dur="500"/>
                                        <p:tgtEl>
                                          <p:spTgt spid="6"/>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500" fill="hold"/>
                                        <p:tgtEl>
                                          <p:spTgt spid="7"/>
                                        </p:tgtEl>
                                        <p:attrNameLst>
                                          <p:attrName>ppt_w</p:attrName>
                                        </p:attrNameLst>
                                      </p:cBhvr>
                                      <p:tavLst>
                                        <p:tav tm="0">
                                          <p:val>
                                            <p:fltVal val="0"/>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animEffect transition="in" filter="fade">
                                      <p:cBhvr>
                                        <p:cTn id="41" dur="500"/>
                                        <p:tgtEl>
                                          <p:spTgt spid="7"/>
                                        </p:tgtEl>
                                      </p:cBhvr>
                                    </p:animEffect>
                                  </p:childTnLst>
                                </p:cTn>
                              </p:par>
                            </p:childTnLst>
                          </p:cTn>
                        </p:par>
                        <p:par>
                          <p:cTn id="42" fill="hold">
                            <p:stCondLst>
                              <p:cond delay="1850"/>
                            </p:stCondLst>
                            <p:childTnLst>
                              <p:par>
                                <p:cTn id="43" presetID="53" presetClass="entr" presetSubtype="16"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 calcmode="lin" valueType="num">
                                      <p:cBhvr>
                                        <p:cTn id="45" dur="500" fill="hold"/>
                                        <p:tgtEl>
                                          <p:spTgt spid="8"/>
                                        </p:tgtEl>
                                        <p:attrNameLst>
                                          <p:attrName>ppt_w</p:attrName>
                                        </p:attrNameLst>
                                      </p:cBhvr>
                                      <p:tavLst>
                                        <p:tav tm="0">
                                          <p:val>
                                            <p:fltVal val="0"/>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animEffect transition="in" filter="fade">
                                      <p:cBhvr>
                                        <p:cTn id="47" dur="500"/>
                                        <p:tgtEl>
                                          <p:spTgt spid="8"/>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p:cTn id="50" dur="500" fill="hold"/>
                                        <p:tgtEl>
                                          <p:spTgt spid="9"/>
                                        </p:tgtEl>
                                        <p:attrNameLst>
                                          <p:attrName>ppt_w</p:attrName>
                                        </p:attrNameLst>
                                      </p:cBhvr>
                                      <p:tavLst>
                                        <p:tav tm="0">
                                          <p:val>
                                            <p:fltVal val="0"/>
                                          </p:val>
                                        </p:tav>
                                        <p:tav tm="100000">
                                          <p:val>
                                            <p:strVal val="#ppt_w"/>
                                          </p:val>
                                        </p:tav>
                                      </p:tavLst>
                                    </p:anim>
                                    <p:anim calcmode="lin" valueType="num">
                                      <p:cBhvr>
                                        <p:cTn id="51" dur="500" fill="hold"/>
                                        <p:tgtEl>
                                          <p:spTgt spid="9"/>
                                        </p:tgtEl>
                                        <p:attrNameLst>
                                          <p:attrName>ppt_h</p:attrName>
                                        </p:attrNameLst>
                                      </p:cBhvr>
                                      <p:tavLst>
                                        <p:tav tm="0">
                                          <p:val>
                                            <p:fltVal val="0"/>
                                          </p:val>
                                        </p:tav>
                                        <p:tav tm="100000">
                                          <p:val>
                                            <p:strVal val="#ppt_h"/>
                                          </p:val>
                                        </p:tav>
                                      </p:tavLst>
                                    </p:anim>
                                    <p:animEffect transition="in" filter="fade">
                                      <p:cBhvr>
                                        <p:cTn id="52" dur="500"/>
                                        <p:tgtEl>
                                          <p:spTgt spid="9"/>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Effect transition="in" filter="fade">
                                      <p:cBhvr>
                                        <p:cTn id="57" dur="500"/>
                                        <p:tgtEl>
                                          <p:spTgt spid="1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2350"/>
                            </p:stCondLst>
                            <p:childTnLst>
                              <p:par>
                                <p:cTn id="69" presetID="53" presetClass="entr" presetSubtype="16" fill="hold" grpId="0" nodeType="after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p:cTn id="71" dur="500" fill="hold"/>
                                        <p:tgtEl>
                                          <p:spTgt spid="13"/>
                                        </p:tgtEl>
                                        <p:attrNameLst>
                                          <p:attrName>ppt_w</p:attrName>
                                        </p:attrNameLst>
                                      </p:cBhvr>
                                      <p:tavLst>
                                        <p:tav tm="0">
                                          <p:val>
                                            <p:fltVal val="0"/>
                                          </p:val>
                                        </p:tav>
                                        <p:tav tm="100000">
                                          <p:val>
                                            <p:strVal val="#ppt_w"/>
                                          </p:val>
                                        </p:tav>
                                      </p:tavLst>
                                    </p:anim>
                                    <p:anim calcmode="lin" valueType="num">
                                      <p:cBhvr>
                                        <p:cTn id="72" dur="500" fill="hold"/>
                                        <p:tgtEl>
                                          <p:spTgt spid="13"/>
                                        </p:tgtEl>
                                        <p:attrNameLst>
                                          <p:attrName>ppt_h</p:attrName>
                                        </p:attrNameLst>
                                      </p:cBhvr>
                                      <p:tavLst>
                                        <p:tav tm="0">
                                          <p:val>
                                            <p:fltVal val="0"/>
                                          </p:val>
                                        </p:tav>
                                        <p:tav tm="100000">
                                          <p:val>
                                            <p:strVal val="#ppt_h"/>
                                          </p:val>
                                        </p:tav>
                                      </p:tavLst>
                                    </p:anim>
                                    <p:animEffect transition="in" filter="fade">
                                      <p:cBhvr>
                                        <p:cTn id="73" dur="500"/>
                                        <p:tgtEl>
                                          <p:spTgt spid="13"/>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4"/>
                                        </p:tgtEl>
                                        <p:attrNameLst>
                                          <p:attrName>style.visibility</p:attrName>
                                        </p:attrNameLst>
                                      </p:cBhvr>
                                      <p:to>
                                        <p:strVal val="visible"/>
                                      </p:to>
                                    </p:set>
                                    <p:anim calcmode="lin" valueType="num">
                                      <p:cBhvr>
                                        <p:cTn id="76" dur="500" fill="hold"/>
                                        <p:tgtEl>
                                          <p:spTgt spid="14"/>
                                        </p:tgtEl>
                                        <p:attrNameLst>
                                          <p:attrName>ppt_w</p:attrName>
                                        </p:attrNameLst>
                                      </p:cBhvr>
                                      <p:tavLst>
                                        <p:tav tm="0">
                                          <p:val>
                                            <p:fltVal val="0"/>
                                          </p:val>
                                        </p:tav>
                                        <p:tav tm="100000">
                                          <p:val>
                                            <p:strVal val="#ppt_w"/>
                                          </p:val>
                                        </p:tav>
                                      </p:tavLst>
                                    </p:anim>
                                    <p:anim calcmode="lin" valueType="num">
                                      <p:cBhvr>
                                        <p:cTn id="77" dur="500" fill="hold"/>
                                        <p:tgtEl>
                                          <p:spTgt spid="14"/>
                                        </p:tgtEl>
                                        <p:attrNameLst>
                                          <p:attrName>ppt_h</p:attrName>
                                        </p:attrNameLst>
                                      </p:cBhvr>
                                      <p:tavLst>
                                        <p:tav tm="0">
                                          <p:val>
                                            <p:fltVal val="0"/>
                                          </p:val>
                                        </p:tav>
                                        <p:tav tm="100000">
                                          <p:val>
                                            <p:strVal val="#ppt_h"/>
                                          </p:val>
                                        </p:tav>
                                      </p:tavLst>
                                    </p:anim>
                                    <p:animEffect transition="in" filter="fade">
                                      <p:cBhvr>
                                        <p:cTn id="78" dur="500"/>
                                        <p:tgtEl>
                                          <p:spTgt spid="14"/>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15"/>
                                        </p:tgtEl>
                                        <p:attrNameLst>
                                          <p:attrName>style.visibility</p:attrName>
                                        </p:attrNameLst>
                                      </p:cBhvr>
                                      <p:to>
                                        <p:strVal val="visible"/>
                                      </p:to>
                                    </p:set>
                                    <p:anim calcmode="lin" valueType="num">
                                      <p:cBhvr>
                                        <p:cTn id="81" dur="500" fill="hold"/>
                                        <p:tgtEl>
                                          <p:spTgt spid="15"/>
                                        </p:tgtEl>
                                        <p:attrNameLst>
                                          <p:attrName>ppt_w</p:attrName>
                                        </p:attrNameLst>
                                      </p:cBhvr>
                                      <p:tavLst>
                                        <p:tav tm="0">
                                          <p:val>
                                            <p:fltVal val="0"/>
                                          </p:val>
                                        </p:tav>
                                        <p:tav tm="100000">
                                          <p:val>
                                            <p:strVal val="#ppt_w"/>
                                          </p:val>
                                        </p:tav>
                                      </p:tavLst>
                                    </p:anim>
                                    <p:anim calcmode="lin" valueType="num">
                                      <p:cBhvr>
                                        <p:cTn id="82" dur="500" fill="hold"/>
                                        <p:tgtEl>
                                          <p:spTgt spid="15"/>
                                        </p:tgtEl>
                                        <p:attrNameLst>
                                          <p:attrName>ppt_h</p:attrName>
                                        </p:attrNameLst>
                                      </p:cBhvr>
                                      <p:tavLst>
                                        <p:tav tm="0">
                                          <p:val>
                                            <p:fltVal val="0"/>
                                          </p:val>
                                        </p:tav>
                                        <p:tav tm="100000">
                                          <p:val>
                                            <p:strVal val="#ppt_h"/>
                                          </p:val>
                                        </p:tav>
                                      </p:tavLst>
                                    </p:anim>
                                    <p:animEffect transition="in" filter="fade">
                                      <p:cBhvr>
                                        <p:cTn id="83" dur="500"/>
                                        <p:tgtEl>
                                          <p:spTgt spid="15"/>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p:cTn id="86" dur="500" fill="hold"/>
                                        <p:tgtEl>
                                          <p:spTgt spid="16"/>
                                        </p:tgtEl>
                                        <p:attrNameLst>
                                          <p:attrName>ppt_w</p:attrName>
                                        </p:attrNameLst>
                                      </p:cBhvr>
                                      <p:tavLst>
                                        <p:tav tm="0">
                                          <p:val>
                                            <p:fltVal val="0"/>
                                          </p:val>
                                        </p:tav>
                                        <p:tav tm="100000">
                                          <p:val>
                                            <p:strVal val="#ppt_w"/>
                                          </p:val>
                                        </p:tav>
                                      </p:tavLst>
                                    </p:anim>
                                    <p:anim calcmode="lin" valueType="num">
                                      <p:cBhvr>
                                        <p:cTn id="87" dur="500" fill="hold"/>
                                        <p:tgtEl>
                                          <p:spTgt spid="16"/>
                                        </p:tgtEl>
                                        <p:attrNameLst>
                                          <p:attrName>ppt_h</p:attrName>
                                        </p:attrNameLst>
                                      </p:cBhvr>
                                      <p:tavLst>
                                        <p:tav tm="0">
                                          <p:val>
                                            <p:fltVal val="0"/>
                                          </p:val>
                                        </p:tav>
                                        <p:tav tm="100000">
                                          <p:val>
                                            <p:strVal val="#ppt_h"/>
                                          </p:val>
                                        </p:tav>
                                      </p:tavLst>
                                    </p:anim>
                                    <p:animEffect transition="in" filter="fade">
                                      <p:cBhvr>
                                        <p:cTn id="88" dur="500"/>
                                        <p:tgtEl>
                                          <p:spTgt spid="16"/>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17"/>
                                        </p:tgtEl>
                                        <p:attrNameLst>
                                          <p:attrName>style.visibility</p:attrName>
                                        </p:attrNameLst>
                                      </p:cBhvr>
                                      <p:to>
                                        <p:strVal val="visible"/>
                                      </p:to>
                                    </p:set>
                                    <p:anim calcmode="lin" valueType="num">
                                      <p:cBhvr>
                                        <p:cTn id="91" dur="500" fill="hold"/>
                                        <p:tgtEl>
                                          <p:spTgt spid="17"/>
                                        </p:tgtEl>
                                        <p:attrNameLst>
                                          <p:attrName>ppt_w</p:attrName>
                                        </p:attrNameLst>
                                      </p:cBhvr>
                                      <p:tavLst>
                                        <p:tav tm="0">
                                          <p:val>
                                            <p:fltVal val="0"/>
                                          </p:val>
                                        </p:tav>
                                        <p:tav tm="100000">
                                          <p:val>
                                            <p:strVal val="#ppt_w"/>
                                          </p:val>
                                        </p:tav>
                                      </p:tavLst>
                                    </p:anim>
                                    <p:anim calcmode="lin" valueType="num">
                                      <p:cBhvr>
                                        <p:cTn id="92" dur="500" fill="hold"/>
                                        <p:tgtEl>
                                          <p:spTgt spid="17"/>
                                        </p:tgtEl>
                                        <p:attrNameLst>
                                          <p:attrName>ppt_h</p:attrName>
                                        </p:attrNameLst>
                                      </p:cBhvr>
                                      <p:tavLst>
                                        <p:tav tm="0">
                                          <p:val>
                                            <p:fltVal val="0"/>
                                          </p:val>
                                        </p:tav>
                                        <p:tav tm="100000">
                                          <p:val>
                                            <p:strVal val="#ppt_h"/>
                                          </p:val>
                                        </p:tav>
                                      </p:tavLst>
                                    </p:anim>
                                    <p:animEffect transition="in" filter="fade">
                                      <p:cBhvr>
                                        <p:cTn id="93" dur="500"/>
                                        <p:tgtEl>
                                          <p:spTgt spid="17"/>
                                        </p:tgtEl>
                                      </p:cBhvr>
                                    </p:animEffect>
                                  </p:childTnLst>
                                </p:cTn>
                              </p:par>
                            </p:childTnLst>
                          </p:cTn>
                        </p:par>
                        <p:par>
                          <p:cTn id="94" fill="hold">
                            <p:stCondLst>
                              <p:cond delay="2850"/>
                            </p:stCondLst>
                            <p:childTnLst>
                              <p:par>
                                <p:cTn id="95" presetID="53" presetClass="entr" presetSubtype="16" fill="hold" grpId="0" nodeType="afterEffect">
                                  <p:stCondLst>
                                    <p:cond delay="0"/>
                                  </p:stCondLst>
                                  <p:childTnLst>
                                    <p:set>
                                      <p:cBhvr>
                                        <p:cTn id="96" dur="1" fill="hold">
                                          <p:stCondLst>
                                            <p:cond delay="0"/>
                                          </p:stCondLst>
                                        </p:cTn>
                                        <p:tgtEl>
                                          <p:spTgt spid="18"/>
                                        </p:tgtEl>
                                        <p:attrNameLst>
                                          <p:attrName>style.visibility</p:attrName>
                                        </p:attrNameLst>
                                      </p:cBhvr>
                                      <p:to>
                                        <p:strVal val="visible"/>
                                      </p:to>
                                    </p:set>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fltVal val="0"/>
                                          </p:val>
                                        </p:tav>
                                        <p:tav tm="100000">
                                          <p:val>
                                            <p:strVal val="#ppt_h"/>
                                          </p:val>
                                        </p:tav>
                                      </p:tavLst>
                                    </p:anim>
                                    <p:animEffect transition="in" filter="fade">
                                      <p:cBhvr>
                                        <p:cTn id="99" dur="500"/>
                                        <p:tgtEl>
                                          <p:spTgt spid="18"/>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19"/>
                                        </p:tgtEl>
                                        <p:attrNameLst>
                                          <p:attrName>style.visibility</p:attrName>
                                        </p:attrNameLst>
                                      </p:cBhvr>
                                      <p:to>
                                        <p:strVal val="visible"/>
                                      </p:to>
                                    </p:set>
                                    <p:anim calcmode="lin" valueType="num">
                                      <p:cBhvr>
                                        <p:cTn id="102" dur="500" fill="hold"/>
                                        <p:tgtEl>
                                          <p:spTgt spid="19"/>
                                        </p:tgtEl>
                                        <p:attrNameLst>
                                          <p:attrName>ppt_w</p:attrName>
                                        </p:attrNameLst>
                                      </p:cBhvr>
                                      <p:tavLst>
                                        <p:tav tm="0">
                                          <p:val>
                                            <p:fltVal val="0"/>
                                          </p:val>
                                        </p:tav>
                                        <p:tav tm="100000">
                                          <p:val>
                                            <p:strVal val="#ppt_w"/>
                                          </p:val>
                                        </p:tav>
                                      </p:tavLst>
                                    </p:anim>
                                    <p:anim calcmode="lin" valueType="num">
                                      <p:cBhvr>
                                        <p:cTn id="103" dur="500" fill="hold"/>
                                        <p:tgtEl>
                                          <p:spTgt spid="19"/>
                                        </p:tgtEl>
                                        <p:attrNameLst>
                                          <p:attrName>ppt_h</p:attrName>
                                        </p:attrNameLst>
                                      </p:cBhvr>
                                      <p:tavLst>
                                        <p:tav tm="0">
                                          <p:val>
                                            <p:fltVal val="0"/>
                                          </p:val>
                                        </p:tav>
                                        <p:tav tm="100000">
                                          <p:val>
                                            <p:strVal val="#ppt_h"/>
                                          </p:val>
                                        </p:tav>
                                      </p:tavLst>
                                    </p:anim>
                                    <p:animEffect transition="in" filter="fade">
                                      <p:cBhvr>
                                        <p:cTn id="104" dur="500"/>
                                        <p:tgtEl>
                                          <p:spTgt spid="19"/>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 calcmode="lin" valueType="num">
                                      <p:cBhvr>
                                        <p:cTn id="107" dur="500" fill="hold"/>
                                        <p:tgtEl>
                                          <p:spTgt spid="20"/>
                                        </p:tgtEl>
                                        <p:attrNameLst>
                                          <p:attrName>ppt_w</p:attrName>
                                        </p:attrNameLst>
                                      </p:cBhvr>
                                      <p:tavLst>
                                        <p:tav tm="0">
                                          <p:val>
                                            <p:fltVal val="0"/>
                                          </p:val>
                                        </p:tav>
                                        <p:tav tm="100000">
                                          <p:val>
                                            <p:strVal val="#ppt_w"/>
                                          </p:val>
                                        </p:tav>
                                      </p:tavLst>
                                    </p:anim>
                                    <p:anim calcmode="lin" valueType="num">
                                      <p:cBhvr>
                                        <p:cTn id="108" dur="500" fill="hold"/>
                                        <p:tgtEl>
                                          <p:spTgt spid="20"/>
                                        </p:tgtEl>
                                        <p:attrNameLst>
                                          <p:attrName>ppt_h</p:attrName>
                                        </p:attrNameLst>
                                      </p:cBhvr>
                                      <p:tavLst>
                                        <p:tav tm="0">
                                          <p:val>
                                            <p:fltVal val="0"/>
                                          </p:val>
                                        </p:tav>
                                        <p:tav tm="100000">
                                          <p:val>
                                            <p:strVal val="#ppt_h"/>
                                          </p:val>
                                        </p:tav>
                                      </p:tavLst>
                                    </p:anim>
                                    <p:animEffect transition="in" filter="fade">
                                      <p:cBhvr>
                                        <p:cTn id="109" dur="500"/>
                                        <p:tgtEl>
                                          <p:spTgt spid="20"/>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2"/>
                                        </p:tgtEl>
                                        <p:attrNameLst>
                                          <p:attrName>style.visibility</p:attrName>
                                        </p:attrNameLst>
                                      </p:cBhvr>
                                      <p:to>
                                        <p:strVal val="visible"/>
                                      </p:to>
                                    </p:set>
                                    <p:anim calcmode="lin" valueType="num">
                                      <p:cBhvr>
                                        <p:cTn id="117" dur="500" fill="hold"/>
                                        <p:tgtEl>
                                          <p:spTgt spid="22"/>
                                        </p:tgtEl>
                                        <p:attrNameLst>
                                          <p:attrName>ppt_w</p:attrName>
                                        </p:attrNameLst>
                                      </p:cBhvr>
                                      <p:tavLst>
                                        <p:tav tm="0">
                                          <p:val>
                                            <p:fltVal val="0"/>
                                          </p:val>
                                        </p:tav>
                                        <p:tav tm="100000">
                                          <p:val>
                                            <p:strVal val="#ppt_w"/>
                                          </p:val>
                                        </p:tav>
                                      </p:tavLst>
                                    </p:anim>
                                    <p:anim calcmode="lin" valueType="num">
                                      <p:cBhvr>
                                        <p:cTn id="118" dur="500" fill="hold"/>
                                        <p:tgtEl>
                                          <p:spTgt spid="22"/>
                                        </p:tgtEl>
                                        <p:attrNameLst>
                                          <p:attrName>ppt_h</p:attrName>
                                        </p:attrNameLst>
                                      </p:cBhvr>
                                      <p:tavLst>
                                        <p:tav tm="0">
                                          <p:val>
                                            <p:fltVal val="0"/>
                                          </p:val>
                                        </p:tav>
                                        <p:tav tm="100000">
                                          <p:val>
                                            <p:strVal val="#ppt_h"/>
                                          </p:val>
                                        </p:tav>
                                      </p:tavLst>
                                    </p:anim>
                                    <p:animEffect transition="in" filter="fade">
                                      <p:cBhvr>
                                        <p:cTn id="119" dur="500"/>
                                        <p:tgtEl>
                                          <p:spTgt spid="22"/>
                                        </p:tgtEl>
                                      </p:cBhvr>
                                    </p:animEffect>
                                  </p:childTnLst>
                                </p:cTn>
                              </p:par>
                            </p:childTnLst>
                          </p:cTn>
                        </p:par>
                        <p:par>
                          <p:cTn id="120" fill="hold">
                            <p:stCondLst>
                              <p:cond delay="3350"/>
                            </p:stCondLst>
                            <p:childTnLst>
                              <p:par>
                                <p:cTn id="121" presetID="53" presetClass="entr" presetSubtype="16" fill="hold" grpId="0" nodeType="afterEffect">
                                  <p:stCondLst>
                                    <p:cond delay="0"/>
                                  </p:stCondLst>
                                  <p:childTnLst>
                                    <p:set>
                                      <p:cBhvr>
                                        <p:cTn id="122" dur="1" fill="hold">
                                          <p:stCondLst>
                                            <p:cond delay="0"/>
                                          </p:stCondLst>
                                        </p:cTn>
                                        <p:tgtEl>
                                          <p:spTgt spid="23"/>
                                        </p:tgtEl>
                                        <p:attrNameLst>
                                          <p:attrName>style.visibility</p:attrName>
                                        </p:attrNameLst>
                                      </p:cBhvr>
                                      <p:to>
                                        <p:strVal val="visible"/>
                                      </p:to>
                                    </p:set>
                                    <p:anim calcmode="lin" valueType="num">
                                      <p:cBhvr>
                                        <p:cTn id="123" dur="500" fill="hold"/>
                                        <p:tgtEl>
                                          <p:spTgt spid="23"/>
                                        </p:tgtEl>
                                        <p:attrNameLst>
                                          <p:attrName>ppt_w</p:attrName>
                                        </p:attrNameLst>
                                      </p:cBhvr>
                                      <p:tavLst>
                                        <p:tav tm="0">
                                          <p:val>
                                            <p:fltVal val="0"/>
                                          </p:val>
                                        </p:tav>
                                        <p:tav tm="100000">
                                          <p:val>
                                            <p:strVal val="#ppt_w"/>
                                          </p:val>
                                        </p:tav>
                                      </p:tavLst>
                                    </p:anim>
                                    <p:anim calcmode="lin" valueType="num">
                                      <p:cBhvr>
                                        <p:cTn id="124" dur="500" fill="hold"/>
                                        <p:tgtEl>
                                          <p:spTgt spid="23"/>
                                        </p:tgtEl>
                                        <p:attrNameLst>
                                          <p:attrName>ppt_h</p:attrName>
                                        </p:attrNameLst>
                                      </p:cBhvr>
                                      <p:tavLst>
                                        <p:tav tm="0">
                                          <p:val>
                                            <p:fltVal val="0"/>
                                          </p:val>
                                        </p:tav>
                                        <p:tav tm="100000">
                                          <p:val>
                                            <p:strVal val="#ppt_h"/>
                                          </p:val>
                                        </p:tav>
                                      </p:tavLst>
                                    </p:anim>
                                    <p:animEffect transition="in" filter="fade">
                                      <p:cBhvr>
                                        <p:cTn id="125" dur="500"/>
                                        <p:tgtEl>
                                          <p:spTgt spid="23"/>
                                        </p:tgtEl>
                                      </p:cBhvr>
                                    </p:animEffect>
                                  </p:childTnLst>
                                </p:cTn>
                              </p:par>
                              <p:par>
                                <p:cTn id="126" presetID="53" presetClass="entr" presetSubtype="16" fill="hold" grpId="0" nodeType="withEffect">
                                  <p:stCondLst>
                                    <p:cond delay="0"/>
                                  </p:stCondLst>
                                  <p:childTnLst>
                                    <p:set>
                                      <p:cBhvr>
                                        <p:cTn id="127" dur="1" fill="hold">
                                          <p:stCondLst>
                                            <p:cond delay="0"/>
                                          </p:stCondLst>
                                        </p:cTn>
                                        <p:tgtEl>
                                          <p:spTgt spid="24"/>
                                        </p:tgtEl>
                                        <p:attrNameLst>
                                          <p:attrName>style.visibility</p:attrName>
                                        </p:attrNameLst>
                                      </p:cBhvr>
                                      <p:to>
                                        <p:strVal val="visible"/>
                                      </p:to>
                                    </p:set>
                                    <p:anim calcmode="lin" valueType="num">
                                      <p:cBhvr>
                                        <p:cTn id="128" dur="500" fill="hold"/>
                                        <p:tgtEl>
                                          <p:spTgt spid="24"/>
                                        </p:tgtEl>
                                        <p:attrNameLst>
                                          <p:attrName>ppt_w</p:attrName>
                                        </p:attrNameLst>
                                      </p:cBhvr>
                                      <p:tavLst>
                                        <p:tav tm="0">
                                          <p:val>
                                            <p:fltVal val="0"/>
                                          </p:val>
                                        </p:tav>
                                        <p:tav tm="100000">
                                          <p:val>
                                            <p:strVal val="#ppt_w"/>
                                          </p:val>
                                        </p:tav>
                                      </p:tavLst>
                                    </p:anim>
                                    <p:anim calcmode="lin" valueType="num">
                                      <p:cBhvr>
                                        <p:cTn id="129" dur="500" fill="hold"/>
                                        <p:tgtEl>
                                          <p:spTgt spid="24"/>
                                        </p:tgtEl>
                                        <p:attrNameLst>
                                          <p:attrName>ppt_h</p:attrName>
                                        </p:attrNameLst>
                                      </p:cBhvr>
                                      <p:tavLst>
                                        <p:tav tm="0">
                                          <p:val>
                                            <p:fltVal val="0"/>
                                          </p:val>
                                        </p:tav>
                                        <p:tav tm="100000">
                                          <p:val>
                                            <p:strVal val="#ppt_h"/>
                                          </p:val>
                                        </p:tav>
                                      </p:tavLst>
                                    </p:anim>
                                    <p:animEffect transition="in" filter="fade">
                                      <p:cBhvr>
                                        <p:cTn id="130" dur="500"/>
                                        <p:tgtEl>
                                          <p:spTgt spid="24"/>
                                        </p:tgtEl>
                                      </p:cBhvr>
                                    </p:animEffect>
                                  </p:childTnLst>
                                </p:cTn>
                              </p:par>
                              <p:par>
                                <p:cTn id="131" presetID="53" presetClass="entr" presetSubtype="16" fill="hold" grpId="0" nodeType="withEffect">
                                  <p:stCondLst>
                                    <p:cond delay="0"/>
                                  </p:stCondLst>
                                  <p:childTnLst>
                                    <p:set>
                                      <p:cBhvr>
                                        <p:cTn id="132" dur="1" fill="hold">
                                          <p:stCondLst>
                                            <p:cond delay="0"/>
                                          </p:stCondLst>
                                        </p:cTn>
                                        <p:tgtEl>
                                          <p:spTgt spid="25"/>
                                        </p:tgtEl>
                                        <p:attrNameLst>
                                          <p:attrName>style.visibility</p:attrName>
                                        </p:attrNameLst>
                                      </p:cBhvr>
                                      <p:to>
                                        <p:strVal val="visible"/>
                                      </p:to>
                                    </p:set>
                                    <p:anim calcmode="lin" valueType="num">
                                      <p:cBhvr>
                                        <p:cTn id="133" dur="500" fill="hold"/>
                                        <p:tgtEl>
                                          <p:spTgt spid="25"/>
                                        </p:tgtEl>
                                        <p:attrNameLst>
                                          <p:attrName>ppt_w</p:attrName>
                                        </p:attrNameLst>
                                      </p:cBhvr>
                                      <p:tavLst>
                                        <p:tav tm="0">
                                          <p:val>
                                            <p:fltVal val="0"/>
                                          </p:val>
                                        </p:tav>
                                        <p:tav tm="100000">
                                          <p:val>
                                            <p:strVal val="#ppt_w"/>
                                          </p:val>
                                        </p:tav>
                                      </p:tavLst>
                                    </p:anim>
                                    <p:anim calcmode="lin" valueType="num">
                                      <p:cBhvr>
                                        <p:cTn id="134" dur="500" fill="hold"/>
                                        <p:tgtEl>
                                          <p:spTgt spid="25"/>
                                        </p:tgtEl>
                                        <p:attrNameLst>
                                          <p:attrName>ppt_h</p:attrName>
                                        </p:attrNameLst>
                                      </p:cBhvr>
                                      <p:tavLst>
                                        <p:tav tm="0">
                                          <p:val>
                                            <p:fltVal val="0"/>
                                          </p:val>
                                        </p:tav>
                                        <p:tav tm="100000">
                                          <p:val>
                                            <p:strVal val="#ppt_h"/>
                                          </p:val>
                                        </p:tav>
                                      </p:tavLst>
                                    </p:anim>
                                    <p:animEffect transition="in" filter="fade">
                                      <p:cBhvr>
                                        <p:cTn id="135" dur="500"/>
                                        <p:tgtEl>
                                          <p:spTgt spid="25"/>
                                        </p:tgtEl>
                                      </p:cBhvr>
                                    </p:animEffect>
                                  </p:childTnLst>
                                </p:cTn>
                              </p:par>
                              <p:par>
                                <p:cTn id="136" presetID="53" presetClass="entr" presetSubtype="16" fill="hold" grpId="0" nodeType="withEffect">
                                  <p:stCondLst>
                                    <p:cond delay="0"/>
                                  </p:stCondLst>
                                  <p:childTnLst>
                                    <p:set>
                                      <p:cBhvr>
                                        <p:cTn id="137" dur="1" fill="hold">
                                          <p:stCondLst>
                                            <p:cond delay="0"/>
                                          </p:stCondLst>
                                        </p:cTn>
                                        <p:tgtEl>
                                          <p:spTgt spid="26"/>
                                        </p:tgtEl>
                                        <p:attrNameLst>
                                          <p:attrName>style.visibility</p:attrName>
                                        </p:attrNameLst>
                                      </p:cBhvr>
                                      <p:to>
                                        <p:strVal val="visible"/>
                                      </p:to>
                                    </p:set>
                                    <p:anim calcmode="lin" valueType="num">
                                      <p:cBhvr>
                                        <p:cTn id="138" dur="500" fill="hold"/>
                                        <p:tgtEl>
                                          <p:spTgt spid="26"/>
                                        </p:tgtEl>
                                        <p:attrNameLst>
                                          <p:attrName>ppt_w</p:attrName>
                                        </p:attrNameLst>
                                      </p:cBhvr>
                                      <p:tavLst>
                                        <p:tav tm="0">
                                          <p:val>
                                            <p:fltVal val="0"/>
                                          </p:val>
                                        </p:tav>
                                        <p:tav tm="100000">
                                          <p:val>
                                            <p:strVal val="#ppt_w"/>
                                          </p:val>
                                        </p:tav>
                                      </p:tavLst>
                                    </p:anim>
                                    <p:anim calcmode="lin" valueType="num">
                                      <p:cBhvr>
                                        <p:cTn id="139" dur="500" fill="hold"/>
                                        <p:tgtEl>
                                          <p:spTgt spid="26"/>
                                        </p:tgtEl>
                                        <p:attrNameLst>
                                          <p:attrName>ppt_h</p:attrName>
                                        </p:attrNameLst>
                                      </p:cBhvr>
                                      <p:tavLst>
                                        <p:tav tm="0">
                                          <p:val>
                                            <p:fltVal val="0"/>
                                          </p:val>
                                        </p:tav>
                                        <p:tav tm="100000">
                                          <p:val>
                                            <p:strVal val="#ppt_h"/>
                                          </p:val>
                                        </p:tav>
                                      </p:tavLst>
                                    </p:anim>
                                    <p:animEffect transition="in" filter="fade">
                                      <p:cBhvr>
                                        <p:cTn id="140" dur="500"/>
                                        <p:tgtEl>
                                          <p:spTgt spid="26"/>
                                        </p:tgtEl>
                                      </p:cBhvr>
                                    </p:animEffect>
                                  </p:childTnLst>
                                </p:cTn>
                              </p:par>
                              <p:par>
                                <p:cTn id="141" presetID="53" presetClass="entr" presetSubtype="16" fill="hold" grpId="0" nodeType="withEffect">
                                  <p:stCondLst>
                                    <p:cond delay="0"/>
                                  </p:stCondLst>
                                  <p:childTnLst>
                                    <p:set>
                                      <p:cBhvr>
                                        <p:cTn id="142" dur="1" fill="hold">
                                          <p:stCondLst>
                                            <p:cond delay="0"/>
                                          </p:stCondLst>
                                        </p:cTn>
                                        <p:tgtEl>
                                          <p:spTgt spid="27"/>
                                        </p:tgtEl>
                                        <p:attrNameLst>
                                          <p:attrName>style.visibility</p:attrName>
                                        </p:attrNameLst>
                                      </p:cBhvr>
                                      <p:to>
                                        <p:strVal val="visible"/>
                                      </p:to>
                                    </p:set>
                                    <p:anim calcmode="lin" valueType="num">
                                      <p:cBhvr>
                                        <p:cTn id="143" dur="500" fill="hold"/>
                                        <p:tgtEl>
                                          <p:spTgt spid="27"/>
                                        </p:tgtEl>
                                        <p:attrNameLst>
                                          <p:attrName>ppt_w</p:attrName>
                                        </p:attrNameLst>
                                      </p:cBhvr>
                                      <p:tavLst>
                                        <p:tav tm="0">
                                          <p:val>
                                            <p:fltVal val="0"/>
                                          </p:val>
                                        </p:tav>
                                        <p:tav tm="100000">
                                          <p:val>
                                            <p:strVal val="#ppt_w"/>
                                          </p:val>
                                        </p:tav>
                                      </p:tavLst>
                                    </p:anim>
                                    <p:anim calcmode="lin" valueType="num">
                                      <p:cBhvr>
                                        <p:cTn id="144" dur="500" fill="hold"/>
                                        <p:tgtEl>
                                          <p:spTgt spid="27"/>
                                        </p:tgtEl>
                                        <p:attrNameLst>
                                          <p:attrName>ppt_h</p:attrName>
                                        </p:attrNameLst>
                                      </p:cBhvr>
                                      <p:tavLst>
                                        <p:tav tm="0">
                                          <p:val>
                                            <p:fltVal val="0"/>
                                          </p:val>
                                        </p:tav>
                                        <p:tav tm="100000">
                                          <p:val>
                                            <p:strVal val="#ppt_h"/>
                                          </p:val>
                                        </p:tav>
                                      </p:tavLst>
                                    </p:anim>
                                    <p:animEffect transition="in" filter="fade">
                                      <p:cBhvr>
                                        <p:cTn id="145" dur="500"/>
                                        <p:tgtEl>
                                          <p:spTgt spid="27"/>
                                        </p:tgtEl>
                                      </p:cBhvr>
                                    </p:animEffect>
                                  </p:childTnLst>
                                </p:cTn>
                              </p:par>
                            </p:childTnLst>
                          </p:cTn>
                        </p:par>
                        <p:par>
                          <p:cTn id="146" fill="hold">
                            <p:stCondLst>
                              <p:cond delay="3850"/>
                            </p:stCondLst>
                            <p:childTnLst>
                              <p:par>
                                <p:cTn id="147" presetID="53" presetClass="entr" presetSubtype="16" fill="hold" grpId="0" nodeType="afterEffect">
                                  <p:stCondLst>
                                    <p:cond delay="0"/>
                                  </p:stCondLst>
                                  <p:childTnLst>
                                    <p:set>
                                      <p:cBhvr>
                                        <p:cTn id="148" dur="1" fill="hold">
                                          <p:stCondLst>
                                            <p:cond delay="0"/>
                                          </p:stCondLst>
                                        </p:cTn>
                                        <p:tgtEl>
                                          <p:spTgt spid="28"/>
                                        </p:tgtEl>
                                        <p:attrNameLst>
                                          <p:attrName>style.visibility</p:attrName>
                                        </p:attrNameLst>
                                      </p:cBhvr>
                                      <p:to>
                                        <p:strVal val="visible"/>
                                      </p:to>
                                    </p:set>
                                    <p:anim calcmode="lin" valueType="num">
                                      <p:cBhvr>
                                        <p:cTn id="149" dur="500" fill="hold"/>
                                        <p:tgtEl>
                                          <p:spTgt spid="28"/>
                                        </p:tgtEl>
                                        <p:attrNameLst>
                                          <p:attrName>ppt_w</p:attrName>
                                        </p:attrNameLst>
                                      </p:cBhvr>
                                      <p:tavLst>
                                        <p:tav tm="0">
                                          <p:val>
                                            <p:fltVal val="0"/>
                                          </p:val>
                                        </p:tav>
                                        <p:tav tm="100000">
                                          <p:val>
                                            <p:strVal val="#ppt_w"/>
                                          </p:val>
                                        </p:tav>
                                      </p:tavLst>
                                    </p:anim>
                                    <p:anim calcmode="lin" valueType="num">
                                      <p:cBhvr>
                                        <p:cTn id="150" dur="500" fill="hold"/>
                                        <p:tgtEl>
                                          <p:spTgt spid="28"/>
                                        </p:tgtEl>
                                        <p:attrNameLst>
                                          <p:attrName>ppt_h</p:attrName>
                                        </p:attrNameLst>
                                      </p:cBhvr>
                                      <p:tavLst>
                                        <p:tav tm="0">
                                          <p:val>
                                            <p:fltVal val="0"/>
                                          </p:val>
                                        </p:tav>
                                        <p:tav tm="100000">
                                          <p:val>
                                            <p:strVal val="#ppt_h"/>
                                          </p:val>
                                        </p:tav>
                                      </p:tavLst>
                                    </p:anim>
                                    <p:animEffect transition="in" filter="fade">
                                      <p:cBhvr>
                                        <p:cTn id="151" dur="500"/>
                                        <p:tgtEl>
                                          <p:spTgt spid="28"/>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29"/>
                                        </p:tgtEl>
                                        <p:attrNameLst>
                                          <p:attrName>style.visibility</p:attrName>
                                        </p:attrNameLst>
                                      </p:cBhvr>
                                      <p:to>
                                        <p:strVal val="visible"/>
                                      </p:to>
                                    </p:set>
                                    <p:anim calcmode="lin" valueType="num">
                                      <p:cBhvr>
                                        <p:cTn id="154" dur="500" fill="hold"/>
                                        <p:tgtEl>
                                          <p:spTgt spid="29"/>
                                        </p:tgtEl>
                                        <p:attrNameLst>
                                          <p:attrName>ppt_w</p:attrName>
                                        </p:attrNameLst>
                                      </p:cBhvr>
                                      <p:tavLst>
                                        <p:tav tm="0">
                                          <p:val>
                                            <p:fltVal val="0"/>
                                          </p:val>
                                        </p:tav>
                                        <p:tav tm="100000">
                                          <p:val>
                                            <p:strVal val="#ppt_w"/>
                                          </p:val>
                                        </p:tav>
                                      </p:tavLst>
                                    </p:anim>
                                    <p:anim calcmode="lin" valueType="num">
                                      <p:cBhvr>
                                        <p:cTn id="155" dur="500" fill="hold"/>
                                        <p:tgtEl>
                                          <p:spTgt spid="29"/>
                                        </p:tgtEl>
                                        <p:attrNameLst>
                                          <p:attrName>ppt_h</p:attrName>
                                        </p:attrNameLst>
                                      </p:cBhvr>
                                      <p:tavLst>
                                        <p:tav tm="0">
                                          <p:val>
                                            <p:fltVal val="0"/>
                                          </p:val>
                                        </p:tav>
                                        <p:tav tm="100000">
                                          <p:val>
                                            <p:strVal val="#ppt_h"/>
                                          </p:val>
                                        </p:tav>
                                      </p:tavLst>
                                    </p:anim>
                                    <p:animEffect transition="in" filter="fade">
                                      <p:cBhvr>
                                        <p:cTn id="156" dur="500"/>
                                        <p:tgtEl>
                                          <p:spTgt spid="29"/>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anim calcmode="lin" valueType="num">
                                      <p:cBhvr>
                                        <p:cTn id="159" dur="500" fill="hold"/>
                                        <p:tgtEl>
                                          <p:spTgt spid="30"/>
                                        </p:tgtEl>
                                        <p:attrNameLst>
                                          <p:attrName>ppt_w</p:attrName>
                                        </p:attrNameLst>
                                      </p:cBhvr>
                                      <p:tavLst>
                                        <p:tav tm="0">
                                          <p:val>
                                            <p:fltVal val="0"/>
                                          </p:val>
                                        </p:tav>
                                        <p:tav tm="100000">
                                          <p:val>
                                            <p:strVal val="#ppt_w"/>
                                          </p:val>
                                        </p:tav>
                                      </p:tavLst>
                                    </p:anim>
                                    <p:anim calcmode="lin" valueType="num">
                                      <p:cBhvr>
                                        <p:cTn id="160" dur="500" fill="hold"/>
                                        <p:tgtEl>
                                          <p:spTgt spid="30"/>
                                        </p:tgtEl>
                                        <p:attrNameLst>
                                          <p:attrName>ppt_h</p:attrName>
                                        </p:attrNameLst>
                                      </p:cBhvr>
                                      <p:tavLst>
                                        <p:tav tm="0">
                                          <p:val>
                                            <p:fltVal val="0"/>
                                          </p:val>
                                        </p:tav>
                                        <p:tav tm="100000">
                                          <p:val>
                                            <p:strVal val="#ppt_h"/>
                                          </p:val>
                                        </p:tav>
                                      </p:tavLst>
                                    </p:anim>
                                    <p:animEffect transition="in" filter="fade">
                                      <p:cBhvr>
                                        <p:cTn id="161" dur="500"/>
                                        <p:tgtEl>
                                          <p:spTgt spid="30"/>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1"/>
                                        </p:tgtEl>
                                        <p:attrNameLst>
                                          <p:attrName>style.visibility</p:attrName>
                                        </p:attrNameLst>
                                      </p:cBhvr>
                                      <p:to>
                                        <p:strVal val="visible"/>
                                      </p:to>
                                    </p:set>
                                    <p:anim calcmode="lin" valueType="num">
                                      <p:cBhvr>
                                        <p:cTn id="164" dur="500" fill="hold"/>
                                        <p:tgtEl>
                                          <p:spTgt spid="31"/>
                                        </p:tgtEl>
                                        <p:attrNameLst>
                                          <p:attrName>ppt_w</p:attrName>
                                        </p:attrNameLst>
                                      </p:cBhvr>
                                      <p:tavLst>
                                        <p:tav tm="0">
                                          <p:val>
                                            <p:fltVal val="0"/>
                                          </p:val>
                                        </p:tav>
                                        <p:tav tm="100000">
                                          <p:val>
                                            <p:strVal val="#ppt_w"/>
                                          </p:val>
                                        </p:tav>
                                      </p:tavLst>
                                    </p:anim>
                                    <p:anim calcmode="lin" valueType="num">
                                      <p:cBhvr>
                                        <p:cTn id="165" dur="500" fill="hold"/>
                                        <p:tgtEl>
                                          <p:spTgt spid="31"/>
                                        </p:tgtEl>
                                        <p:attrNameLst>
                                          <p:attrName>ppt_h</p:attrName>
                                        </p:attrNameLst>
                                      </p:cBhvr>
                                      <p:tavLst>
                                        <p:tav tm="0">
                                          <p:val>
                                            <p:fltVal val="0"/>
                                          </p:val>
                                        </p:tav>
                                        <p:tav tm="100000">
                                          <p:val>
                                            <p:strVal val="#ppt_h"/>
                                          </p:val>
                                        </p:tav>
                                      </p:tavLst>
                                    </p:anim>
                                    <p:animEffect transition="in" filter="fade">
                                      <p:cBhvr>
                                        <p:cTn id="166" dur="500"/>
                                        <p:tgtEl>
                                          <p:spTgt spid="31"/>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500" fill="hold"/>
                                        <p:tgtEl>
                                          <p:spTgt spid="32"/>
                                        </p:tgtEl>
                                        <p:attrNameLst>
                                          <p:attrName>ppt_w</p:attrName>
                                        </p:attrNameLst>
                                      </p:cBhvr>
                                      <p:tavLst>
                                        <p:tav tm="0">
                                          <p:val>
                                            <p:fltVal val="0"/>
                                          </p:val>
                                        </p:tav>
                                        <p:tav tm="100000">
                                          <p:val>
                                            <p:strVal val="#ppt_w"/>
                                          </p:val>
                                        </p:tav>
                                      </p:tavLst>
                                    </p:anim>
                                    <p:anim calcmode="lin" valueType="num">
                                      <p:cBhvr>
                                        <p:cTn id="170" dur="500" fill="hold"/>
                                        <p:tgtEl>
                                          <p:spTgt spid="32"/>
                                        </p:tgtEl>
                                        <p:attrNameLst>
                                          <p:attrName>ppt_h</p:attrName>
                                        </p:attrNameLst>
                                      </p:cBhvr>
                                      <p:tavLst>
                                        <p:tav tm="0">
                                          <p:val>
                                            <p:fltVal val="0"/>
                                          </p:val>
                                        </p:tav>
                                        <p:tav tm="100000">
                                          <p:val>
                                            <p:strVal val="#ppt_h"/>
                                          </p:val>
                                        </p:tav>
                                      </p:tavLst>
                                    </p:anim>
                                    <p:animEffect transition="in" filter="fade">
                                      <p:cBhvr>
                                        <p:cTn id="17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p:bldP spid="6" grpId="0"/>
      <p:bldP spid="7" grpId="0"/>
      <p:bldP spid="8" grpId="0" animBg="1"/>
      <p:bldP spid="9" grpId="0" animBg="1"/>
      <p:bldP spid="10" grpId="0"/>
      <p:bldP spid="11" grpId="0"/>
      <p:bldP spid="12" grpId="0"/>
      <p:bldP spid="13" grpId="0" animBg="1"/>
      <p:bldP spid="14" grpId="0" animBg="1"/>
      <p:bldP spid="15" grpId="0"/>
      <p:bldP spid="16" grpId="0"/>
      <p:bldP spid="17" grpId="0"/>
      <p:bldP spid="18" grpId="0" animBg="1"/>
      <p:bldP spid="19" grpId="0" animBg="1"/>
      <p:bldP spid="20" grpId="0"/>
      <p:bldP spid="21" grpId="0"/>
      <p:bldP spid="22" grpId="0"/>
      <p:bldP spid="23" grpId="0" animBg="1"/>
      <p:bldP spid="24" grpId="0" animBg="1"/>
      <p:bldP spid="25" grpId="0"/>
      <p:bldP spid="26" grpId="0"/>
      <p:bldP spid="27" grpId="0"/>
      <p:bldP spid="28" grpId="0" animBg="1"/>
      <p:bldP spid="29" grpId="0" animBg="1"/>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03</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11" name="直接连接符 10"/>
          <p:cNvCxnSpPr/>
          <p:nvPr/>
        </p:nvCxnSpPr>
        <p:spPr>
          <a:xfrm flipH="1">
            <a:off x="2822029"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578077" y="3972243"/>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V="1">
            <a:off x="3700055" y="3094220"/>
            <a:ext cx="1756045"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2700000" flipH="1">
            <a:off x="3079195"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8900000">
            <a:off x="4320911" y="3351386"/>
            <a:ext cx="1756048" cy="0"/>
          </a:xfrm>
          <a:prstGeom prst="line">
            <a:avLst/>
          </a:prstGeom>
          <a:ln w="12700">
            <a:solidFill>
              <a:schemeClr val="bg1">
                <a:lumMod val="65000"/>
              </a:schemeClr>
            </a:solidFill>
            <a:prstDash val="dash"/>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16196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17" name="TextBox 16"/>
          <p:cNvSpPr txBox="1"/>
          <p:nvPr/>
        </p:nvSpPr>
        <p:spPr>
          <a:xfrm>
            <a:off x="1689817" y="363057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3453144" y="2663168"/>
            <a:ext cx="2237712" cy="2948289"/>
            <a:chOff x="3815003" y="3087488"/>
            <a:chExt cx="2237712" cy="2948289"/>
          </a:xfrm>
        </p:grpSpPr>
        <p:sp>
          <p:nvSpPr>
            <p:cNvPr id="19" name="椭圆 18"/>
            <p:cNvSpPr/>
            <p:nvPr/>
          </p:nvSpPr>
          <p:spPr>
            <a:xfrm>
              <a:off x="3993415" y="3271064"/>
              <a:ext cx="1872208" cy="18722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3815003" y="3087488"/>
              <a:ext cx="2237712" cy="2948289"/>
              <a:chOff x="3692888" y="2889538"/>
              <a:chExt cx="2473262" cy="3258636"/>
            </a:xfrm>
          </p:grpSpPr>
          <p:sp>
            <p:nvSpPr>
              <p:cNvPr id="21" name="椭圆 4"/>
              <p:cNvSpPr/>
              <p:nvPr/>
            </p:nvSpPr>
            <p:spPr>
              <a:xfrm>
                <a:off x="3692888" y="2889538"/>
                <a:ext cx="2473262" cy="2473262"/>
              </a:xfrm>
              <a:custGeom>
                <a:avLst/>
                <a:gdLst/>
                <a:ahLst/>
                <a:cxnLst/>
                <a:rect l="l" t="t" r="r" b="b"/>
                <a:pathLst>
                  <a:path w="2473262" h="2473262">
                    <a:moveTo>
                      <a:pt x="1236631" y="235688"/>
                    </a:moveTo>
                    <a:cubicBezTo>
                      <a:pt x="683825" y="235688"/>
                      <a:pt x="235688" y="683825"/>
                      <a:pt x="235688" y="1236631"/>
                    </a:cubicBezTo>
                    <a:cubicBezTo>
                      <a:pt x="235688" y="1789437"/>
                      <a:pt x="683825" y="2237574"/>
                      <a:pt x="1236631" y="2237574"/>
                    </a:cubicBezTo>
                    <a:cubicBezTo>
                      <a:pt x="1789437" y="2237574"/>
                      <a:pt x="2237574" y="1789437"/>
                      <a:pt x="2237574" y="1236631"/>
                    </a:cubicBezTo>
                    <a:cubicBezTo>
                      <a:pt x="2237574" y="683825"/>
                      <a:pt x="1789437" y="235688"/>
                      <a:pt x="1236631" y="235688"/>
                    </a:cubicBezTo>
                    <a:close/>
                    <a:moveTo>
                      <a:pt x="1236631" y="0"/>
                    </a:moveTo>
                    <a:cubicBezTo>
                      <a:pt x="1919603" y="0"/>
                      <a:pt x="2473262" y="553659"/>
                      <a:pt x="2473262" y="1236631"/>
                    </a:cubicBezTo>
                    <a:cubicBezTo>
                      <a:pt x="2473262" y="1919603"/>
                      <a:pt x="1919603" y="2473262"/>
                      <a:pt x="1236631" y="2473262"/>
                    </a:cubicBezTo>
                    <a:cubicBezTo>
                      <a:pt x="553659" y="2473262"/>
                      <a:pt x="0" y="1919603"/>
                      <a:pt x="0" y="1236631"/>
                    </a:cubicBezTo>
                    <a:cubicBezTo>
                      <a:pt x="0" y="553659"/>
                      <a:pt x="553659" y="0"/>
                      <a:pt x="123663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 21"/>
              <p:cNvSpPr/>
              <p:nvPr/>
            </p:nvSpPr>
            <p:spPr>
              <a:xfrm>
                <a:off x="4710544" y="5261738"/>
                <a:ext cx="437950" cy="88643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3" name="Rectangle 11"/>
          <p:cNvSpPr>
            <a:spLocks noChangeArrowheads="1"/>
          </p:cNvSpPr>
          <p:nvPr/>
        </p:nvSpPr>
        <p:spPr bwMode="gray">
          <a:xfrm>
            <a:off x="3836056" y="3376032"/>
            <a:ext cx="1463708" cy="707886"/>
          </a:xfrm>
          <a:prstGeom prst="rect">
            <a:avLst/>
          </a:prstGeom>
          <a:noFill/>
          <a:ln>
            <a:noFill/>
          </a:ln>
        </p:spPr>
        <p:txBody>
          <a:bodyPr wrap="squar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点击添加</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标题内容</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4" name="椭圆 23"/>
          <p:cNvSpPr/>
          <p:nvPr/>
        </p:nvSpPr>
        <p:spPr>
          <a:xfrm>
            <a:off x="2280408"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25" name="椭圆 24"/>
          <p:cNvSpPr/>
          <p:nvPr/>
        </p:nvSpPr>
        <p:spPr>
          <a:xfrm>
            <a:off x="4053984" y="105542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5" name="椭圆 34"/>
          <p:cNvSpPr/>
          <p:nvPr/>
        </p:nvSpPr>
        <p:spPr>
          <a:xfrm>
            <a:off x="5652120" y="1707654"/>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6" name="椭圆 35"/>
          <p:cNvSpPr/>
          <p:nvPr/>
        </p:nvSpPr>
        <p:spPr>
          <a:xfrm>
            <a:off x="6456872" y="3424708"/>
            <a:ext cx="1067456" cy="10842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2274" tIns="56136" rIns="112274" bIns="56136" rtlCol="0" anchor="ctr"/>
          <a:lstStyle/>
          <a:p>
            <a:pPr algn="ctr"/>
            <a:endParaRPr lang="zh-CN" altLang="en-US"/>
          </a:p>
        </p:txBody>
      </p:sp>
      <p:sp>
        <p:nvSpPr>
          <p:cNvPr id="37" name="TextBox 36"/>
          <p:cNvSpPr txBox="1"/>
          <p:nvPr/>
        </p:nvSpPr>
        <p:spPr>
          <a:xfrm>
            <a:off x="2384912" y="192322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8" name="TextBox 37"/>
          <p:cNvSpPr txBox="1"/>
          <p:nvPr/>
        </p:nvSpPr>
        <p:spPr>
          <a:xfrm>
            <a:off x="4132606" y="1275606"/>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39" name="TextBox 38"/>
          <p:cNvSpPr txBox="1"/>
          <p:nvPr/>
        </p:nvSpPr>
        <p:spPr>
          <a:xfrm>
            <a:off x="5724128" y="1941208"/>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
        <p:nvSpPr>
          <p:cNvPr id="40" name="TextBox 39"/>
          <p:cNvSpPr txBox="1"/>
          <p:nvPr/>
        </p:nvSpPr>
        <p:spPr>
          <a:xfrm>
            <a:off x="6548712" y="3631402"/>
            <a:ext cx="890944" cy="605811"/>
          </a:xfrm>
          <a:prstGeom prst="rect">
            <a:avLst/>
          </a:prstGeom>
          <a:noFill/>
        </p:spPr>
        <p:txBody>
          <a:bodyPr wrap="square" lIns="112274" tIns="56136" rIns="112274" bIns="56136"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添加</a:t>
            </a:r>
            <a:endParaRPr lang="en-US" altLang="zh-CN" sz="1600" b="1" dirty="0">
              <a:solidFill>
                <a:schemeClr val="bg1"/>
              </a:solidFill>
              <a:latin typeface="微软雅黑" panose="020B0503020204020204" pitchFamily="34" charset="-122"/>
              <a:ea typeface="微软雅黑" panose="020B0503020204020204" pitchFamily="34" charset="-122"/>
            </a:endParaRPr>
          </a:p>
          <a:p>
            <a:pPr algn="ctr"/>
            <a:r>
              <a:rPr lang="zh-CN" altLang="en-US" sz="1600" b="1" dirty="0">
                <a:solidFill>
                  <a:schemeClr val="bg1"/>
                </a:solidFill>
                <a:latin typeface="微软雅黑" panose="020B0503020204020204" pitchFamily="34" charset="-122"/>
                <a:ea typeface="微软雅黑" panose="020B0503020204020204" pitchFamily="34" charset="-122"/>
              </a:rPr>
              <a:t>关键字</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755576" y="1059582"/>
            <a:ext cx="2913592" cy="500137"/>
            <a:chOff x="539552" y="1182027"/>
            <a:chExt cx="2913592" cy="500137"/>
          </a:xfrm>
        </p:grpSpPr>
        <p:sp>
          <p:nvSpPr>
            <p:cNvPr id="41" name="TextBox 40"/>
            <p:cNvSpPr txBox="1"/>
            <p:nvPr/>
          </p:nvSpPr>
          <p:spPr>
            <a:xfrm>
              <a:off x="728900" y="1182027"/>
              <a:ext cx="2724244" cy="500137"/>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详写内容</a:t>
              </a:r>
              <a:r>
                <a:rPr lang="en-US" altLang="zh-CN" dirty="0"/>
                <a:t>……</a:t>
              </a:r>
              <a:r>
                <a:rPr lang="zh-CN" altLang="en-US" dirty="0"/>
                <a:t>点击输入本页需要详写的文字内容，简明扼要，此为概念图解，根据您的具体内容酌情修改。</a:t>
              </a:r>
              <a:endParaRPr lang="en-US" altLang="zh-CN" dirty="0"/>
            </a:p>
          </p:txBody>
        </p:sp>
        <p:sp>
          <p:nvSpPr>
            <p:cNvPr id="42" name="矩形 41"/>
            <p:cNvSpPr/>
            <p:nvPr/>
          </p:nvSpPr>
          <p:spPr>
            <a:xfrm>
              <a:off x="539552" y="1203485"/>
              <a:ext cx="120566" cy="1205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2" presetClass="entr" presetSubtype="4"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350"/>
                            </p:stCondLst>
                            <p:childTnLst>
                              <p:par>
                                <p:cTn id="22" presetID="53" presetClass="entr" presetSubtype="16"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par>
                                <p:cTn id="42" presetID="53" presetClass="entr" presetSubtype="16"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p:cTn id="44" dur="500" fill="hold"/>
                                        <p:tgtEl>
                                          <p:spTgt spid="15"/>
                                        </p:tgtEl>
                                        <p:attrNameLst>
                                          <p:attrName>ppt_w</p:attrName>
                                        </p:attrNameLst>
                                      </p:cBhvr>
                                      <p:tavLst>
                                        <p:tav tm="0">
                                          <p:val>
                                            <p:fltVal val="0"/>
                                          </p:val>
                                        </p:tav>
                                        <p:tav tm="100000">
                                          <p:val>
                                            <p:strVal val="#ppt_w"/>
                                          </p:val>
                                        </p:tav>
                                      </p:tavLst>
                                    </p:anim>
                                    <p:anim calcmode="lin" valueType="num">
                                      <p:cBhvr>
                                        <p:cTn id="45" dur="500" fill="hold"/>
                                        <p:tgtEl>
                                          <p:spTgt spid="15"/>
                                        </p:tgtEl>
                                        <p:attrNameLst>
                                          <p:attrName>ppt_h</p:attrName>
                                        </p:attrNameLst>
                                      </p:cBhvr>
                                      <p:tavLst>
                                        <p:tav tm="0">
                                          <p:val>
                                            <p:fltVal val="0"/>
                                          </p:val>
                                        </p:tav>
                                        <p:tav tm="100000">
                                          <p:val>
                                            <p:strVal val="#ppt_h"/>
                                          </p:val>
                                        </p:tav>
                                      </p:tavLst>
                                    </p:anim>
                                    <p:animEffect transition="in" filter="fade">
                                      <p:cBhvr>
                                        <p:cTn id="46" dur="500"/>
                                        <p:tgtEl>
                                          <p:spTgt spid="15"/>
                                        </p:tgtEl>
                                      </p:cBhvr>
                                    </p:animEffect>
                                  </p:childTnLst>
                                </p:cTn>
                              </p:par>
                            </p:childTnLst>
                          </p:cTn>
                        </p:par>
                        <p:par>
                          <p:cTn id="47" fill="hold">
                            <p:stCondLst>
                              <p:cond delay="1850"/>
                            </p:stCondLst>
                            <p:childTnLst>
                              <p:par>
                                <p:cTn id="48" presetID="53" presetClass="entr" presetSubtype="16" fill="hold" grpId="0" nodeType="afterEffect">
                                  <p:stCondLst>
                                    <p:cond delay="0"/>
                                  </p:stCondLst>
                                  <p:childTnLst>
                                    <p:set>
                                      <p:cBhvr>
                                        <p:cTn id="49" dur="1" fill="hold">
                                          <p:stCondLst>
                                            <p:cond delay="0"/>
                                          </p:stCondLst>
                                        </p:cTn>
                                        <p:tgtEl>
                                          <p:spTgt spid="16"/>
                                        </p:tgtEl>
                                        <p:attrNameLst>
                                          <p:attrName>style.visibility</p:attrName>
                                        </p:attrNameLst>
                                      </p:cBhvr>
                                      <p:to>
                                        <p:strVal val="visible"/>
                                      </p:to>
                                    </p:set>
                                    <p:anim calcmode="lin" valueType="num">
                                      <p:cBhvr>
                                        <p:cTn id="50" dur="300" fill="hold"/>
                                        <p:tgtEl>
                                          <p:spTgt spid="16"/>
                                        </p:tgtEl>
                                        <p:attrNameLst>
                                          <p:attrName>ppt_w</p:attrName>
                                        </p:attrNameLst>
                                      </p:cBhvr>
                                      <p:tavLst>
                                        <p:tav tm="0">
                                          <p:val>
                                            <p:fltVal val="0"/>
                                          </p:val>
                                        </p:tav>
                                        <p:tav tm="100000">
                                          <p:val>
                                            <p:strVal val="#ppt_w"/>
                                          </p:val>
                                        </p:tav>
                                      </p:tavLst>
                                    </p:anim>
                                    <p:anim calcmode="lin" valueType="num">
                                      <p:cBhvr>
                                        <p:cTn id="51" dur="300" fill="hold"/>
                                        <p:tgtEl>
                                          <p:spTgt spid="16"/>
                                        </p:tgtEl>
                                        <p:attrNameLst>
                                          <p:attrName>ppt_h</p:attrName>
                                        </p:attrNameLst>
                                      </p:cBhvr>
                                      <p:tavLst>
                                        <p:tav tm="0">
                                          <p:val>
                                            <p:fltVal val="0"/>
                                          </p:val>
                                        </p:tav>
                                        <p:tav tm="100000">
                                          <p:val>
                                            <p:strVal val="#ppt_h"/>
                                          </p:val>
                                        </p:tav>
                                      </p:tavLst>
                                    </p:anim>
                                    <p:animEffect transition="in" filter="fade">
                                      <p:cBhvr>
                                        <p:cTn id="52" dur="300"/>
                                        <p:tgtEl>
                                          <p:spTgt spid="1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p:cTn id="55" dur="500" fill="hold"/>
                                        <p:tgtEl>
                                          <p:spTgt spid="17"/>
                                        </p:tgtEl>
                                        <p:attrNameLst>
                                          <p:attrName>ppt_w</p:attrName>
                                        </p:attrNameLst>
                                      </p:cBhvr>
                                      <p:tavLst>
                                        <p:tav tm="0">
                                          <p:val>
                                            <p:fltVal val="0"/>
                                          </p:val>
                                        </p:tav>
                                        <p:tav tm="100000">
                                          <p:val>
                                            <p:strVal val="#ppt_w"/>
                                          </p:val>
                                        </p:tav>
                                      </p:tavLst>
                                    </p:anim>
                                    <p:anim calcmode="lin" valueType="num">
                                      <p:cBhvr>
                                        <p:cTn id="56" dur="500" fill="hold"/>
                                        <p:tgtEl>
                                          <p:spTgt spid="17"/>
                                        </p:tgtEl>
                                        <p:attrNameLst>
                                          <p:attrName>ppt_h</p:attrName>
                                        </p:attrNameLst>
                                      </p:cBhvr>
                                      <p:tavLst>
                                        <p:tav tm="0">
                                          <p:val>
                                            <p:fltVal val="0"/>
                                          </p:val>
                                        </p:tav>
                                        <p:tav tm="100000">
                                          <p:val>
                                            <p:strVal val="#ppt_h"/>
                                          </p:val>
                                        </p:tav>
                                      </p:tavLst>
                                    </p:anim>
                                    <p:animEffect transition="in" filter="fade">
                                      <p:cBhvr>
                                        <p:cTn id="57" dur="500"/>
                                        <p:tgtEl>
                                          <p:spTgt spid="17"/>
                                        </p:tgtEl>
                                      </p:cBhvr>
                                    </p:animEffect>
                                  </p:childTnLst>
                                </p:cTn>
                              </p:par>
                            </p:childTnLst>
                          </p:cTn>
                        </p:par>
                        <p:par>
                          <p:cTn id="58" fill="hold">
                            <p:stCondLst>
                              <p:cond delay="2350"/>
                            </p:stCondLst>
                            <p:childTnLst>
                              <p:par>
                                <p:cTn id="59" presetID="53" presetClass="entr" presetSubtype="16"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300" fill="hold"/>
                                        <p:tgtEl>
                                          <p:spTgt spid="24"/>
                                        </p:tgtEl>
                                        <p:attrNameLst>
                                          <p:attrName>ppt_w</p:attrName>
                                        </p:attrNameLst>
                                      </p:cBhvr>
                                      <p:tavLst>
                                        <p:tav tm="0">
                                          <p:val>
                                            <p:fltVal val="0"/>
                                          </p:val>
                                        </p:tav>
                                        <p:tav tm="100000">
                                          <p:val>
                                            <p:strVal val="#ppt_w"/>
                                          </p:val>
                                        </p:tav>
                                      </p:tavLst>
                                    </p:anim>
                                    <p:anim calcmode="lin" valueType="num">
                                      <p:cBhvr>
                                        <p:cTn id="62" dur="300" fill="hold"/>
                                        <p:tgtEl>
                                          <p:spTgt spid="24"/>
                                        </p:tgtEl>
                                        <p:attrNameLst>
                                          <p:attrName>ppt_h</p:attrName>
                                        </p:attrNameLst>
                                      </p:cBhvr>
                                      <p:tavLst>
                                        <p:tav tm="0">
                                          <p:val>
                                            <p:fltVal val="0"/>
                                          </p:val>
                                        </p:tav>
                                        <p:tav tm="100000">
                                          <p:val>
                                            <p:strVal val="#ppt_h"/>
                                          </p:val>
                                        </p:tav>
                                      </p:tavLst>
                                    </p:anim>
                                    <p:animEffect transition="in" filter="fade">
                                      <p:cBhvr>
                                        <p:cTn id="63" dur="300"/>
                                        <p:tgtEl>
                                          <p:spTgt spid="2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 calcmode="lin" valueType="num">
                                      <p:cBhvr>
                                        <p:cTn id="66" dur="500" fill="hold"/>
                                        <p:tgtEl>
                                          <p:spTgt spid="37"/>
                                        </p:tgtEl>
                                        <p:attrNameLst>
                                          <p:attrName>ppt_w</p:attrName>
                                        </p:attrNameLst>
                                      </p:cBhvr>
                                      <p:tavLst>
                                        <p:tav tm="0">
                                          <p:val>
                                            <p:fltVal val="0"/>
                                          </p:val>
                                        </p:tav>
                                        <p:tav tm="100000">
                                          <p:val>
                                            <p:strVal val="#ppt_w"/>
                                          </p:val>
                                        </p:tav>
                                      </p:tavLst>
                                    </p:anim>
                                    <p:anim calcmode="lin" valueType="num">
                                      <p:cBhvr>
                                        <p:cTn id="67" dur="500" fill="hold"/>
                                        <p:tgtEl>
                                          <p:spTgt spid="37"/>
                                        </p:tgtEl>
                                        <p:attrNameLst>
                                          <p:attrName>ppt_h</p:attrName>
                                        </p:attrNameLst>
                                      </p:cBhvr>
                                      <p:tavLst>
                                        <p:tav tm="0">
                                          <p:val>
                                            <p:fltVal val="0"/>
                                          </p:val>
                                        </p:tav>
                                        <p:tav tm="100000">
                                          <p:val>
                                            <p:strVal val="#ppt_h"/>
                                          </p:val>
                                        </p:tav>
                                      </p:tavLst>
                                    </p:anim>
                                    <p:animEffect transition="in" filter="fade">
                                      <p:cBhvr>
                                        <p:cTn id="68" dur="500"/>
                                        <p:tgtEl>
                                          <p:spTgt spid="37"/>
                                        </p:tgtEl>
                                      </p:cBhvr>
                                    </p:animEffect>
                                  </p:childTnLst>
                                </p:cTn>
                              </p:par>
                            </p:childTnLst>
                          </p:cTn>
                        </p:par>
                        <p:par>
                          <p:cTn id="69" fill="hold">
                            <p:stCondLst>
                              <p:cond delay="2850"/>
                            </p:stCondLst>
                            <p:childTnLst>
                              <p:par>
                                <p:cTn id="70" presetID="53" presetClass="entr" presetSubtype="16" fill="hold" grpId="0" nodeType="afterEffect">
                                  <p:stCondLst>
                                    <p:cond delay="0"/>
                                  </p:stCondLst>
                                  <p:childTnLst>
                                    <p:set>
                                      <p:cBhvr>
                                        <p:cTn id="71" dur="1" fill="hold">
                                          <p:stCondLst>
                                            <p:cond delay="0"/>
                                          </p:stCondLst>
                                        </p:cTn>
                                        <p:tgtEl>
                                          <p:spTgt spid="25"/>
                                        </p:tgtEl>
                                        <p:attrNameLst>
                                          <p:attrName>style.visibility</p:attrName>
                                        </p:attrNameLst>
                                      </p:cBhvr>
                                      <p:to>
                                        <p:strVal val="visible"/>
                                      </p:to>
                                    </p:set>
                                    <p:anim calcmode="lin" valueType="num">
                                      <p:cBhvr>
                                        <p:cTn id="72" dur="300" fill="hold"/>
                                        <p:tgtEl>
                                          <p:spTgt spid="25"/>
                                        </p:tgtEl>
                                        <p:attrNameLst>
                                          <p:attrName>ppt_w</p:attrName>
                                        </p:attrNameLst>
                                      </p:cBhvr>
                                      <p:tavLst>
                                        <p:tav tm="0">
                                          <p:val>
                                            <p:fltVal val="0"/>
                                          </p:val>
                                        </p:tav>
                                        <p:tav tm="100000">
                                          <p:val>
                                            <p:strVal val="#ppt_w"/>
                                          </p:val>
                                        </p:tav>
                                      </p:tavLst>
                                    </p:anim>
                                    <p:anim calcmode="lin" valueType="num">
                                      <p:cBhvr>
                                        <p:cTn id="73" dur="300" fill="hold"/>
                                        <p:tgtEl>
                                          <p:spTgt spid="25"/>
                                        </p:tgtEl>
                                        <p:attrNameLst>
                                          <p:attrName>ppt_h</p:attrName>
                                        </p:attrNameLst>
                                      </p:cBhvr>
                                      <p:tavLst>
                                        <p:tav tm="0">
                                          <p:val>
                                            <p:fltVal val="0"/>
                                          </p:val>
                                        </p:tav>
                                        <p:tav tm="100000">
                                          <p:val>
                                            <p:strVal val="#ppt_h"/>
                                          </p:val>
                                        </p:tav>
                                      </p:tavLst>
                                    </p:anim>
                                    <p:animEffect transition="in" filter="fade">
                                      <p:cBhvr>
                                        <p:cTn id="74" dur="300"/>
                                        <p:tgtEl>
                                          <p:spTgt spid="2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3350"/>
                            </p:stCondLst>
                            <p:childTnLst>
                              <p:par>
                                <p:cTn id="81" presetID="53" presetClass="entr" presetSubtype="16" fill="hold" grpId="0" nodeType="afterEffect">
                                  <p:stCondLst>
                                    <p:cond delay="0"/>
                                  </p:stCondLst>
                                  <p:childTnLst>
                                    <p:set>
                                      <p:cBhvr>
                                        <p:cTn id="82" dur="1" fill="hold">
                                          <p:stCondLst>
                                            <p:cond delay="0"/>
                                          </p:stCondLst>
                                        </p:cTn>
                                        <p:tgtEl>
                                          <p:spTgt spid="35"/>
                                        </p:tgtEl>
                                        <p:attrNameLst>
                                          <p:attrName>style.visibility</p:attrName>
                                        </p:attrNameLst>
                                      </p:cBhvr>
                                      <p:to>
                                        <p:strVal val="visible"/>
                                      </p:to>
                                    </p:set>
                                    <p:anim calcmode="lin" valueType="num">
                                      <p:cBhvr>
                                        <p:cTn id="83" dur="300" fill="hold"/>
                                        <p:tgtEl>
                                          <p:spTgt spid="35"/>
                                        </p:tgtEl>
                                        <p:attrNameLst>
                                          <p:attrName>ppt_w</p:attrName>
                                        </p:attrNameLst>
                                      </p:cBhvr>
                                      <p:tavLst>
                                        <p:tav tm="0">
                                          <p:val>
                                            <p:fltVal val="0"/>
                                          </p:val>
                                        </p:tav>
                                        <p:tav tm="100000">
                                          <p:val>
                                            <p:strVal val="#ppt_w"/>
                                          </p:val>
                                        </p:tav>
                                      </p:tavLst>
                                    </p:anim>
                                    <p:anim calcmode="lin" valueType="num">
                                      <p:cBhvr>
                                        <p:cTn id="84" dur="300" fill="hold"/>
                                        <p:tgtEl>
                                          <p:spTgt spid="35"/>
                                        </p:tgtEl>
                                        <p:attrNameLst>
                                          <p:attrName>ppt_h</p:attrName>
                                        </p:attrNameLst>
                                      </p:cBhvr>
                                      <p:tavLst>
                                        <p:tav tm="0">
                                          <p:val>
                                            <p:fltVal val="0"/>
                                          </p:val>
                                        </p:tav>
                                        <p:tav tm="100000">
                                          <p:val>
                                            <p:strVal val="#ppt_h"/>
                                          </p:val>
                                        </p:tav>
                                      </p:tavLst>
                                    </p:anim>
                                    <p:animEffect transition="in" filter="fade">
                                      <p:cBhvr>
                                        <p:cTn id="85" dur="300"/>
                                        <p:tgtEl>
                                          <p:spTgt spid="3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 calcmode="lin" valueType="num">
                                      <p:cBhvr>
                                        <p:cTn id="88" dur="500" fill="hold"/>
                                        <p:tgtEl>
                                          <p:spTgt spid="39"/>
                                        </p:tgtEl>
                                        <p:attrNameLst>
                                          <p:attrName>ppt_w</p:attrName>
                                        </p:attrNameLst>
                                      </p:cBhvr>
                                      <p:tavLst>
                                        <p:tav tm="0">
                                          <p:val>
                                            <p:fltVal val="0"/>
                                          </p:val>
                                        </p:tav>
                                        <p:tav tm="100000">
                                          <p:val>
                                            <p:strVal val="#ppt_w"/>
                                          </p:val>
                                        </p:tav>
                                      </p:tavLst>
                                    </p:anim>
                                    <p:anim calcmode="lin" valueType="num">
                                      <p:cBhvr>
                                        <p:cTn id="89" dur="500" fill="hold"/>
                                        <p:tgtEl>
                                          <p:spTgt spid="39"/>
                                        </p:tgtEl>
                                        <p:attrNameLst>
                                          <p:attrName>ppt_h</p:attrName>
                                        </p:attrNameLst>
                                      </p:cBhvr>
                                      <p:tavLst>
                                        <p:tav tm="0">
                                          <p:val>
                                            <p:fltVal val="0"/>
                                          </p:val>
                                        </p:tav>
                                        <p:tav tm="100000">
                                          <p:val>
                                            <p:strVal val="#ppt_h"/>
                                          </p:val>
                                        </p:tav>
                                      </p:tavLst>
                                    </p:anim>
                                    <p:animEffect transition="in" filter="fade">
                                      <p:cBhvr>
                                        <p:cTn id="90" dur="500"/>
                                        <p:tgtEl>
                                          <p:spTgt spid="39"/>
                                        </p:tgtEl>
                                      </p:cBhvr>
                                    </p:animEffect>
                                  </p:childTnLst>
                                </p:cTn>
                              </p:par>
                            </p:childTnLst>
                          </p:cTn>
                        </p:par>
                        <p:par>
                          <p:cTn id="91" fill="hold">
                            <p:stCondLst>
                              <p:cond delay="3850"/>
                            </p:stCondLst>
                            <p:childTnLst>
                              <p:par>
                                <p:cTn id="92" presetID="53" presetClass="entr" presetSubtype="16" fill="hold" grpId="0" nodeType="afterEffect">
                                  <p:stCondLst>
                                    <p:cond delay="0"/>
                                  </p:stCondLst>
                                  <p:childTnLst>
                                    <p:set>
                                      <p:cBhvr>
                                        <p:cTn id="93" dur="1" fill="hold">
                                          <p:stCondLst>
                                            <p:cond delay="0"/>
                                          </p:stCondLst>
                                        </p:cTn>
                                        <p:tgtEl>
                                          <p:spTgt spid="36"/>
                                        </p:tgtEl>
                                        <p:attrNameLst>
                                          <p:attrName>style.visibility</p:attrName>
                                        </p:attrNameLst>
                                      </p:cBhvr>
                                      <p:to>
                                        <p:strVal val="visible"/>
                                      </p:to>
                                    </p:set>
                                    <p:anim calcmode="lin" valueType="num">
                                      <p:cBhvr>
                                        <p:cTn id="94" dur="300" fill="hold"/>
                                        <p:tgtEl>
                                          <p:spTgt spid="36"/>
                                        </p:tgtEl>
                                        <p:attrNameLst>
                                          <p:attrName>ppt_w</p:attrName>
                                        </p:attrNameLst>
                                      </p:cBhvr>
                                      <p:tavLst>
                                        <p:tav tm="0">
                                          <p:val>
                                            <p:fltVal val="0"/>
                                          </p:val>
                                        </p:tav>
                                        <p:tav tm="100000">
                                          <p:val>
                                            <p:strVal val="#ppt_w"/>
                                          </p:val>
                                        </p:tav>
                                      </p:tavLst>
                                    </p:anim>
                                    <p:anim calcmode="lin" valueType="num">
                                      <p:cBhvr>
                                        <p:cTn id="95" dur="300" fill="hold"/>
                                        <p:tgtEl>
                                          <p:spTgt spid="36"/>
                                        </p:tgtEl>
                                        <p:attrNameLst>
                                          <p:attrName>ppt_h</p:attrName>
                                        </p:attrNameLst>
                                      </p:cBhvr>
                                      <p:tavLst>
                                        <p:tav tm="0">
                                          <p:val>
                                            <p:fltVal val="0"/>
                                          </p:val>
                                        </p:tav>
                                        <p:tav tm="100000">
                                          <p:val>
                                            <p:strVal val="#ppt_h"/>
                                          </p:val>
                                        </p:tav>
                                      </p:tavLst>
                                    </p:anim>
                                    <p:animEffect transition="in" filter="fade">
                                      <p:cBhvr>
                                        <p:cTn id="96" dur="300"/>
                                        <p:tgtEl>
                                          <p:spTgt spid="3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childTnLst>
                          </p:cTn>
                        </p:par>
                        <p:par>
                          <p:cTn id="102" fill="hold">
                            <p:stCondLst>
                              <p:cond delay="4350"/>
                            </p:stCondLst>
                            <p:childTnLst>
                              <p:par>
                                <p:cTn id="103" presetID="22" presetClass="entr" presetSubtype="8" fill="hold" nodeType="afterEffect">
                                  <p:stCondLst>
                                    <p:cond delay="0"/>
                                  </p:stCondLst>
                                  <p:childTnLst>
                                    <p:set>
                                      <p:cBhvr>
                                        <p:cTn id="104" dur="1" fill="hold">
                                          <p:stCondLst>
                                            <p:cond delay="0"/>
                                          </p:stCondLst>
                                        </p:cTn>
                                        <p:tgtEl>
                                          <p:spTgt spid="2"/>
                                        </p:tgtEl>
                                        <p:attrNameLst>
                                          <p:attrName>style.visibility</p:attrName>
                                        </p:attrNameLst>
                                      </p:cBhvr>
                                      <p:to>
                                        <p:strVal val="visible"/>
                                      </p:to>
                                    </p:set>
                                    <p:animEffect transition="in" filter="wipe(left)">
                                      <p:cBhvr>
                                        <p:cTn id="10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6" grpId="0" animBg="1"/>
      <p:bldP spid="17" grpId="0"/>
      <p:bldP spid="23" grpId="0"/>
      <p:bldP spid="24" grpId="0" animBg="1"/>
      <p:bldP spid="25" grpId="0" animBg="1"/>
      <p:bldP spid="35" grpId="0" animBg="1"/>
      <p:bldP spid="36" grpId="0" animBg="1"/>
      <p:bldP spid="37" grpId="0"/>
      <p:bldP spid="38"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87"/>
          <p:cNvSpPr/>
          <p:nvPr/>
        </p:nvSpPr>
        <p:spPr>
          <a:xfrm>
            <a:off x="4596246" y="1685669"/>
            <a:ext cx="1"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3" name="Shape 1785"/>
          <p:cNvSpPr/>
          <p:nvPr/>
        </p:nvSpPr>
        <p:spPr>
          <a:xfrm>
            <a:off x="4596246" y="1685670"/>
            <a:ext cx="3103813" cy="1017139"/>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4" name="Shape 1786"/>
          <p:cNvSpPr/>
          <p:nvPr/>
        </p:nvSpPr>
        <p:spPr>
          <a:xfrm>
            <a:off x="4600697" y="1685669"/>
            <a:ext cx="1561255" cy="101714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5" name="Shape 1788"/>
          <p:cNvSpPr/>
          <p:nvPr/>
        </p:nvSpPr>
        <p:spPr>
          <a:xfrm flipH="1">
            <a:off x="3041579" y="1685669"/>
            <a:ext cx="1555238" cy="101162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6" name="Shape 1789"/>
          <p:cNvSpPr/>
          <p:nvPr/>
        </p:nvSpPr>
        <p:spPr>
          <a:xfrm flipH="1">
            <a:off x="1486914" y="1685669"/>
            <a:ext cx="3109333" cy="1022660"/>
          </a:xfrm>
          <a:prstGeom prst="line">
            <a:avLst/>
          </a:prstGeom>
          <a:ln w="12700">
            <a:solidFill>
              <a:srgbClr val="A6AAA9"/>
            </a:solidFill>
            <a:miter lim="400000"/>
          </a:ln>
        </p:spPr>
        <p:txBody>
          <a:bodyPr lIns="0" tIns="0" rIns="0" bIns="0"/>
          <a:lstStyle/>
          <a:p>
            <a:pPr defTabSz="171450">
              <a:defRPr sz="1200">
                <a:solidFill>
                  <a:srgbClr val="000000"/>
                </a:solidFill>
                <a:latin typeface="Helvetica"/>
                <a:ea typeface="Helvetica"/>
                <a:cs typeface="Helvetica"/>
                <a:sym typeface="Helvetica"/>
              </a:defRPr>
            </a:pPr>
            <a:endParaRPr sz="500"/>
          </a:p>
        </p:txBody>
      </p:sp>
      <p:sp>
        <p:nvSpPr>
          <p:cNvPr id="7" name="Shape 1794"/>
          <p:cNvSpPr/>
          <p:nvPr/>
        </p:nvSpPr>
        <p:spPr>
          <a:xfrm>
            <a:off x="786436"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8" name="Shape 1796"/>
          <p:cNvSpPr/>
          <p:nvPr/>
        </p:nvSpPr>
        <p:spPr>
          <a:xfrm>
            <a:off x="233332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9" name="Shape 1798"/>
          <p:cNvSpPr/>
          <p:nvPr/>
        </p:nvSpPr>
        <p:spPr>
          <a:xfrm>
            <a:off x="3869332"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0" name="Shape 1800"/>
          <p:cNvSpPr/>
          <p:nvPr/>
        </p:nvSpPr>
        <p:spPr>
          <a:xfrm>
            <a:off x="5385871"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1" name="Shape 1802"/>
          <p:cNvSpPr/>
          <p:nvPr/>
        </p:nvSpPr>
        <p:spPr>
          <a:xfrm>
            <a:off x="6920708" y="2516515"/>
            <a:ext cx="1419101" cy="441752"/>
          </a:xfrm>
          <a:prstGeom prst="roundRect">
            <a:avLst>
              <a:gd name="adj" fmla="val 50000"/>
            </a:avLst>
          </a:prstGeom>
          <a:solidFill>
            <a:schemeClr val="accent1"/>
          </a:solidFill>
          <a:ln w="12700">
            <a:miter lim="400000"/>
          </a:ln>
        </p:spPr>
        <p:txBody>
          <a:bodyPr lIns="14288" tIns="14288" rIns="14288" bIns="14288" anchor="ctr"/>
          <a:lstStyle/>
          <a:p>
            <a:pPr lvl="0"/>
            <a:endParaRPr sz="1300"/>
          </a:p>
        </p:txBody>
      </p:sp>
      <p:sp>
        <p:nvSpPr>
          <p:cNvPr id="12" name="Shape 1805"/>
          <p:cNvSpPr/>
          <p:nvPr/>
        </p:nvSpPr>
        <p:spPr>
          <a:xfrm>
            <a:off x="1688468" y="3272419"/>
            <a:ext cx="5806032" cy="1013135"/>
          </a:xfrm>
          <a:prstGeom prst="roundRect">
            <a:avLst>
              <a:gd name="adj" fmla="val 50000"/>
            </a:avLst>
          </a:prstGeom>
          <a:solidFill>
            <a:schemeClr val="accent2"/>
          </a:solidFill>
          <a:ln w="12700">
            <a:solidFill>
              <a:srgbClr val="A6AAA9"/>
            </a:solidFill>
            <a:miter lim="400000"/>
          </a:ln>
        </p:spPr>
        <p:txBody>
          <a:bodyPr lIns="14288" tIns="14288" rIns="14288" bIns="14288" anchor="ctr"/>
          <a:lstStyle/>
          <a:p>
            <a:pPr lvl="0"/>
            <a:endParaRPr sz="1300"/>
          </a:p>
        </p:txBody>
      </p:sp>
      <p:grpSp>
        <p:nvGrpSpPr>
          <p:cNvPr id="13" name="Group 33"/>
          <p:cNvGrpSpPr/>
          <p:nvPr/>
        </p:nvGrpSpPr>
        <p:grpSpPr>
          <a:xfrm>
            <a:off x="4144806" y="1272612"/>
            <a:ext cx="893356" cy="893356"/>
            <a:chOff x="5526407" y="1696816"/>
            <a:chExt cx="1191141" cy="1191141"/>
          </a:xfrm>
        </p:grpSpPr>
        <p:sp>
          <p:nvSpPr>
            <p:cNvPr id="14" name="Shape 1790"/>
            <p:cNvSpPr/>
            <p:nvPr/>
          </p:nvSpPr>
          <p:spPr>
            <a:xfrm>
              <a:off x="5526407" y="1696816"/>
              <a:ext cx="1191141" cy="119114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15" name="Shape 1804"/>
            <p:cNvSpPr/>
            <p:nvPr/>
          </p:nvSpPr>
          <p:spPr>
            <a:xfrm>
              <a:off x="5902228" y="2068264"/>
              <a:ext cx="448246" cy="448246"/>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a:miter lim="400000"/>
            </a:ln>
          </p:spPr>
          <p:txBody>
            <a:bodyPr lIns="0" tIns="0" rIns="0" bIns="0" anchor="ctr"/>
            <a:lstStyle/>
            <a:p>
              <a:pPr lvl="0"/>
              <a:endParaRPr sz="1300"/>
            </a:p>
          </p:txBody>
        </p:sp>
      </p:grpSp>
      <p:sp>
        <p:nvSpPr>
          <p:cNvPr id="16" name="Text Placeholder 3"/>
          <p:cNvSpPr txBox="1"/>
          <p:nvPr/>
        </p:nvSpPr>
        <p:spPr>
          <a:xfrm>
            <a:off x="2166476" y="3495180"/>
            <a:ext cx="4796980" cy="567616"/>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 Placeholder 3"/>
          <p:cNvSpPr txBox="1"/>
          <p:nvPr/>
        </p:nvSpPr>
        <p:spPr>
          <a:xfrm>
            <a:off x="2339137" y="2584112"/>
            <a:ext cx="1407470"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8" name="Text Placeholder 3"/>
          <p:cNvSpPr txBox="1"/>
          <p:nvPr/>
        </p:nvSpPr>
        <p:spPr>
          <a:xfrm>
            <a:off x="387514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Text Placeholder 3"/>
          <p:cNvSpPr txBox="1"/>
          <p:nvPr/>
        </p:nvSpPr>
        <p:spPr>
          <a:xfrm>
            <a:off x="5391686"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804028" y="258411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Text Placeholder 3"/>
          <p:cNvSpPr txBox="1"/>
          <p:nvPr/>
        </p:nvSpPr>
        <p:spPr>
          <a:xfrm>
            <a:off x="6931285" y="2583392"/>
            <a:ext cx="1407470"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点击输入内容</a:t>
            </a:r>
            <a:endParaRPr lang="en-GB"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5"/>
                                        </p:tgtEl>
                                        <p:attrNameLst>
                                          <p:attrName>ppt_y</p:attrName>
                                        </p:attrNameLst>
                                      </p:cBhvr>
                                      <p:tavLst>
                                        <p:tav tm="0">
                                          <p:val>
                                            <p:strVal val="#ppt_y"/>
                                          </p:val>
                                        </p:tav>
                                        <p:tav tm="100000">
                                          <p:val>
                                            <p:strVal val="#ppt_y"/>
                                          </p:val>
                                        </p:tav>
                                      </p:tavLst>
                                    </p:anim>
                                    <p:anim calcmode="lin" valueType="num">
                                      <p:cBhvr>
                                        <p:cTn id="9"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5"/>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par>
                          <p:cTn id="18" fill="hold">
                            <p:stCondLst>
                              <p:cond delay="1350"/>
                            </p:stCondLst>
                            <p:childTnLst>
                              <p:par>
                                <p:cTn id="19" presetID="2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300"/>
                                        <p:tgtEl>
                                          <p:spTgt spid="6"/>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par>
                          <p:cTn id="29" fill="hold">
                            <p:stCondLst>
                              <p:cond delay="2350"/>
                            </p:stCondLst>
                            <p:childTnLst>
                              <p:par>
                                <p:cTn id="30" presetID="22" presetClass="entr" presetSubtype="1" fill="hold" grpId="0"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300"/>
                                        <p:tgtEl>
                                          <p:spTgt spid="5"/>
                                        </p:tgtEl>
                                      </p:cBhvr>
                                    </p:animEffect>
                                  </p:childTnLst>
                                </p:cTn>
                              </p:par>
                            </p:childTnLst>
                          </p:cTn>
                        </p:par>
                        <p:par>
                          <p:cTn id="33" fill="hold">
                            <p:stCondLst>
                              <p:cond delay="2850"/>
                            </p:stCondLst>
                            <p:childTnLst>
                              <p:par>
                                <p:cTn id="34" presetID="10" presetClass="entr" presetSubtype="0"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7">
                                            <p:txEl>
                                              <p:pRg st="0" end="0"/>
                                            </p:txEl>
                                          </p:spTgt>
                                        </p:tgtEl>
                                        <p:attrNameLst>
                                          <p:attrName>style.visibility</p:attrName>
                                        </p:attrNameLst>
                                      </p:cBhvr>
                                      <p:to>
                                        <p:strVal val="visible"/>
                                      </p:to>
                                    </p:set>
                                    <p:animEffect transition="in" filter="fade">
                                      <p:cBhvr>
                                        <p:cTn id="39" dur="500"/>
                                        <p:tgtEl>
                                          <p:spTgt spid="17">
                                            <p:txEl>
                                              <p:pRg st="0" end="0"/>
                                            </p:txEl>
                                          </p:spTgt>
                                        </p:tgtEl>
                                      </p:cBhvr>
                                    </p:animEffect>
                                  </p:childTnLst>
                                </p:cTn>
                              </p:par>
                            </p:childTnLst>
                          </p:cTn>
                        </p:par>
                        <p:par>
                          <p:cTn id="40" fill="hold">
                            <p:stCondLst>
                              <p:cond delay="3350"/>
                            </p:stCondLst>
                            <p:childTnLst>
                              <p:par>
                                <p:cTn id="41" presetID="22"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300"/>
                                        <p:tgtEl>
                                          <p:spTgt spid="2"/>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par>
                          <p:cTn id="51" fill="hold">
                            <p:stCondLst>
                              <p:cond delay="4350"/>
                            </p:stCondLst>
                            <p:childTnLst>
                              <p:par>
                                <p:cTn id="52" presetID="22" presetClass="entr" presetSubtype="1" fill="hold" grpId="0"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up)">
                                      <p:cBhvr>
                                        <p:cTn id="54" dur="300"/>
                                        <p:tgtEl>
                                          <p:spTgt spid="4"/>
                                        </p:tgtEl>
                                      </p:cBhvr>
                                    </p:animEffect>
                                  </p:childTnLst>
                                </p:cTn>
                              </p:par>
                            </p:childTnLst>
                          </p:cTn>
                        </p:par>
                        <p:par>
                          <p:cTn id="55" fill="hold">
                            <p:stCondLst>
                              <p:cond delay="4850"/>
                            </p:stCondLst>
                            <p:childTnLst>
                              <p:par>
                                <p:cTn id="56" presetID="10" presetClass="entr" presetSubtype="0"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500"/>
                                        <p:tgtEl>
                                          <p:spTgt spid="1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fade">
                                      <p:cBhvr>
                                        <p:cTn id="61" dur="500"/>
                                        <p:tgtEl>
                                          <p:spTgt spid="19"/>
                                        </p:tgtEl>
                                      </p:cBhvr>
                                    </p:animEffect>
                                  </p:childTnLst>
                                </p:cTn>
                              </p:par>
                            </p:childTnLst>
                          </p:cTn>
                        </p:par>
                        <p:par>
                          <p:cTn id="62" fill="hold">
                            <p:stCondLst>
                              <p:cond delay="5350"/>
                            </p:stCondLst>
                            <p:childTnLst>
                              <p:par>
                                <p:cTn id="63" presetID="22" presetClass="entr" presetSubtype="1" fill="hold" grpId="0" nodeType="after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ipe(up)">
                                      <p:cBhvr>
                                        <p:cTn id="65" dur="300"/>
                                        <p:tgtEl>
                                          <p:spTgt spid="3"/>
                                        </p:tgtEl>
                                      </p:cBhvr>
                                    </p:animEffect>
                                  </p:childTnLst>
                                </p:cTn>
                              </p:par>
                            </p:childTnLst>
                          </p:cTn>
                        </p:par>
                        <p:par>
                          <p:cTn id="66" fill="hold">
                            <p:stCondLst>
                              <p:cond delay="5850"/>
                            </p:stCondLst>
                            <p:childTnLst>
                              <p:par>
                                <p:cTn id="67" presetID="10" presetClass="entr" presetSubtype="0" fill="hold" grpId="0" nodeType="after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childTnLst>
                                </p:cTn>
                              </p:par>
                            </p:childTnLst>
                          </p:cTn>
                        </p:par>
                        <p:par>
                          <p:cTn id="73" fill="hold">
                            <p:stCondLst>
                              <p:cond delay="6350"/>
                            </p:stCondLst>
                            <p:childTnLst>
                              <p:par>
                                <p:cTn id="74" presetID="53" presetClass="entr" presetSubtype="528" fill="hold" grpId="0" nodeType="afterEffect">
                                  <p:stCondLst>
                                    <p:cond delay="0"/>
                                  </p:stCondLst>
                                  <p:childTnLst>
                                    <p:set>
                                      <p:cBhvr>
                                        <p:cTn id="75" dur="1" fill="hold">
                                          <p:stCondLst>
                                            <p:cond delay="0"/>
                                          </p:stCondLst>
                                        </p:cTn>
                                        <p:tgtEl>
                                          <p:spTgt spid="12"/>
                                        </p:tgtEl>
                                        <p:attrNameLst>
                                          <p:attrName>style.visibility</p:attrName>
                                        </p:attrNameLst>
                                      </p:cBhvr>
                                      <p:to>
                                        <p:strVal val="visible"/>
                                      </p:to>
                                    </p:set>
                                    <p:anim calcmode="lin" valueType="num">
                                      <p:cBhvr>
                                        <p:cTn id="76" dur="500" fill="hold"/>
                                        <p:tgtEl>
                                          <p:spTgt spid="12"/>
                                        </p:tgtEl>
                                        <p:attrNameLst>
                                          <p:attrName>ppt_w</p:attrName>
                                        </p:attrNameLst>
                                      </p:cBhvr>
                                      <p:tavLst>
                                        <p:tav tm="0">
                                          <p:val>
                                            <p:fltVal val="0"/>
                                          </p:val>
                                        </p:tav>
                                        <p:tav tm="100000">
                                          <p:val>
                                            <p:strVal val="#ppt_w"/>
                                          </p:val>
                                        </p:tav>
                                      </p:tavLst>
                                    </p:anim>
                                    <p:anim calcmode="lin" valueType="num">
                                      <p:cBhvr>
                                        <p:cTn id="77" dur="500" fill="hold"/>
                                        <p:tgtEl>
                                          <p:spTgt spid="12"/>
                                        </p:tgtEl>
                                        <p:attrNameLst>
                                          <p:attrName>ppt_h</p:attrName>
                                        </p:attrNameLst>
                                      </p:cBhvr>
                                      <p:tavLst>
                                        <p:tav tm="0">
                                          <p:val>
                                            <p:fltVal val="0"/>
                                          </p:val>
                                        </p:tav>
                                        <p:tav tm="100000">
                                          <p:val>
                                            <p:strVal val="#ppt_h"/>
                                          </p:val>
                                        </p:tav>
                                      </p:tavLst>
                                    </p:anim>
                                    <p:animEffect transition="in" filter="fade">
                                      <p:cBhvr>
                                        <p:cTn id="78" dur="500"/>
                                        <p:tgtEl>
                                          <p:spTgt spid="12"/>
                                        </p:tgtEl>
                                      </p:cBhvr>
                                    </p:animEffect>
                                    <p:anim calcmode="lin" valueType="num">
                                      <p:cBhvr>
                                        <p:cTn id="79" dur="500" fill="hold"/>
                                        <p:tgtEl>
                                          <p:spTgt spid="12"/>
                                        </p:tgtEl>
                                        <p:attrNameLst>
                                          <p:attrName>ppt_x</p:attrName>
                                        </p:attrNameLst>
                                      </p:cBhvr>
                                      <p:tavLst>
                                        <p:tav tm="0">
                                          <p:val>
                                            <p:fltVal val="0.5"/>
                                          </p:val>
                                        </p:tav>
                                        <p:tav tm="100000">
                                          <p:val>
                                            <p:strVal val="#ppt_x"/>
                                          </p:val>
                                        </p:tav>
                                      </p:tavLst>
                                    </p:anim>
                                    <p:anim calcmode="lin" valueType="num">
                                      <p:cBhvr>
                                        <p:cTn id="80" dur="500" fill="hold"/>
                                        <p:tgtEl>
                                          <p:spTgt spid="12"/>
                                        </p:tgtEl>
                                        <p:attrNameLst>
                                          <p:attrName>ppt_y</p:attrName>
                                        </p:attrNameLst>
                                      </p:cBhvr>
                                      <p:tavLst>
                                        <p:tav tm="0">
                                          <p:val>
                                            <p:fltVal val="0.5"/>
                                          </p:val>
                                        </p:tav>
                                        <p:tav tm="100000">
                                          <p:val>
                                            <p:strVal val="#ppt_y"/>
                                          </p:val>
                                        </p:tav>
                                      </p:tavLst>
                                    </p:anim>
                                  </p:childTnLst>
                                </p:cTn>
                              </p:par>
                              <p:par>
                                <p:cTn id="81" presetID="53" presetClass="entr" presetSubtype="528" fill="hold" grpId="0" nodeType="withEffect">
                                  <p:stCondLst>
                                    <p:cond delay="0"/>
                                  </p:stCondLst>
                                  <p:childTnLst>
                                    <p:set>
                                      <p:cBhvr>
                                        <p:cTn id="82" dur="1" fill="hold">
                                          <p:stCondLst>
                                            <p:cond delay="0"/>
                                          </p:stCondLst>
                                        </p:cTn>
                                        <p:tgtEl>
                                          <p:spTgt spid="16"/>
                                        </p:tgtEl>
                                        <p:attrNameLst>
                                          <p:attrName>style.visibility</p:attrName>
                                        </p:attrNameLst>
                                      </p:cBhvr>
                                      <p:to>
                                        <p:strVal val="visible"/>
                                      </p:to>
                                    </p:set>
                                    <p:anim calcmode="lin" valueType="num">
                                      <p:cBhvr>
                                        <p:cTn id="83" dur="500" fill="hold"/>
                                        <p:tgtEl>
                                          <p:spTgt spid="16"/>
                                        </p:tgtEl>
                                        <p:attrNameLst>
                                          <p:attrName>ppt_w</p:attrName>
                                        </p:attrNameLst>
                                      </p:cBhvr>
                                      <p:tavLst>
                                        <p:tav tm="0">
                                          <p:val>
                                            <p:fltVal val="0"/>
                                          </p:val>
                                        </p:tav>
                                        <p:tav tm="100000">
                                          <p:val>
                                            <p:strVal val="#ppt_w"/>
                                          </p:val>
                                        </p:tav>
                                      </p:tavLst>
                                    </p:anim>
                                    <p:anim calcmode="lin" valueType="num">
                                      <p:cBhvr>
                                        <p:cTn id="84" dur="500" fill="hold"/>
                                        <p:tgtEl>
                                          <p:spTgt spid="16"/>
                                        </p:tgtEl>
                                        <p:attrNameLst>
                                          <p:attrName>ppt_h</p:attrName>
                                        </p:attrNameLst>
                                      </p:cBhvr>
                                      <p:tavLst>
                                        <p:tav tm="0">
                                          <p:val>
                                            <p:fltVal val="0"/>
                                          </p:val>
                                        </p:tav>
                                        <p:tav tm="100000">
                                          <p:val>
                                            <p:strVal val="#ppt_h"/>
                                          </p:val>
                                        </p:tav>
                                      </p:tavLst>
                                    </p:anim>
                                    <p:animEffect transition="in" filter="fade">
                                      <p:cBhvr>
                                        <p:cTn id="85" dur="500"/>
                                        <p:tgtEl>
                                          <p:spTgt spid="16"/>
                                        </p:tgtEl>
                                      </p:cBhvr>
                                    </p:animEffect>
                                    <p:anim calcmode="lin" valueType="num">
                                      <p:cBhvr>
                                        <p:cTn id="86" dur="500" fill="hold"/>
                                        <p:tgtEl>
                                          <p:spTgt spid="16"/>
                                        </p:tgtEl>
                                        <p:attrNameLst>
                                          <p:attrName>ppt_x</p:attrName>
                                        </p:attrNameLst>
                                      </p:cBhvr>
                                      <p:tavLst>
                                        <p:tav tm="0">
                                          <p:val>
                                            <p:fltVal val="0.5"/>
                                          </p:val>
                                        </p:tav>
                                        <p:tav tm="100000">
                                          <p:val>
                                            <p:strVal val="#ppt_x"/>
                                          </p:val>
                                        </p:tav>
                                      </p:tavLst>
                                    </p:anim>
                                    <p:anim calcmode="lin" valueType="num">
                                      <p:cBhvr>
                                        <p:cTn id="87" dur="500" fill="hold"/>
                                        <p:tgtEl>
                                          <p:spTgt spid="1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6" grpId="0"/>
      <p:bldP spid="17" grpId="0" build="p"/>
      <p:bldP spid="18" grpId="0"/>
      <p:bldP spid="19" grpId="0"/>
      <p:bldP spid="22" grpId="0"/>
      <p:bldP spid="23"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Box 30"/>
          <p:cNvSpPr txBox="1"/>
          <p:nvPr/>
        </p:nvSpPr>
        <p:spPr>
          <a:xfrm>
            <a:off x="1025957" y="3504292"/>
            <a:ext cx="842415" cy="484636"/>
          </a:xfrm>
          <a:prstGeom prst="rect">
            <a:avLst/>
          </a:prstGeom>
          <a:noFill/>
        </p:spPr>
        <p:txBody>
          <a:bodyPr wrap="square" lIns="68543" tIns="34272" rIns="68543" bIns="34272" rtlCol="0" anchor="ctr">
            <a:spAutoFit/>
          </a:bodyPr>
          <a:lstStyle>
            <a:defPPr>
              <a:defRPr lang="zh-CN"/>
            </a:defPPr>
            <a:lvl1pPr algn="ctr">
              <a:defRPr>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endParaRPr lang="zh-CN" altLang="en-US" sz="1300" dirty="0">
              <a:solidFill>
                <a:schemeClr val="tx1">
                  <a:lumMod val="85000"/>
                  <a:lumOff val="15000"/>
                </a:schemeClr>
              </a:solidFill>
            </a:endParaRPr>
          </a:p>
        </p:txBody>
      </p:sp>
      <p:sp>
        <p:nvSpPr>
          <p:cNvPr id="32" name="TextBox 31"/>
          <p:cNvSpPr txBox="1"/>
          <p:nvPr/>
        </p:nvSpPr>
        <p:spPr>
          <a:xfrm>
            <a:off x="2123749" y="2388839"/>
            <a:ext cx="1193420" cy="692337"/>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a:t>
            </a:r>
            <a:endPar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4" name="TextBox 33"/>
          <p:cNvSpPr txBox="1"/>
          <p:nvPr/>
        </p:nvSpPr>
        <p:spPr>
          <a:xfrm>
            <a:off x="3607913" y="3328917"/>
            <a:ext cx="842415" cy="484636"/>
          </a:xfrm>
          <a:prstGeom prst="rect">
            <a:avLst/>
          </a:prstGeom>
          <a:noFill/>
        </p:spPr>
        <p:txBody>
          <a:bodyPr wrap="square" lIns="68543" tIns="34272" rIns="68543" bIns="34272" rtlCol="0" anchor="ctr">
            <a:spAutoFit/>
          </a:bodyPr>
          <a:lstStyle>
            <a:defPPr>
              <a:defRPr lang="zh-CN"/>
            </a:defPPr>
            <a:lvl1pPr algn="ctr">
              <a:defRPr sz="160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anose="020B0503020204020204" pitchFamily="34" charset="-122"/>
                <a:ea typeface="微软雅黑" panose="020B0503020204020204" pitchFamily="34" charset="-122"/>
              </a:defRPr>
            </a:lvl1pPr>
          </a:lstStyle>
          <a:p>
            <a:r>
              <a:rPr lang="zh-CN" altLang="en-US" sz="1300" dirty="0">
                <a:solidFill>
                  <a:schemeClr val="tx1">
                    <a:lumMod val="85000"/>
                    <a:lumOff val="15000"/>
                  </a:schemeClr>
                </a:solidFill>
              </a:rPr>
              <a:t>点击添加</a:t>
            </a:r>
            <a:endParaRPr lang="en-US" altLang="zh-CN" sz="1300" dirty="0">
              <a:solidFill>
                <a:schemeClr val="tx1">
                  <a:lumMod val="85000"/>
                  <a:lumOff val="15000"/>
                </a:schemeClr>
              </a:solidFill>
            </a:endParaRPr>
          </a:p>
          <a:p>
            <a:r>
              <a:rPr lang="zh-CN" altLang="en-US" sz="1300" dirty="0">
                <a:solidFill>
                  <a:schemeClr val="tx1">
                    <a:lumMod val="85000"/>
                    <a:lumOff val="15000"/>
                  </a:schemeClr>
                </a:solidFill>
              </a:rPr>
              <a:t>文字</a:t>
            </a:r>
            <a:endParaRPr lang="zh-CN" altLang="en-US" sz="1300" dirty="0">
              <a:solidFill>
                <a:schemeClr val="tx1">
                  <a:lumMod val="85000"/>
                  <a:lumOff val="15000"/>
                </a:schemeClr>
              </a:solidFill>
            </a:endParaRPr>
          </a:p>
        </p:txBody>
      </p:sp>
      <p:sp>
        <p:nvSpPr>
          <p:cNvPr id="35" name="TextBox 34"/>
          <p:cNvSpPr txBox="1"/>
          <p:nvPr/>
        </p:nvSpPr>
        <p:spPr>
          <a:xfrm>
            <a:off x="4689429" y="2517989"/>
            <a:ext cx="1193420" cy="484636"/>
          </a:xfrm>
          <a:prstGeom prst="rect">
            <a:avLst/>
          </a:prstGeom>
          <a:noFill/>
        </p:spPr>
        <p:txBody>
          <a:bodyPr wrap="square" lIns="68543" tIns="34272" rIns="68543" bIns="34272" rtlCol="0" anchor="ctr">
            <a:spAutoFit/>
          </a:bodyPr>
          <a:lstStyle/>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点击添加</a:t>
            </a:r>
            <a:endParaRPr lang="en-US" altLang="zh-CN" sz="1300" dirty="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rPr>
              <a:t>文字点击</a:t>
            </a:r>
            <a:endParaRPr lang="zh-CN" altLang="en-US" sz="1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6454228" y="1833506"/>
            <a:ext cx="1943204" cy="2630881"/>
          </a:xfrm>
          <a:prstGeom prst="rect">
            <a:avLst/>
          </a:prstGeom>
        </p:spPr>
        <p:txBody>
          <a:bodyPr wrap="square" lIns="68543" tIns="34272" rIns="68543" bIns="34272">
            <a:spAutoFit/>
          </a:bodyPr>
          <a:lstStyle/>
          <a:p>
            <a:pPr>
              <a:lnSpc>
                <a:spcPct val="150000"/>
              </a:lnSpc>
            </a:pPr>
            <a:r>
              <a:rPr lang="zh-CN" altLang="en-US" sz="1500" b="1" dirty="0">
                <a:solidFill>
                  <a:schemeClr val="tx1">
                    <a:lumMod val="75000"/>
                    <a:lumOff val="25000"/>
                  </a:schemeClr>
                </a:solidFill>
                <a:latin typeface="微软雅黑" panose="020B0503020204020204" pitchFamily="34" charset="-122"/>
                <a:ea typeface="微软雅黑" panose="020B0503020204020204" pitchFamily="34" charset="-122"/>
              </a:rPr>
              <a:t>点击添加小标题</a:t>
            </a:r>
            <a:endParaRPr lang="en-US" altLang="zh-CN" sz="15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华文黑体" pitchFamily="2" charset="-122"/>
            </a:endParaRPr>
          </a:p>
        </p:txBody>
      </p:sp>
      <p:sp>
        <p:nvSpPr>
          <p:cNvPr id="37" name="Freeform 4"/>
          <p:cNvSpPr/>
          <p:nvPr/>
        </p:nvSpPr>
        <p:spPr bwMode="auto">
          <a:xfrm>
            <a:off x="1838595" y="1869787"/>
            <a:ext cx="1746805" cy="1747374"/>
          </a:xfrm>
          <a:custGeom>
            <a:avLst/>
            <a:gdLst/>
            <a:ahLst/>
            <a:cxnLst/>
            <a:rect l="l" t="t" r="r" b="b"/>
            <a:pathLst>
              <a:path w="2628619" h="2628031">
                <a:moveTo>
                  <a:pt x="1316980" y="400615"/>
                </a:moveTo>
                <a:cubicBezTo>
                  <a:pt x="813885" y="400615"/>
                  <a:pt x="406046" y="809559"/>
                  <a:pt x="406046" y="1314016"/>
                </a:cubicBezTo>
                <a:cubicBezTo>
                  <a:pt x="406046" y="1818473"/>
                  <a:pt x="813885" y="2227417"/>
                  <a:pt x="1316980" y="2227417"/>
                </a:cubicBezTo>
                <a:cubicBezTo>
                  <a:pt x="1820075" y="2227417"/>
                  <a:pt x="2227914" y="1818473"/>
                  <a:pt x="2227914" y="1314016"/>
                </a:cubicBezTo>
                <a:cubicBezTo>
                  <a:pt x="2227914" y="809559"/>
                  <a:pt x="1820075" y="400615"/>
                  <a:pt x="1316980" y="400615"/>
                </a:cubicBezTo>
                <a:close/>
                <a:moveTo>
                  <a:pt x="1151586" y="0"/>
                </a:moveTo>
                <a:lnTo>
                  <a:pt x="1254227" y="145306"/>
                </a:lnTo>
                <a:lnTo>
                  <a:pt x="1316813" y="142801"/>
                </a:lnTo>
                <a:lnTo>
                  <a:pt x="1379399" y="145306"/>
                </a:lnTo>
                <a:lnTo>
                  <a:pt x="1482041" y="0"/>
                </a:lnTo>
                <a:lnTo>
                  <a:pt x="1522096" y="5011"/>
                </a:lnTo>
                <a:lnTo>
                  <a:pt x="1564654" y="12526"/>
                </a:lnTo>
                <a:lnTo>
                  <a:pt x="1617227" y="182885"/>
                </a:lnTo>
                <a:lnTo>
                  <a:pt x="1679813" y="200422"/>
                </a:lnTo>
                <a:lnTo>
                  <a:pt x="1707351" y="210443"/>
                </a:lnTo>
                <a:lnTo>
                  <a:pt x="1737392" y="220464"/>
                </a:lnTo>
                <a:lnTo>
                  <a:pt x="1880089" y="115243"/>
                </a:lnTo>
                <a:lnTo>
                  <a:pt x="1917640" y="132780"/>
                </a:lnTo>
                <a:lnTo>
                  <a:pt x="1955192" y="152822"/>
                </a:lnTo>
                <a:lnTo>
                  <a:pt x="1952689" y="333201"/>
                </a:lnTo>
                <a:lnTo>
                  <a:pt x="2002758" y="368275"/>
                </a:lnTo>
                <a:lnTo>
                  <a:pt x="2027792" y="388317"/>
                </a:lnTo>
                <a:lnTo>
                  <a:pt x="2052827" y="405854"/>
                </a:lnTo>
                <a:lnTo>
                  <a:pt x="2223061" y="348233"/>
                </a:lnTo>
                <a:lnTo>
                  <a:pt x="2253102" y="378296"/>
                </a:lnTo>
                <a:lnTo>
                  <a:pt x="2283144" y="408360"/>
                </a:lnTo>
                <a:lnTo>
                  <a:pt x="2225564" y="578718"/>
                </a:lnTo>
                <a:lnTo>
                  <a:pt x="2263116" y="626318"/>
                </a:lnTo>
                <a:lnTo>
                  <a:pt x="2298164" y="678929"/>
                </a:lnTo>
                <a:lnTo>
                  <a:pt x="2475909" y="676424"/>
                </a:lnTo>
                <a:lnTo>
                  <a:pt x="2495937" y="711498"/>
                </a:lnTo>
                <a:lnTo>
                  <a:pt x="2515964" y="749077"/>
                </a:lnTo>
                <a:lnTo>
                  <a:pt x="2408316" y="891877"/>
                </a:lnTo>
                <a:lnTo>
                  <a:pt x="2428343" y="952004"/>
                </a:lnTo>
                <a:lnTo>
                  <a:pt x="2438357" y="984572"/>
                </a:lnTo>
                <a:lnTo>
                  <a:pt x="2445868" y="1014636"/>
                </a:lnTo>
                <a:lnTo>
                  <a:pt x="2616102" y="1067246"/>
                </a:lnTo>
                <a:lnTo>
                  <a:pt x="2628619" y="1149920"/>
                </a:lnTo>
                <a:lnTo>
                  <a:pt x="2483419" y="1252637"/>
                </a:lnTo>
                <a:lnTo>
                  <a:pt x="2485923" y="1312763"/>
                </a:lnTo>
                <a:lnTo>
                  <a:pt x="2483419" y="1375395"/>
                </a:lnTo>
                <a:lnTo>
                  <a:pt x="2628619" y="1478111"/>
                </a:lnTo>
                <a:lnTo>
                  <a:pt x="2623612" y="1520701"/>
                </a:lnTo>
                <a:lnTo>
                  <a:pt x="2616102" y="1560785"/>
                </a:lnTo>
                <a:lnTo>
                  <a:pt x="2445868" y="1615901"/>
                </a:lnTo>
                <a:lnTo>
                  <a:pt x="2428343" y="1676028"/>
                </a:lnTo>
                <a:lnTo>
                  <a:pt x="2418330" y="1706091"/>
                </a:lnTo>
                <a:lnTo>
                  <a:pt x="2408316" y="1736154"/>
                </a:lnTo>
                <a:lnTo>
                  <a:pt x="2515964" y="1878955"/>
                </a:lnTo>
                <a:lnTo>
                  <a:pt x="2495937" y="1916534"/>
                </a:lnTo>
                <a:lnTo>
                  <a:pt x="2475909" y="1951608"/>
                </a:lnTo>
                <a:lnTo>
                  <a:pt x="2298164" y="1949102"/>
                </a:lnTo>
                <a:lnTo>
                  <a:pt x="2263116" y="2001713"/>
                </a:lnTo>
                <a:lnTo>
                  <a:pt x="2245592" y="2026766"/>
                </a:lnTo>
                <a:lnTo>
                  <a:pt x="2225564" y="2049313"/>
                </a:lnTo>
                <a:lnTo>
                  <a:pt x="2283144" y="2219672"/>
                </a:lnTo>
                <a:lnTo>
                  <a:pt x="2253102" y="2252240"/>
                </a:lnTo>
                <a:lnTo>
                  <a:pt x="2223061" y="2282304"/>
                </a:lnTo>
                <a:lnTo>
                  <a:pt x="2052827" y="2224682"/>
                </a:lnTo>
                <a:lnTo>
                  <a:pt x="2002758" y="2262261"/>
                </a:lnTo>
                <a:lnTo>
                  <a:pt x="1952689" y="2297335"/>
                </a:lnTo>
                <a:lnTo>
                  <a:pt x="1955192" y="2475210"/>
                </a:lnTo>
                <a:lnTo>
                  <a:pt x="1917640" y="2495252"/>
                </a:lnTo>
                <a:lnTo>
                  <a:pt x="1880089" y="2512789"/>
                </a:lnTo>
                <a:lnTo>
                  <a:pt x="1737392" y="2407567"/>
                </a:lnTo>
                <a:lnTo>
                  <a:pt x="1679813" y="2427609"/>
                </a:lnTo>
                <a:lnTo>
                  <a:pt x="1647268" y="2435125"/>
                </a:lnTo>
                <a:lnTo>
                  <a:pt x="1617227" y="2445146"/>
                </a:lnTo>
                <a:lnTo>
                  <a:pt x="1564654" y="2615505"/>
                </a:lnTo>
                <a:lnTo>
                  <a:pt x="1482041" y="2628031"/>
                </a:lnTo>
                <a:lnTo>
                  <a:pt x="1379399" y="2482725"/>
                </a:lnTo>
                <a:lnTo>
                  <a:pt x="1316813" y="2482725"/>
                </a:lnTo>
                <a:lnTo>
                  <a:pt x="1254227" y="2482725"/>
                </a:lnTo>
                <a:lnTo>
                  <a:pt x="1151586" y="2628031"/>
                </a:lnTo>
                <a:lnTo>
                  <a:pt x="1109027" y="2623021"/>
                </a:lnTo>
                <a:lnTo>
                  <a:pt x="1066469" y="2615505"/>
                </a:lnTo>
                <a:lnTo>
                  <a:pt x="1013896" y="2445146"/>
                </a:lnTo>
                <a:lnTo>
                  <a:pt x="953813" y="2427609"/>
                </a:lnTo>
                <a:lnTo>
                  <a:pt x="923772" y="2417588"/>
                </a:lnTo>
                <a:lnTo>
                  <a:pt x="896234" y="2407567"/>
                </a:lnTo>
                <a:lnTo>
                  <a:pt x="753538" y="2512789"/>
                </a:lnTo>
                <a:lnTo>
                  <a:pt x="715986" y="2495252"/>
                </a:lnTo>
                <a:lnTo>
                  <a:pt x="678434" y="2475210"/>
                </a:lnTo>
                <a:lnTo>
                  <a:pt x="680938" y="2297335"/>
                </a:lnTo>
                <a:lnTo>
                  <a:pt x="630869" y="2262261"/>
                </a:lnTo>
                <a:lnTo>
                  <a:pt x="605834" y="2242219"/>
                </a:lnTo>
                <a:lnTo>
                  <a:pt x="580800" y="2224682"/>
                </a:lnTo>
                <a:lnTo>
                  <a:pt x="410566" y="2282304"/>
                </a:lnTo>
                <a:lnTo>
                  <a:pt x="380524" y="2252240"/>
                </a:lnTo>
                <a:lnTo>
                  <a:pt x="350483" y="2219672"/>
                </a:lnTo>
                <a:lnTo>
                  <a:pt x="408062" y="2049313"/>
                </a:lnTo>
                <a:lnTo>
                  <a:pt x="370510" y="2001713"/>
                </a:lnTo>
                <a:lnTo>
                  <a:pt x="335462" y="1949102"/>
                </a:lnTo>
                <a:lnTo>
                  <a:pt x="157717" y="1951608"/>
                </a:lnTo>
                <a:lnTo>
                  <a:pt x="137690" y="1916534"/>
                </a:lnTo>
                <a:lnTo>
                  <a:pt x="117662" y="1878955"/>
                </a:lnTo>
                <a:lnTo>
                  <a:pt x="225310" y="1736154"/>
                </a:lnTo>
                <a:lnTo>
                  <a:pt x="205283" y="1676028"/>
                </a:lnTo>
                <a:lnTo>
                  <a:pt x="195269" y="1645964"/>
                </a:lnTo>
                <a:lnTo>
                  <a:pt x="187759" y="1615901"/>
                </a:lnTo>
                <a:lnTo>
                  <a:pt x="15021" y="1560785"/>
                </a:lnTo>
                <a:lnTo>
                  <a:pt x="0" y="1478111"/>
                </a:lnTo>
                <a:lnTo>
                  <a:pt x="150207" y="1375395"/>
                </a:lnTo>
                <a:lnTo>
                  <a:pt x="147703" y="1312763"/>
                </a:lnTo>
                <a:lnTo>
                  <a:pt x="150207" y="1252637"/>
                </a:lnTo>
                <a:lnTo>
                  <a:pt x="0" y="1149920"/>
                </a:lnTo>
                <a:lnTo>
                  <a:pt x="7510" y="1107331"/>
                </a:lnTo>
                <a:lnTo>
                  <a:pt x="15021" y="1067246"/>
                </a:lnTo>
                <a:lnTo>
                  <a:pt x="187759" y="1014636"/>
                </a:lnTo>
                <a:lnTo>
                  <a:pt x="205283" y="952004"/>
                </a:lnTo>
                <a:lnTo>
                  <a:pt x="215297" y="921941"/>
                </a:lnTo>
                <a:lnTo>
                  <a:pt x="225310" y="891877"/>
                </a:lnTo>
                <a:lnTo>
                  <a:pt x="117662" y="749077"/>
                </a:lnTo>
                <a:lnTo>
                  <a:pt x="137690" y="711498"/>
                </a:lnTo>
                <a:lnTo>
                  <a:pt x="157717" y="676424"/>
                </a:lnTo>
                <a:lnTo>
                  <a:pt x="335462" y="678929"/>
                </a:lnTo>
                <a:lnTo>
                  <a:pt x="370510" y="626318"/>
                </a:lnTo>
                <a:lnTo>
                  <a:pt x="388034" y="601266"/>
                </a:lnTo>
                <a:lnTo>
                  <a:pt x="408062" y="578718"/>
                </a:lnTo>
                <a:lnTo>
                  <a:pt x="350483" y="408360"/>
                </a:lnTo>
                <a:lnTo>
                  <a:pt x="380524" y="378296"/>
                </a:lnTo>
                <a:lnTo>
                  <a:pt x="410566" y="348233"/>
                </a:lnTo>
                <a:lnTo>
                  <a:pt x="580800" y="405854"/>
                </a:lnTo>
                <a:lnTo>
                  <a:pt x="630869" y="368275"/>
                </a:lnTo>
                <a:lnTo>
                  <a:pt x="680938" y="333201"/>
                </a:lnTo>
                <a:lnTo>
                  <a:pt x="678434" y="152822"/>
                </a:lnTo>
                <a:lnTo>
                  <a:pt x="715986" y="132780"/>
                </a:lnTo>
                <a:lnTo>
                  <a:pt x="753538" y="115243"/>
                </a:lnTo>
                <a:lnTo>
                  <a:pt x="896234" y="220464"/>
                </a:lnTo>
                <a:lnTo>
                  <a:pt x="953813" y="200422"/>
                </a:lnTo>
                <a:lnTo>
                  <a:pt x="983855" y="190401"/>
                </a:lnTo>
                <a:lnTo>
                  <a:pt x="1013896" y="182885"/>
                </a:lnTo>
                <a:lnTo>
                  <a:pt x="1066469" y="12526"/>
                </a:lnTo>
                <a:close/>
              </a:path>
            </a:pathLst>
          </a:custGeom>
          <a:solidFill>
            <a:schemeClr val="accent1"/>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38" name="Freeform 6"/>
          <p:cNvSpPr/>
          <p:nvPr/>
        </p:nvSpPr>
        <p:spPr bwMode="auto">
          <a:xfrm>
            <a:off x="3330306" y="2822178"/>
            <a:ext cx="1380704" cy="1381156"/>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2"/>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rgbClr val="414455"/>
              </a:solidFill>
              <a:latin typeface="微软雅黑" panose="020B0503020204020204" pitchFamily="34" charset="-122"/>
              <a:ea typeface="微软雅黑" panose="020B0503020204020204" pitchFamily="34" charset="-122"/>
            </a:endParaRPr>
          </a:p>
        </p:txBody>
      </p:sp>
      <p:sp>
        <p:nvSpPr>
          <p:cNvPr id="39" name="Freeform 8"/>
          <p:cNvSpPr/>
          <p:nvPr/>
        </p:nvSpPr>
        <p:spPr bwMode="auto">
          <a:xfrm>
            <a:off x="685592" y="2955687"/>
            <a:ext cx="1523907" cy="1523500"/>
          </a:xfrm>
          <a:custGeom>
            <a:avLst/>
            <a:gdLst/>
            <a:ahLst/>
            <a:cxnLst/>
            <a:rect l="l" t="t" r="r" b="b"/>
            <a:pathLst>
              <a:path w="2075647" h="2080525">
                <a:moveTo>
                  <a:pt x="1036488" y="349870"/>
                </a:moveTo>
                <a:cubicBezTo>
                  <a:pt x="655847" y="349870"/>
                  <a:pt x="347277" y="658371"/>
                  <a:pt x="347277" y="1038927"/>
                </a:cubicBezTo>
                <a:cubicBezTo>
                  <a:pt x="347277" y="1419483"/>
                  <a:pt x="655847" y="1727984"/>
                  <a:pt x="1036488" y="1727984"/>
                </a:cubicBezTo>
                <a:cubicBezTo>
                  <a:pt x="1417129" y="1727984"/>
                  <a:pt x="1725699" y="1419483"/>
                  <a:pt x="1725699" y="1038927"/>
                </a:cubicBezTo>
                <a:cubicBezTo>
                  <a:pt x="1725699" y="658371"/>
                  <a:pt x="1417129" y="349870"/>
                  <a:pt x="1036488" y="349870"/>
                </a:cubicBezTo>
                <a:close/>
                <a:moveTo>
                  <a:pt x="1096908" y="0"/>
                </a:moveTo>
                <a:lnTo>
                  <a:pt x="1138010" y="2569"/>
                </a:lnTo>
                <a:lnTo>
                  <a:pt x="1179112" y="7706"/>
                </a:lnTo>
                <a:lnTo>
                  <a:pt x="1230489" y="174661"/>
                </a:lnTo>
                <a:lnTo>
                  <a:pt x="1261315" y="182367"/>
                </a:lnTo>
                <a:lnTo>
                  <a:pt x="1292142" y="192641"/>
                </a:lnTo>
                <a:lnTo>
                  <a:pt x="1322968" y="200347"/>
                </a:lnTo>
                <a:lnTo>
                  <a:pt x="1353795" y="213190"/>
                </a:lnTo>
                <a:lnTo>
                  <a:pt x="1487376" y="100173"/>
                </a:lnTo>
                <a:lnTo>
                  <a:pt x="1523340" y="118153"/>
                </a:lnTo>
                <a:lnTo>
                  <a:pt x="1559304" y="138702"/>
                </a:lnTo>
                <a:lnTo>
                  <a:pt x="1538753" y="313363"/>
                </a:lnTo>
                <a:lnTo>
                  <a:pt x="1569580" y="333912"/>
                </a:lnTo>
                <a:lnTo>
                  <a:pt x="1595269" y="354460"/>
                </a:lnTo>
                <a:lnTo>
                  <a:pt x="1618388" y="375008"/>
                </a:lnTo>
                <a:lnTo>
                  <a:pt x="1644077" y="398125"/>
                </a:lnTo>
                <a:lnTo>
                  <a:pt x="1811054" y="344186"/>
                </a:lnTo>
                <a:lnTo>
                  <a:pt x="1836742" y="375008"/>
                </a:lnTo>
                <a:lnTo>
                  <a:pt x="1862431" y="405831"/>
                </a:lnTo>
                <a:lnTo>
                  <a:pt x="1777658" y="562512"/>
                </a:lnTo>
                <a:lnTo>
                  <a:pt x="1811054" y="619021"/>
                </a:lnTo>
                <a:lnTo>
                  <a:pt x="1823898" y="647275"/>
                </a:lnTo>
                <a:lnTo>
                  <a:pt x="1839311" y="678097"/>
                </a:lnTo>
                <a:lnTo>
                  <a:pt x="2019132" y="693508"/>
                </a:lnTo>
                <a:lnTo>
                  <a:pt x="2031976" y="732037"/>
                </a:lnTo>
                <a:lnTo>
                  <a:pt x="2042252" y="770565"/>
                </a:lnTo>
                <a:lnTo>
                  <a:pt x="1900964" y="881013"/>
                </a:lnTo>
                <a:lnTo>
                  <a:pt x="1906102" y="914404"/>
                </a:lnTo>
                <a:lnTo>
                  <a:pt x="1911240" y="945226"/>
                </a:lnTo>
                <a:lnTo>
                  <a:pt x="1913808" y="981186"/>
                </a:lnTo>
                <a:lnTo>
                  <a:pt x="1913808" y="1014577"/>
                </a:lnTo>
                <a:lnTo>
                  <a:pt x="2075647" y="1096771"/>
                </a:lnTo>
                <a:lnTo>
                  <a:pt x="2073078" y="1135299"/>
                </a:lnTo>
                <a:lnTo>
                  <a:pt x="2067941" y="1173827"/>
                </a:lnTo>
                <a:lnTo>
                  <a:pt x="1893257" y="1225198"/>
                </a:lnTo>
                <a:lnTo>
                  <a:pt x="1885551" y="1258589"/>
                </a:lnTo>
                <a:lnTo>
                  <a:pt x="1875275" y="1289412"/>
                </a:lnTo>
                <a:lnTo>
                  <a:pt x="1865000" y="1320235"/>
                </a:lnTo>
                <a:lnTo>
                  <a:pt x="1854724" y="1351057"/>
                </a:lnTo>
                <a:lnTo>
                  <a:pt x="1975461" y="1494896"/>
                </a:lnTo>
                <a:lnTo>
                  <a:pt x="1957479" y="1528287"/>
                </a:lnTo>
                <a:lnTo>
                  <a:pt x="1942066" y="1559110"/>
                </a:lnTo>
                <a:lnTo>
                  <a:pt x="1754538" y="1538561"/>
                </a:lnTo>
                <a:lnTo>
                  <a:pt x="1736556" y="1564247"/>
                </a:lnTo>
                <a:lnTo>
                  <a:pt x="1716005" y="1592501"/>
                </a:lnTo>
                <a:lnTo>
                  <a:pt x="1692886" y="1615618"/>
                </a:lnTo>
                <a:lnTo>
                  <a:pt x="1672335" y="1641303"/>
                </a:lnTo>
                <a:lnTo>
                  <a:pt x="1728850" y="1821102"/>
                </a:lnTo>
                <a:lnTo>
                  <a:pt x="1700592" y="1844219"/>
                </a:lnTo>
                <a:lnTo>
                  <a:pt x="1672335" y="1864767"/>
                </a:lnTo>
                <a:lnTo>
                  <a:pt x="1507927" y="1774868"/>
                </a:lnTo>
                <a:lnTo>
                  <a:pt x="1451412" y="1808259"/>
                </a:lnTo>
                <a:lnTo>
                  <a:pt x="1420585" y="1823670"/>
                </a:lnTo>
                <a:lnTo>
                  <a:pt x="1392328" y="1839081"/>
                </a:lnTo>
                <a:lnTo>
                  <a:pt x="1374346" y="2026586"/>
                </a:lnTo>
                <a:lnTo>
                  <a:pt x="1340950" y="2039428"/>
                </a:lnTo>
                <a:lnTo>
                  <a:pt x="1307555" y="2047134"/>
                </a:lnTo>
                <a:lnTo>
                  <a:pt x="1186818" y="1898158"/>
                </a:lnTo>
                <a:lnTo>
                  <a:pt x="1155992" y="1903295"/>
                </a:lnTo>
                <a:lnTo>
                  <a:pt x="1122596" y="1908432"/>
                </a:lnTo>
                <a:lnTo>
                  <a:pt x="1091770" y="1911001"/>
                </a:lnTo>
                <a:lnTo>
                  <a:pt x="1058375" y="1911001"/>
                </a:lnTo>
                <a:lnTo>
                  <a:pt x="971033" y="2080525"/>
                </a:lnTo>
                <a:lnTo>
                  <a:pt x="935069" y="2077957"/>
                </a:lnTo>
                <a:lnTo>
                  <a:pt x="901674" y="2072819"/>
                </a:lnTo>
                <a:lnTo>
                  <a:pt x="845158" y="1890452"/>
                </a:lnTo>
                <a:lnTo>
                  <a:pt x="814332" y="1882747"/>
                </a:lnTo>
                <a:lnTo>
                  <a:pt x="780937" y="1875041"/>
                </a:lnTo>
                <a:lnTo>
                  <a:pt x="750110" y="1864767"/>
                </a:lnTo>
                <a:lnTo>
                  <a:pt x="719284" y="1851924"/>
                </a:lnTo>
                <a:lnTo>
                  <a:pt x="577996" y="1975215"/>
                </a:lnTo>
                <a:lnTo>
                  <a:pt x="544601" y="1959803"/>
                </a:lnTo>
                <a:lnTo>
                  <a:pt x="511205" y="1939255"/>
                </a:lnTo>
                <a:lnTo>
                  <a:pt x="531756" y="1754319"/>
                </a:lnTo>
                <a:lnTo>
                  <a:pt x="506068" y="1733771"/>
                </a:lnTo>
                <a:lnTo>
                  <a:pt x="480379" y="1713223"/>
                </a:lnTo>
                <a:lnTo>
                  <a:pt x="454690" y="1690106"/>
                </a:lnTo>
                <a:lnTo>
                  <a:pt x="431570" y="1669557"/>
                </a:lnTo>
                <a:lnTo>
                  <a:pt x="254318" y="1726065"/>
                </a:lnTo>
                <a:lnTo>
                  <a:pt x="231198" y="1697811"/>
                </a:lnTo>
                <a:lnTo>
                  <a:pt x="208079" y="1666989"/>
                </a:lnTo>
                <a:lnTo>
                  <a:pt x="297989" y="1505170"/>
                </a:lnTo>
                <a:lnTo>
                  <a:pt x="264594" y="1446093"/>
                </a:lnTo>
                <a:lnTo>
                  <a:pt x="249181" y="1417839"/>
                </a:lnTo>
                <a:lnTo>
                  <a:pt x="236336" y="1387017"/>
                </a:lnTo>
                <a:lnTo>
                  <a:pt x="51378" y="1371606"/>
                </a:lnTo>
                <a:lnTo>
                  <a:pt x="41102" y="1338214"/>
                </a:lnTo>
                <a:lnTo>
                  <a:pt x="30827" y="1302255"/>
                </a:lnTo>
                <a:lnTo>
                  <a:pt x="172114" y="1184101"/>
                </a:lnTo>
                <a:lnTo>
                  <a:pt x="166977" y="1153279"/>
                </a:lnTo>
                <a:lnTo>
                  <a:pt x="164408" y="1119888"/>
                </a:lnTo>
                <a:lnTo>
                  <a:pt x="161839" y="1086497"/>
                </a:lnTo>
                <a:lnTo>
                  <a:pt x="159270" y="1053105"/>
                </a:lnTo>
                <a:lnTo>
                  <a:pt x="0" y="970912"/>
                </a:lnTo>
                <a:lnTo>
                  <a:pt x="2569" y="929815"/>
                </a:lnTo>
                <a:lnTo>
                  <a:pt x="7707" y="893855"/>
                </a:lnTo>
                <a:lnTo>
                  <a:pt x="179821" y="842484"/>
                </a:lnTo>
                <a:lnTo>
                  <a:pt x="187528" y="811662"/>
                </a:lnTo>
                <a:lnTo>
                  <a:pt x="200372" y="778271"/>
                </a:lnTo>
                <a:lnTo>
                  <a:pt x="210647" y="747448"/>
                </a:lnTo>
                <a:lnTo>
                  <a:pt x="220923" y="714057"/>
                </a:lnTo>
                <a:lnTo>
                  <a:pt x="105324" y="577924"/>
                </a:lnTo>
                <a:lnTo>
                  <a:pt x="123306" y="544533"/>
                </a:lnTo>
                <a:lnTo>
                  <a:pt x="141288" y="511141"/>
                </a:lnTo>
                <a:lnTo>
                  <a:pt x="321109" y="529121"/>
                </a:lnTo>
                <a:lnTo>
                  <a:pt x="339091" y="503436"/>
                </a:lnTo>
                <a:lnTo>
                  <a:pt x="359642" y="477750"/>
                </a:lnTo>
                <a:lnTo>
                  <a:pt x="380193" y="449496"/>
                </a:lnTo>
                <a:lnTo>
                  <a:pt x="403313" y="426379"/>
                </a:lnTo>
                <a:lnTo>
                  <a:pt x="349366" y="259424"/>
                </a:lnTo>
                <a:lnTo>
                  <a:pt x="380193" y="233738"/>
                </a:lnTo>
                <a:lnTo>
                  <a:pt x="411019" y="205484"/>
                </a:lnTo>
                <a:lnTo>
                  <a:pt x="567720" y="292815"/>
                </a:lnTo>
                <a:lnTo>
                  <a:pt x="624236" y="259424"/>
                </a:lnTo>
                <a:lnTo>
                  <a:pt x="655062" y="244012"/>
                </a:lnTo>
                <a:lnTo>
                  <a:pt x="683320" y="231170"/>
                </a:lnTo>
                <a:lnTo>
                  <a:pt x="698733" y="53940"/>
                </a:lnTo>
                <a:lnTo>
                  <a:pt x="737266" y="41097"/>
                </a:lnTo>
                <a:lnTo>
                  <a:pt x="775799" y="30823"/>
                </a:lnTo>
                <a:lnTo>
                  <a:pt x="886260" y="166956"/>
                </a:lnTo>
                <a:lnTo>
                  <a:pt x="919656" y="161819"/>
                </a:lnTo>
                <a:lnTo>
                  <a:pt x="953051" y="159250"/>
                </a:lnTo>
                <a:lnTo>
                  <a:pt x="983877" y="156682"/>
                </a:lnTo>
                <a:lnTo>
                  <a:pt x="1017273" y="154113"/>
                </a:lnTo>
                <a:close/>
              </a:path>
            </a:pathLst>
          </a:custGeom>
          <a:solidFill>
            <a:schemeClr val="accent2"/>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defRPr/>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40" name="Freeform 6"/>
          <p:cNvSpPr/>
          <p:nvPr/>
        </p:nvSpPr>
        <p:spPr bwMode="auto">
          <a:xfrm>
            <a:off x="4443769" y="1924815"/>
            <a:ext cx="1667814" cy="1668361"/>
          </a:xfrm>
          <a:custGeom>
            <a:avLst/>
            <a:gdLst/>
            <a:ahLst/>
            <a:cxnLst/>
            <a:rect l="l" t="t" r="r" b="b"/>
            <a:pathLst>
              <a:path w="1487948" h="1487615">
                <a:moveTo>
                  <a:pt x="743975" y="297790"/>
                </a:moveTo>
                <a:cubicBezTo>
                  <a:pt x="496116" y="297790"/>
                  <a:pt x="295186" y="497479"/>
                  <a:pt x="295186" y="743808"/>
                </a:cubicBezTo>
                <a:cubicBezTo>
                  <a:pt x="295186" y="990137"/>
                  <a:pt x="496116" y="1189826"/>
                  <a:pt x="743975" y="1189826"/>
                </a:cubicBezTo>
                <a:cubicBezTo>
                  <a:pt x="991834" y="1189826"/>
                  <a:pt x="1192764" y="990137"/>
                  <a:pt x="1192764" y="743808"/>
                </a:cubicBezTo>
                <a:cubicBezTo>
                  <a:pt x="1192764" y="497479"/>
                  <a:pt x="991834" y="297790"/>
                  <a:pt x="743975" y="297790"/>
                </a:cubicBezTo>
                <a:close/>
                <a:moveTo>
                  <a:pt x="693753" y="0"/>
                </a:moveTo>
                <a:lnTo>
                  <a:pt x="770837" y="149228"/>
                </a:lnTo>
                <a:lnTo>
                  <a:pt x="801203" y="151560"/>
                </a:lnTo>
                <a:lnTo>
                  <a:pt x="829233" y="153891"/>
                </a:lnTo>
                <a:lnTo>
                  <a:pt x="857264" y="158555"/>
                </a:lnTo>
                <a:lnTo>
                  <a:pt x="885294" y="163218"/>
                </a:lnTo>
                <a:lnTo>
                  <a:pt x="997416" y="41970"/>
                </a:lnTo>
                <a:lnTo>
                  <a:pt x="1018439" y="48965"/>
                </a:lnTo>
                <a:lnTo>
                  <a:pt x="1037126" y="58292"/>
                </a:lnTo>
                <a:lnTo>
                  <a:pt x="1076835" y="74614"/>
                </a:lnTo>
                <a:lnTo>
                  <a:pt x="1069828" y="240164"/>
                </a:lnTo>
                <a:lnTo>
                  <a:pt x="1093186" y="256485"/>
                </a:lnTo>
                <a:lnTo>
                  <a:pt x="1116545" y="272807"/>
                </a:lnTo>
                <a:lnTo>
                  <a:pt x="1139904" y="291461"/>
                </a:lnTo>
                <a:lnTo>
                  <a:pt x="1160927" y="312446"/>
                </a:lnTo>
                <a:lnTo>
                  <a:pt x="1312758" y="261149"/>
                </a:lnTo>
                <a:lnTo>
                  <a:pt x="1340789" y="298456"/>
                </a:lnTo>
                <a:lnTo>
                  <a:pt x="1352468" y="317109"/>
                </a:lnTo>
                <a:lnTo>
                  <a:pt x="1368819" y="335763"/>
                </a:lnTo>
                <a:lnTo>
                  <a:pt x="1280056" y="468669"/>
                </a:lnTo>
                <a:lnTo>
                  <a:pt x="1287064" y="480327"/>
                </a:lnTo>
                <a:lnTo>
                  <a:pt x="1294071" y="496649"/>
                </a:lnTo>
                <a:lnTo>
                  <a:pt x="1305750" y="522298"/>
                </a:lnTo>
                <a:lnTo>
                  <a:pt x="1315094" y="547946"/>
                </a:lnTo>
                <a:lnTo>
                  <a:pt x="1324437" y="575926"/>
                </a:lnTo>
                <a:lnTo>
                  <a:pt x="1476269" y="608570"/>
                </a:lnTo>
                <a:lnTo>
                  <a:pt x="1483276" y="652872"/>
                </a:lnTo>
                <a:lnTo>
                  <a:pt x="1487948" y="701837"/>
                </a:lnTo>
                <a:lnTo>
                  <a:pt x="1350132" y="774120"/>
                </a:lnTo>
                <a:lnTo>
                  <a:pt x="1347796" y="802100"/>
                </a:lnTo>
                <a:lnTo>
                  <a:pt x="1345460" y="830080"/>
                </a:lnTo>
                <a:lnTo>
                  <a:pt x="1340789" y="855729"/>
                </a:lnTo>
                <a:lnTo>
                  <a:pt x="1333781" y="886040"/>
                </a:lnTo>
                <a:lnTo>
                  <a:pt x="1448238" y="988635"/>
                </a:lnTo>
                <a:lnTo>
                  <a:pt x="1431887" y="1032937"/>
                </a:lnTo>
                <a:lnTo>
                  <a:pt x="1410865" y="1077239"/>
                </a:lnTo>
                <a:lnTo>
                  <a:pt x="1259033" y="1067912"/>
                </a:lnTo>
                <a:lnTo>
                  <a:pt x="1242682" y="1093560"/>
                </a:lnTo>
                <a:lnTo>
                  <a:pt x="1226331" y="1116877"/>
                </a:lnTo>
                <a:lnTo>
                  <a:pt x="1209980" y="1137862"/>
                </a:lnTo>
                <a:lnTo>
                  <a:pt x="1191293" y="1158848"/>
                </a:lnTo>
                <a:lnTo>
                  <a:pt x="1235674" y="1303412"/>
                </a:lnTo>
                <a:lnTo>
                  <a:pt x="1198301" y="1336056"/>
                </a:lnTo>
                <a:lnTo>
                  <a:pt x="1179614" y="1350046"/>
                </a:lnTo>
                <a:lnTo>
                  <a:pt x="1158591" y="1364036"/>
                </a:lnTo>
                <a:lnTo>
                  <a:pt x="1030118" y="1282427"/>
                </a:lnTo>
                <a:lnTo>
                  <a:pt x="1006759" y="1294085"/>
                </a:lnTo>
                <a:lnTo>
                  <a:pt x="981065" y="1305744"/>
                </a:lnTo>
                <a:lnTo>
                  <a:pt x="955370" y="1315071"/>
                </a:lnTo>
                <a:lnTo>
                  <a:pt x="927340" y="1324397"/>
                </a:lnTo>
                <a:lnTo>
                  <a:pt x="892302" y="1475957"/>
                </a:lnTo>
                <a:lnTo>
                  <a:pt x="845584" y="1482952"/>
                </a:lnTo>
                <a:lnTo>
                  <a:pt x="798867" y="1487615"/>
                </a:lnTo>
                <a:lnTo>
                  <a:pt x="728791" y="1350046"/>
                </a:lnTo>
                <a:lnTo>
                  <a:pt x="700761" y="1350046"/>
                </a:lnTo>
                <a:lnTo>
                  <a:pt x="672730" y="1345382"/>
                </a:lnTo>
                <a:lnTo>
                  <a:pt x="642364" y="1343051"/>
                </a:lnTo>
                <a:lnTo>
                  <a:pt x="616669" y="1336056"/>
                </a:lnTo>
                <a:lnTo>
                  <a:pt x="511555" y="1450308"/>
                </a:lnTo>
                <a:lnTo>
                  <a:pt x="488197" y="1443313"/>
                </a:lnTo>
                <a:lnTo>
                  <a:pt x="467174" y="1436318"/>
                </a:lnTo>
                <a:lnTo>
                  <a:pt x="422792" y="1417665"/>
                </a:lnTo>
                <a:lnTo>
                  <a:pt x="429800" y="1259110"/>
                </a:lnTo>
                <a:lnTo>
                  <a:pt x="406441" y="1242788"/>
                </a:lnTo>
                <a:lnTo>
                  <a:pt x="383083" y="1226467"/>
                </a:lnTo>
                <a:lnTo>
                  <a:pt x="362060" y="1210145"/>
                </a:lnTo>
                <a:lnTo>
                  <a:pt x="341037" y="1191491"/>
                </a:lnTo>
                <a:lnTo>
                  <a:pt x="184534" y="1238125"/>
                </a:lnTo>
                <a:lnTo>
                  <a:pt x="156503" y="1205481"/>
                </a:lnTo>
                <a:lnTo>
                  <a:pt x="130809" y="1170506"/>
                </a:lnTo>
                <a:lnTo>
                  <a:pt x="219572" y="1032937"/>
                </a:lnTo>
                <a:lnTo>
                  <a:pt x="207893" y="1007288"/>
                </a:lnTo>
                <a:lnTo>
                  <a:pt x="193877" y="981640"/>
                </a:lnTo>
                <a:lnTo>
                  <a:pt x="182198" y="955991"/>
                </a:lnTo>
                <a:lnTo>
                  <a:pt x="172854" y="928011"/>
                </a:lnTo>
                <a:lnTo>
                  <a:pt x="14015" y="893036"/>
                </a:lnTo>
                <a:lnTo>
                  <a:pt x="7008" y="848734"/>
                </a:lnTo>
                <a:lnTo>
                  <a:pt x="0" y="806763"/>
                </a:lnTo>
                <a:lnTo>
                  <a:pt x="147160" y="732149"/>
                </a:lnTo>
                <a:lnTo>
                  <a:pt x="149496" y="701837"/>
                </a:lnTo>
                <a:lnTo>
                  <a:pt x="151832" y="671525"/>
                </a:lnTo>
                <a:lnTo>
                  <a:pt x="156503" y="643545"/>
                </a:lnTo>
                <a:lnTo>
                  <a:pt x="161175" y="615565"/>
                </a:lnTo>
                <a:lnTo>
                  <a:pt x="39710" y="501312"/>
                </a:lnTo>
                <a:lnTo>
                  <a:pt x="53725" y="461674"/>
                </a:lnTo>
                <a:lnTo>
                  <a:pt x="70076" y="424367"/>
                </a:lnTo>
                <a:lnTo>
                  <a:pt x="238259" y="431362"/>
                </a:lnTo>
                <a:lnTo>
                  <a:pt x="254610" y="408045"/>
                </a:lnTo>
                <a:lnTo>
                  <a:pt x="273297" y="384728"/>
                </a:lnTo>
                <a:lnTo>
                  <a:pt x="289648" y="361411"/>
                </a:lnTo>
                <a:lnTo>
                  <a:pt x="310671" y="340426"/>
                </a:lnTo>
                <a:lnTo>
                  <a:pt x="259282" y="177208"/>
                </a:lnTo>
                <a:lnTo>
                  <a:pt x="289648" y="151560"/>
                </a:lnTo>
                <a:lnTo>
                  <a:pt x="322350" y="128243"/>
                </a:lnTo>
                <a:lnTo>
                  <a:pt x="467174" y="219179"/>
                </a:lnTo>
                <a:lnTo>
                  <a:pt x="492868" y="205188"/>
                </a:lnTo>
                <a:lnTo>
                  <a:pt x="518563" y="193530"/>
                </a:lnTo>
                <a:lnTo>
                  <a:pt x="546593" y="184203"/>
                </a:lnTo>
                <a:lnTo>
                  <a:pt x="574624" y="174876"/>
                </a:lnTo>
                <a:lnTo>
                  <a:pt x="609662" y="9327"/>
                </a:lnTo>
                <a:lnTo>
                  <a:pt x="630685" y="6995"/>
                </a:lnTo>
                <a:lnTo>
                  <a:pt x="651707" y="2332"/>
                </a:lnTo>
                <a:close/>
              </a:path>
            </a:pathLst>
          </a:custGeom>
          <a:solidFill>
            <a:schemeClr val="accent1"/>
          </a:solidFill>
          <a:ln w="3175" cap="flat" cmpd="sng" algn="ctr">
            <a:noFill/>
            <a:prstDash val="solid"/>
          </a:ln>
          <a:effectLst/>
        </p:spPr>
        <p:txBody>
          <a:bodyPr lIns="0" tIns="34272" rIns="0" bIns="34272" anchor="ctr"/>
          <a:lstStyle/>
          <a:p>
            <a:pPr algn="ctr" defTabSz="685165" fontAlgn="base">
              <a:lnSpc>
                <a:spcPct val="120000"/>
              </a:lnSpc>
              <a:spcBef>
                <a:spcPts val="450"/>
              </a:spcBef>
              <a:spcAft>
                <a:spcPts val="450"/>
              </a:spcAft>
            </a:pPr>
            <a:endParaRPr lang="en-US" sz="2100" kern="0" dirty="0">
              <a:solidFill>
                <a:sysClr val="window" lastClr="FFFFFF"/>
              </a:solidFill>
              <a:latin typeface="微软雅黑" panose="020B0503020204020204" pitchFamily="34" charset="-122"/>
              <a:ea typeface="微软雅黑" panose="020B0503020204020204" pitchFamily="34" charset="-122"/>
            </a:endParaRPr>
          </a:p>
        </p:txBody>
      </p:sp>
      <p:sp>
        <p:nvSpPr>
          <p:cNvPr id="41" name="矩形 40"/>
          <p:cNvSpPr/>
          <p:nvPr/>
        </p:nvSpPr>
        <p:spPr>
          <a:xfrm>
            <a:off x="3114597" y="1131590"/>
            <a:ext cx="2880301" cy="3476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7" tIns="34284" rIns="68567" bIns="34284" rtlCol="0" anchor="ctr"/>
          <a:lstStyle/>
          <a:p>
            <a:pPr algn="ctr"/>
            <a:r>
              <a:rPr lang="zh-CN" altLang="en-US" dirty="0">
                <a:latin typeface="微软雅黑" panose="020B0503020204020204" pitchFamily="34" charset="-122"/>
                <a:ea typeface="微软雅黑" panose="020B0503020204020204" pitchFamily="34" charset="-122"/>
              </a:rPr>
              <a:t>点击添加小标题</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3"/>
                                        </p:tgtEl>
                                        <p:attrNameLst>
                                          <p:attrName>ppt_y</p:attrName>
                                        </p:attrNameLst>
                                      </p:cBhvr>
                                      <p:tavLst>
                                        <p:tav tm="0">
                                          <p:val>
                                            <p:strVal val="#ppt_y"/>
                                          </p:val>
                                        </p:tav>
                                        <p:tav tm="100000">
                                          <p:val>
                                            <p:strVal val="#ppt_y"/>
                                          </p:val>
                                        </p:tav>
                                      </p:tavLst>
                                    </p:anim>
                                    <p:anim calcmode="lin" valueType="num">
                                      <p:cBhvr>
                                        <p:cTn id="9" dur="500" fill="hold"/>
                                        <p:tgtEl>
                                          <p:spTgt spid="3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barn(outVertical)">
                                      <p:cBhvr>
                                        <p:cTn id="15" dur="500"/>
                                        <p:tgtEl>
                                          <p:spTgt spid="41"/>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fade">
                                      <p:cBhvr>
                                        <p:cTn id="19" dur="500"/>
                                        <p:tgtEl>
                                          <p:spTgt spid="39"/>
                                        </p:tgtEl>
                                      </p:cBhvr>
                                    </p:animEffect>
                                  </p:childTnLst>
                                </p:cTn>
                              </p:par>
                              <p:par>
                                <p:cTn id="20" presetID="8" presetClass="emph" presetSubtype="0" repeatCount="indefinite" fill="hold" grpId="1" nodeType="withEffect">
                                  <p:stCondLst>
                                    <p:cond delay="0"/>
                                  </p:stCondLst>
                                  <p:childTnLst>
                                    <p:animRot by="-86400000">
                                      <p:cBhvr>
                                        <p:cTn id="21" dur="8000" fill="hold"/>
                                        <p:tgtEl>
                                          <p:spTgt spid="39"/>
                                        </p:tgtEl>
                                        <p:attrNameLst>
                                          <p:attrName>r</p:attrName>
                                        </p:attrNameLst>
                                      </p:cBhvr>
                                    </p:animRot>
                                  </p:childTnLst>
                                </p:cTn>
                              </p:par>
                              <p:par>
                                <p:cTn id="22" presetID="53" presetClass="entr" presetSubtype="16" fill="hold" grpId="0" nodeType="withEffect">
                                  <p:stCondLst>
                                    <p:cond delay="500"/>
                                  </p:stCondLst>
                                  <p:childTnLst>
                                    <p:set>
                                      <p:cBhvr>
                                        <p:cTn id="23" dur="1" fill="hold">
                                          <p:stCondLst>
                                            <p:cond delay="0"/>
                                          </p:stCondLst>
                                        </p:cTn>
                                        <p:tgtEl>
                                          <p:spTgt spid="31"/>
                                        </p:tgtEl>
                                        <p:attrNameLst>
                                          <p:attrName>style.visibility</p:attrName>
                                        </p:attrNameLst>
                                      </p:cBhvr>
                                      <p:to>
                                        <p:strVal val="visible"/>
                                      </p:to>
                                    </p:set>
                                    <p:anim calcmode="lin" valueType="num">
                                      <p:cBhvr>
                                        <p:cTn id="24" dur="500" fill="hold"/>
                                        <p:tgtEl>
                                          <p:spTgt spid="31"/>
                                        </p:tgtEl>
                                        <p:attrNameLst>
                                          <p:attrName>ppt_w</p:attrName>
                                        </p:attrNameLst>
                                      </p:cBhvr>
                                      <p:tavLst>
                                        <p:tav tm="0">
                                          <p:val>
                                            <p:fltVal val="0"/>
                                          </p:val>
                                        </p:tav>
                                        <p:tav tm="100000">
                                          <p:val>
                                            <p:strVal val="#ppt_w"/>
                                          </p:val>
                                        </p:tav>
                                      </p:tavLst>
                                    </p:anim>
                                    <p:anim calcmode="lin" valueType="num">
                                      <p:cBhvr>
                                        <p:cTn id="25" dur="500" fill="hold"/>
                                        <p:tgtEl>
                                          <p:spTgt spid="31"/>
                                        </p:tgtEl>
                                        <p:attrNameLst>
                                          <p:attrName>ppt_h</p:attrName>
                                        </p:attrNameLst>
                                      </p:cBhvr>
                                      <p:tavLst>
                                        <p:tav tm="0">
                                          <p:val>
                                            <p:fltVal val="0"/>
                                          </p:val>
                                        </p:tav>
                                        <p:tav tm="100000">
                                          <p:val>
                                            <p:strVal val="#ppt_h"/>
                                          </p:val>
                                        </p:tav>
                                      </p:tavLst>
                                    </p:anim>
                                    <p:animEffect transition="in" filter="fade">
                                      <p:cBhvr>
                                        <p:cTn id="26" dur="500"/>
                                        <p:tgtEl>
                                          <p:spTgt spid="31"/>
                                        </p:tgtEl>
                                      </p:cBhvr>
                                    </p:animEffect>
                                  </p:childTnLst>
                                </p:cTn>
                              </p:par>
                              <p:par>
                                <p:cTn id="27" presetID="10" presetClass="entr" presetSubtype="0" fill="hold" grpId="0" nodeType="withEffect">
                                  <p:stCondLst>
                                    <p:cond delay="150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8" presetClass="emph" presetSubtype="0" repeatCount="indefinite" fill="hold" grpId="1" nodeType="withEffect">
                                  <p:stCondLst>
                                    <p:cond delay="1500"/>
                                  </p:stCondLst>
                                  <p:childTnLst>
                                    <p:animRot by="64800000">
                                      <p:cBhvr>
                                        <p:cTn id="31" dur="7500" fill="hold"/>
                                        <p:tgtEl>
                                          <p:spTgt spid="37"/>
                                        </p:tgtEl>
                                        <p:attrNameLst>
                                          <p:attrName>r</p:attrName>
                                        </p:attrNameLst>
                                      </p:cBhvr>
                                    </p:animRot>
                                  </p:childTnLst>
                                </p:cTn>
                              </p:par>
                              <p:par>
                                <p:cTn id="32" presetID="53" presetClass="entr" presetSubtype="16" fill="hold" grpId="0" nodeType="withEffect">
                                  <p:stCondLst>
                                    <p:cond delay="2000"/>
                                  </p:stCondLst>
                                  <p:childTnLst>
                                    <p:set>
                                      <p:cBhvr>
                                        <p:cTn id="33" dur="1" fill="hold">
                                          <p:stCondLst>
                                            <p:cond delay="0"/>
                                          </p:stCondLst>
                                        </p:cTn>
                                        <p:tgtEl>
                                          <p:spTgt spid="32"/>
                                        </p:tgtEl>
                                        <p:attrNameLst>
                                          <p:attrName>style.visibility</p:attrName>
                                        </p:attrNameLst>
                                      </p:cBhvr>
                                      <p:to>
                                        <p:strVal val="visible"/>
                                      </p:to>
                                    </p:set>
                                    <p:anim calcmode="lin" valueType="num">
                                      <p:cBhvr>
                                        <p:cTn id="34" dur="500" fill="hold"/>
                                        <p:tgtEl>
                                          <p:spTgt spid="32"/>
                                        </p:tgtEl>
                                        <p:attrNameLst>
                                          <p:attrName>ppt_w</p:attrName>
                                        </p:attrNameLst>
                                      </p:cBhvr>
                                      <p:tavLst>
                                        <p:tav tm="0">
                                          <p:val>
                                            <p:fltVal val="0"/>
                                          </p:val>
                                        </p:tav>
                                        <p:tav tm="100000">
                                          <p:val>
                                            <p:strVal val="#ppt_w"/>
                                          </p:val>
                                        </p:tav>
                                      </p:tavLst>
                                    </p:anim>
                                    <p:anim calcmode="lin" valueType="num">
                                      <p:cBhvr>
                                        <p:cTn id="35" dur="500" fill="hold"/>
                                        <p:tgtEl>
                                          <p:spTgt spid="32"/>
                                        </p:tgtEl>
                                        <p:attrNameLst>
                                          <p:attrName>ppt_h</p:attrName>
                                        </p:attrNameLst>
                                      </p:cBhvr>
                                      <p:tavLst>
                                        <p:tav tm="0">
                                          <p:val>
                                            <p:fltVal val="0"/>
                                          </p:val>
                                        </p:tav>
                                        <p:tav tm="100000">
                                          <p:val>
                                            <p:strVal val="#ppt_h"/>
                                          </p:val>
                                        </p:tav>
                                      </p:tavLst>
                                    </p:anim>
                                    <p:animEffect transition="in" filter="fade">
                                      <p:cBhvr>
                                        <p:cTn id="36" dur="500"/>
                                        <p:tgtEl>
                                          <p:spTgt spid="32"/>
                                        </p:tgtEl>
                                      </p:cBhvr>
                                    </p:animEffect>
                                  </p:childTnLst>
                                </p:cTn>
                              </p:par>
                              <p:par>
                                <p:cTn id="37" presetID="10" presetClass="entr" presetSubtype="0" fill="hold" grpId="0" nodeType="withEffect">
                                  <p:stCondLst>
                                    <p:cond delay="300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8" presetClass="emph" presetSubtype="0" repeatCount="indefinite" fill="hold" grpId="1" nodeType="withEffect">
                                  <p:stCondLst>
                                    <p:cond delay="3000"/>
                                  </p:stCondLst>
                                  <p:childTnLst>
                                    <p:animRot by="-108000000">
                                      <p:cBhvr>
                                        <p:cTn id="41" dur="7500" fill="hold"/>
                                        <p:tgtEl>
                                          <p:spTgt spid="38"/>
                                        </p:tgtEl>
                                        <p:attrNameLst>
                                          <p:attrName>r</p:attrName>
                                        </p:attrNameLst>
                                      </p:cBhvr>
                                    </p:animRot>
                                  </p:childTnLst>
                                </p:cTn>
                              </p:par>
                              <p:par>
                                <p:cTn id="42" presetID="53" presetClass="entr" presetSubtype="16" fill="hold" grpId="0" nodeType="withEffect">
                                  <p:stCondLst>
                                    <p:cond delay="4000"/>
                                  </p:stCondLst>
                                  <p:childTnLst>
                                    <p:set>
                                      <p:cBhvr>
                                        <p:cTn id="43" dur="1" fill="hold">
                                          <p:stCondLst>
                                            <p:cond delay="0"/>
                                          </p:stCondLst>
                                        </p:cTn>
                                        <p:tgtEl>
                                          <p:spTgt spid="34"/>
                                        </p:tgtEl>
                                        <p:attrNameLst>
                                          <p:attrName>style.visibility</p:attrName>
                                        </p:attrNameLst>
                                      </p:cBhvr>
                                      <p:to>
                                        <p:strVal val="visible"/>
                                      </p:to>
                                    </p:set>
                                    <p:anim calcmode="lin" valueType="num">
                                      <p:cBhvr>
                                        <p:cTn id="44" dur="500" fill="hold"/>
                                        <p:tgtEl>
                                          <p:spTgt spid="34"/>
                                        </p:tgtEl>
                                        <p:attrNameLst>
                                          <p:attrName>ppt_w</p:attrName>
                                        </p:attrNameLst>
                                      </p:cBhvr>
                                      <p:tavLst>
                                        <p:tav tm="0">
                                          <p:val>
                                            <p:fltVal val="0"/>
                                          </p:val>
                                        </p:tav>
                                        <p:tav tm="100000">
                                          <p:val>
                                            <p:strVal val="#ppt_w"/>
                                          </p:val>
                                        </p:tav>
                                      </p:tavLst>
                                    </p:anim>
                                    <p:anim calcmode="lin" valueType="num">
                                      <p:cBhvr>
                                        <p:cTn id="45" dur="500" fill="hold"/>
                                        <p:tgtEl>
                                          <p:spTgt spid="34"/>
                                        </p:tgtEl>
                                        <p:attrNameLst>
                                          <p:attrName>ppt_h</p:attrName>
                                        </p:attrNameLst>
                                      </p:cBhvr>
                                      <p:tavLst>
                                        <p:tav tm="0">
                                          <p:val>
                                            <p:fltVal val="0"/>
                                          </p:val>
                                        </p:tav>
                                        <p:tav tm="100000">
                                          <p:val>
                                            <p:strVal val="#ppt_h"/>
                                          </p:val>
                                        </p:tav>
                                      </p:tavLst>
                                    </p:anim>
                                    <p:animEffect transition="in" filter="fade">
                                      <p:cBhvr>
                                        <p:cTn id="46" dur="500"/>
                                        <p:tgtEl>
                                          <p:spTgt spid="34"/>
                                        </p:tgtEl>
                                      </p:cBhvr>
                                    </p:animEffect>
                                  </p:childTnLst>
                                </p:cTn>
                              </p:par>
                              <p:par>
                                <p:cTn id="47" presetID="10" presetClass="entr" presetSubtype="0" fill="hold" grpId="0" nodeType="withEffect">
                                  <p:stCondLst>
                                    <p:cond delay="450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8" presetClass="emph" presetSubtype="0" repeatCount="indefinite" fill="hold" grpId="1" nodeType="withEffect">
                                  <p:stCondLst>
                                    <p:cond delay="4500"/>
                                  </p:stCondLst>
                                  <p:childTnLst>
                                    <p:animRot by="86400000">
                                      <p:cBhvr>
                                        <p:cTn id="51" dur="7000" fill="hold"/>
                                        <p:tgtEl>
                                          <p:spTgt spid="40"/>
                                        </p:tgtEl>
                                        <p:attrNameLst>
                                          <p:attrName>r</p:attrName>
                                        </p:attrNameLst>
                                      </p:cBhvr>
                                    </p:animRot>
                                  </p:childTnLst>
                                </p:cTn>
                              </p:par>
                              <p:par>
                                <p:cTn id="52" presetID="53" presetClass="entr" presetSubtype="16" fill="hold" grpId="0" nodeType="withEffect">
                                  <p:stCondLst>
                                    <p:cond delay="5000"/>
                                  </p:stCondLst>
                                  <p:childTnLst>
                                    <p:set>
                                      <p:cBhvr>
                                        <p:cTn id="53" dur="1" fill="hold">
                                          <p:stCondLst>
                                            <p:cond delay="0"/>
                                          </p:stCondLst>
                                        </p:cTn>
                                        <p:tgtEl>
                                          <p:spTgt spid="35"/>
                                        </p:tgtEl>
                                        <p:attrNameLst>
                                          <p:attrName>style.visibility</p:attrName>
                                        </p:attrNameLst>
                                      </p:cBhvr>
                                      <p:to>
                                        <p:strVal val="visible"/>
                                      </p:to>
                                    </p:set>
                                    <p:anim calcmode="lin" valueType="num">
                                      <p:cBhvr>
                                        <p:cTn id="54" dur="500" fill="hold"/>
                                        <p:tgtEl>
                                          <p:spTgt spid="35"/>
                                        </p:tgtEl>
                                        <p:attrNameLst>
                                          <p:attrName>ppt_w</p:attrName>
                                        </p:attrNameLst>
                                      </p:cBhvr>
                                      <p:tavLst>
                                        <p:tav tm="0">
                                          <p:val>
                                            <p:fltVal val="0"/>
                                          </p:val>
                                        </p:tav>
                                        <p:tav tm="100000">
                                          <p:val>
                                            <p:strVal val="#ppt_w"/>
                                          </p:val>
                                        </p:tav>
                                      </p:tavLst>
                                    </p:anim>
                                    <p:anim calcmode="lin" valueType="num">
                                      <p:cBhvr>
                                        <p:cTn id="55" dur="500" fill="hold"/>
                                        <p:tgtEl>
                                          <p:spTgt spid="35"/>
                                        </p:tgtEl>
                                        <p:attrNameLst>
                                          <p:attrName>ppt_h</p:attrName>
                                        </p:attrNameLst>
                                      </p:cBhvr>
                                      <p:tavLst>
                                        <p:tav tm="0">
                                          <p:val>
                                            <p:fltVal val="0"/>
                                          </p:val>
                                        </p:tav>
                                        <p:tav tm="100000">
                                          <p:val>
                                            <p:strVal val="#ppt_h"/>
                                          </p:val>
                                        </p:tav>
                                      </p:tavLst>
                                    </p:anim>
                                    <p:animEffect transition="in" filter="fade">
                                      <p:cBhvr>
                                        <p:cTn id="56" dur="500"/>
                                        <p:tgtEl>
                                          <p:spTgt spid="35"/>
                                        </p:tgtEl>
                                      </p:cBhvr>
                                    </p:animEffect>
                                  </p:childTnLst>
                                </p:cTn>
                              </p:par>
                              <p:par>
                                <p:cTn id="57" presetID="22" presetClass="entr" presetSubtype="8" fill="hold" grpId="0" nodeType="withEffect">
                                  <p:stCondLst>
                                    <p:cond delay="6500"/>
                                  </p:stCondLst>
                                  <p:childTnLst>
                                    <p:set>
                                      <p:cBhvr>
                                        <p:cTn id="58" dur="1" fill="hold">
                                          <p:stCondLst>
                                            <p:cond delay="0"/>
                                          </p:stCondLst>
                                        </p:cTn>
                                        <p:tgtEl>
                                          <p:spTgt spid="36"/>
                                        </p:tgtEl>
                                        <p:attrNameLst>
                                          <p:attrName>style.visibility</p:attrName>
                                        </p:attrNameLst>
                                      </p:cBhvr>
                                      <p:to>
                                        <p:strVal val="visible"/>
                                      </p:to>
                                    </p:set>
                                    <p:animEffect transition="in" filter="wipe(left)">
                                      <p:cBhvr>
                                        <p:cTn id="5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1" grpId="0"/>
      <p:bldP spid="32" grpId="0"/>
      <p:bldP spid="34" grpId="0"/>
      <p:bldP spid="35" grpId="0"/>
      <p:bldP spid="36" grpId="0"/>
      <p:bldP spid="37" grpId="0" animBg="1"/>
      <p:bldP spid="37" grpId="1" animBg="1"/>
      <p:bldP spid="38" grpId="0" animBg="1"/>
      <p:bldP spid="38" grpId="1" animBg="1"/>
      <p:bldP spid="39" grpId="0" animBg="1"/>
      <p:bldP spid="39" grpId="1" animBg="1"/>
      <p:bldP spid="40" grpId="0" animBg="1"/>
      <p:bldP spid="40" grpId="1"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867224" y="915566"/>
            <a:ext cx="2256285" cy="504056"/>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chemeClr val="accent1"/>
                </a:solidFill>
                <a:latin typeface="微软雅黑" panose="020B0503020204020204" pitchFamily="34" charset="-122"/>
                <a:ea typeface="微软雅黑" panose="020B0503020204020204" pitchFamily="34" charset="-122"/>
              </a:rPr>
              <a:t>前言</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PREFACE</a:t>
            </a:r>
            <a:endParaRPr lang="en-GB" sz="1800" b="1" dirty="0">
              <a:solidFill>
                <a:schemeClr val="accent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99592" y="1923678"/>
            <a:ext cx="5832648" cy="1638912"/>
          </a:xfrm>
          <a:prstGeom prst="rect">
            <a:avLst/>
          </a:prstGeom>
          <a:noFill/>
        </p:spPr>
        <p:txBody>
          <a:bodyPr wrap="square" lIns="68584" tIns="34291" rIns="68584" bIns="34291" rtlCol="0">
            <a:spAutoFit/>
          </a:bodyPr>
          <a:lstStyle/>
          <a:p>
            <a:pPr algn="just" eaLnBrk="0" hangingPunct="0">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岁月流转，时光飞逝，转眼间</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年上半年的工作又接近尾声。</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回首过去半年的工作，公司各项事业都取得了长足的进度，而我也非常荣幸被晋升为人事主管。</a:t>
            </a:r>
            <a:endPar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gn="just" eaLnBrk="0" hangingPunct="0">
              <a:lnSpc>
                <a:spcPct val="15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新起点、新希望。站在</a:t>
            </a:r>
            <a:r>
              <a:rPr lang="en-US" altLang="zh-CN" sz="1600" b="1"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2017</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rPr>
              <a:t>的中间，我将继承和发扬过去工作中的优点，汲取经验教训，满怀信心，以更昂扬的斗志和更充沛的干劲，向我下半年的目标进发！</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Parallelogram 21"/>
          <p:cNvSpPr/>
          <p:nvPr/>
        </p:nvSpPr>
        <p:spPr>
          <a:xfrm>
            <a:off x="7136070" y="-2866"/>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22"/>
          <p:cNvSpPr/>
          <p:nvPr/>
        </p:nvSpPr>
        <p:spPr>
          <a:xfrm>
            <a:off x="7596336" y="1536767"/>
            <a:ext cx="1658880" cy="3606733"/>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直接连接符 12"/>
          <p:cNvCxnSpPr/>
          <p:nvPr/>
        </p:nvCxnSpPr>
        <p:spPr>
          <a:xfrm>
            <a:off x="978872" y="1544039"/>
            <a:ext cx="547260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6152189" y="1077866"/>
            <a:ext cx="341135" cy="341756"/>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29" name="组合 28"/>
          <p:cNvGrpSpPr/>
          <p:nvPr/>
        </p:nvGrpSpPr>
        <p:grpSpPr>
          <a:xfrm>
            <a:off x="5166969" y="1078093"/>
            <a:ext cx="341135" cy="341135"/>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2" name="组合 31"/>
          <p:cNvGrpSpPr/>
          <p:nvPr/>
        </p:nvGrpSpPr>
        <p:grpSpPr>
          <a:xfrm>
            <a:off x="5670405" y="1077866"/>
            <a:ext cx="341755" cy="341756"/>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5" name="组合 34"/>
          <p:cNvGrpSpPr/>
          <p:nvPr/>
        </p:nvGrpSpPr>
        <p:grpSpPr>
          <a:xfrm>
            <a:off x="4158237" y="1077866"/>
            <a:ext cx="341755" cy="341756"/>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8" name="组合 37"/>
          <p:cNvGrpSpPr/>
          <p:nvPr/>
        </p:nvGrpSpPr>
        <p:grpSpPr>
          <a:xfrm>
            <a:off x="4662293" y="1077866"/>
            <a:ext cx="341755" cy="341756"/>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par>
                          <p:cTn id="47" fill="hold">
                            <p:stCondLst>
                              <p:cond delay="2000"/>
                            </p:stCondLst>
                            <p:childTnLst>
                              <p:par>
                                <p:cTn id="48" presetID="22" presetClass="entr" presetSubtype="8" fill="hold" grpId="0" nodeType="afterEffect">
                                  <p:stCondLst>
                                    <p:cond delay="0"/>
                                  </p:stCondLst>
                                  <p:iterate type="lt">
                                    <p:tmPct val="30000"/>
                                  </p:iterate>
                                  <p:childTnLst>
                                    <p:set>
                                      <p:cBhvr>
                                        <p:cTn id="49" dur="1" fill="hold">
                                          <p:stCondLst>
                                            <p:cond delay="0"/>
                                          </p:stCondLst>
                                        </p:cTn>
                                        <p:tgtEl>
                                          <p:spTgt spid="5"/>
                                        </p:tgtEl>
                                        <p:attrNameLst>
                                          <p:attrName>style.visibility</p:attrName>
                                        </p:attrNameLst>
                                      </p:cBhvr>
                                      <p:to>
                                        <p:strVal val="visible"/>
                                      </p:to>
                                    </p:set>
                                    <p:animEffect transition="in" filter="wipe(left)">
                                      <p:cBhvr>
                                        <p:cTn id="50" dur="100"/>
                                        <p:tgtEl>
                                          <p:spTgt spid="5"/>
                                        </p:tgtEl>
                                      </p:cBhvr>
                                    </p:animEffect>
                                  </p:childTnLst>
                                </p:cTn>
                              </p:par>
                              <p:par>
                                <p:cTn id="51" presetID="36" presetClass="emph" presetSubtype="0" fill="hold" grpId="1" nodeType="withEffect">
                                  <p:stCondLst>
                                    <p:cond delay="0"/>
                                  </p:stCondLst>
                                  <p:iterate type="lt">
                                    <p:tmPct val="30000"/>
                                  </p:iterate>
                                  <p:childTnLst>
                                    <p:animScale>
                                      <p:cBhvr>
                                        <p:cTn id="52" dur="50" autoRev="1" fill="hold">
                                          <p:stCondLst>
                                            <p:cond delay="0"/>
                                          </p:stCondLst>
                                        </p:cTn>
                                        <p:tgtEl>
                                          <p:spTgt spid="5"/>
                                        </p:tgtEl>
                                      </p:cBhvr>
                                      <p:to x="80000" y="100000"/>
                                    </p:animScale>
                                    <p:anim by="(#ppt_w*0.10)" calcmode="lin" valueType="num">
                                      <p:cBhvr>
                                        <p:cTn id="53" dur="50" autoRev="1" fill="hold">
                                          <p:stCondLst>
                                            <p:cond delay="0"/>
                                          </p:stCondLst>
                                        </p:cTn>
                                        <p:tgtEl>
                                          <p:spTgt spid="5"/>
                                        </p:tgtEl>
                                        <p:attrNameLst>
                                          <p:attrName>ppt_x</p:attrName>
                                        </p:attrNameLst>
                                      </p:cBhvr>
                                    </p:anim>
                                    <p:anim by="(-#ppt_w*0.10)" calcmode="lin" valueType="num">
                                      <p:cBhvr>
                                        <p:cTn id="54" dur="50" autoRev="1" fill="hold">
                                          <p:stCondLst>
                                            <p:cond delay="0"/>
                                          </p:stCondLst>
                                        </p:cTn>
                                        <p:tgtEl>
                                          <p:spTgt spid="5"/>
                                        </p:tgtEl>
                                        <p:attrNameLst>
                                          <p:attrName>ppt_y</p:attrName>
                                        </p:attrNameLst>
                                      </p:cBhvr>
                                    </p:anim>
                                    <p:animRot by="-480000">
                                      <p:cBhvr>
                                        <p:cTn id="55" dur="50" autoRev="1" fill="hold">
                                          <p:stCondLst>
                                            <p:cond delay="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P spid="5" grpId="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624"/>
          <p:cNvSpPr/>
          <p:nvPr/>
        </p:nvSpPr>
        <p:spPr>
          <a:xfrm>
            <a:off x="1999738" y="1647825"/>
            <a:ext cx="5196206" cy="29098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730" y="16970"/>
                  <a:pt x="4055" y="13284"/>
                  <a:pt x="7055" y="10308"/>
                </a:cubicBezTo>
                <a:cubicBezTo>
                  <a:pt x="10098" y="7290"/>
                  <a:pt x="13901" y="4973"/>
                  <a:pt x="18380" y="2877"/>
                </a:cubicBezTo>
                <a:lnTo>
                  <a:pt x="18198" y="0"/>
                </a:lnTo>
                <a:lnTo>
                  <a:pt x="21600" y="4603"/>
                </a:lnTo>
                <a:lnTo>
                  <a:pt x="18924" y="11507"/>
                </a:lnTo>
                <a:lnTo>
                  <a:pt x="18743" y="8630"/>
                </a:lnTo>
                <a:cubicBezTo>
                  <a:pt x="14655" y="9764"/>
                  <a:pt x="11069" y="11155"/>
                  <a:pt x="8004" y="13185"/>
                </a:cubicBezTo>
                <a:cubicBezTo>
                  <a:pt x="4885" y="15251"/>
                  <a:pt x="2242" y="17999"/>
                  <a:pt x="0" y="21600"/>
                </a:cubicBezTo>
                <a:close/>
              </a:path>
            </a:pathLst>
          </a:custGeom>
          <a:solidFill>
            <a:schemeClr val="accent1"/>
          </a:solidFill>
          <a:ln w="12700">
            <a:miter lim="400000"/>
          </a:ln>
        </p:spPr>
        <p:txBody>
          <a:bodyPr lIns="0" tIns="0" rIns="0" bIns="0"/>
          <a:lstStyle/>
          <a:p>
            <a:pPr lvl="0"/>
            <a:endParaRPr sz="1300"/>
          </a:p>
        </p:txBody>
      </p:sp>
      <p:sp>
        <p:nvSpPr>
          <p:cNvPr id="3" name="Text Placeholder 3"/>
          <p:cNvSpPr txBox="1"/>
          <p:nvPr/>
        </p:nvSpPr>
        <p:spPr>
          <a:xfrm>
            <a:off x="507448" y="2951789"/>
            <a:ext cx="1564386" cy="306559"/>
          </a:xfrm>
          <a:prstGeom prst="rect">
            <a:avLst/>
          </a:prstGeom>
        </p:spPr>
        <p:txBody>
          <a:bodyPr anchor="ct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Text Placeholder 4"/>
          <p:cNvSpPr txBox="1"/>
          <p:nvPr/>
        </p:nvSpPr>
        <p:spPr>
          <a:xfrm>
            <a:off x="579456" y="3257747"/>
            <a:ext cx="1500567" cy="46582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Shape 1626"/>
          <p:cNvSpPr/>
          <p:nvPr/>
        </p:nvSpPr>
        <p:spPr>
          <a:xfrm flipV="1">
            <a:off x="2386775" y="3111919"/>
            <a:ext cx="1" cy="1040216"/>
          </a:xfrm>
          <a:prstGeom prst="line">
            <a:avLst/>
          </a:prstGeom>
          <a:ln w="12700">
            <a:solidFill>
              <a:srgbClr val="A6AAA9"/>
            </a:solidFill>
            <a:miter lim="400000"/>
          </a:ln>
        </p:spPr>
        <p:txBody>
          <a:bodyPr lIns="19050" tIns="19050" rIns="19050" bIns="19050" anchor="ctr"/>
          <a:lstStyle/>
          <a:p>
            <a:pPr lvl="0"/>
            <a:endParaRPr sz="1300"/>
          </a:p>
        </p:txBody>
      </p:sp>
      <p:sp>
        <p:nvSpPr>
          <p:cNvPr id="6" name="Shape 1627"/>
          <p:cNvSpPr/>
          <p:nvPr/>
        </p:nvSpPr>
        <p:spPr>
          <a:xfrm flipV="1">
            <a:off x="3382967" y="1975933"/>
            <a:ext cx="1" cy="1477275"/>
          </a:xfrm>
          <a:prstGeom prst="line">
            <a:avLst/>
          </a:prstGeom>
          <a:ln w="12700">
            <a:solidFill>
              <a:srgbClr val="A6AAA9"/>
            </a:solidFill>
            <a:miter lim="400000"/>
          </a:ln>
        </p:spPr>
        <p:txBody>
          <a:bodyPr lIns="19050" tIns="19050" rIns="19050" bIns="19050" anchor="ctr"/>
          <a:lstStyle/>
          <a:p>
            <a:pPr lvl="0"/>
            <a:endParaRPr sz="1300"/>
          </a:p>
        </p:txBody>
      </p:sp>
      <p:sp>
        <p:nvSpPr>
          <p:cNvPr id="7" name="Shape 1628"/>
          <p:cNvSpPr/>
          <p:nvPr/>
        </p:nvSpPr>
        <p:spPr>
          <a:xfrm flipV="1">
            <a:off x="4343418" y="1472577"/>
            <a:ext cx="1" cy="1537162"/>
          </a:xfrm>
          <a:prstGeom prst="line">
            <a:avLst/>
          </a:prstGeom>
          <a:ln w="12700">
            <a:solidFill>
              <a:srgbClr val="A6AAA9"/>
            </a:solidFill>
            <a:miter lim="400000"/>
          </a:ln>
        </p:spPr>
        <p:txBody>
          <a:bodyPr lIns="19050" tIns="19050" rIns="19050" bIns="19050" anchor="ctr"/>
          <a:lstStyle/>
          <a:p>
            <a:pPr lvl="0"/>
            <a:endParaRPr sz="1300"/>
          </a:p>
        </p:txBody>
      </p:sp>
      <p:sp>
        <p:nvSpPr>
          <p:cNvPr id="8" name="Shape 1629"/>
          <p:cNvSpPr/>
          <p:nvPr/>
        </p:nvSpPr>
        <p:spPr>
          <a:xfrm flipV="1">
            <a:off x="5689110" y="2592413"/>
            <a:ext cx="1" cy="1020713"/>
          </a:xfrm>
          <a:prstGeom prst="line">
            <a:avLst/>
          </a:prstGeom>
          <a:ln w="12700">
            <a:solidFill>
              <a:srgbClr val="A6AAA9"/>
            </a:solidFill>
            <a:miter lim="400000"/>
          </a:ln>
        </p:spPr>
        <p:txBody>
          <a:bodyPr lIns="19050" tIns="19050" rIns="19050" bIns="19050" anchor="ctr"/>
          <a:lstStyle/>
          <a:p>
            <a:pPr lvl="0"/>
            <a:endParaRPr sz="1300"/>
          </a:p>
        </p:txBody>
      </p:sp>
      <p:sp>
        <p:nvSpPr>
          <p:cNvPr id="9" name="Shape 1630"/>
          <p:cNvSpPr/>
          <p:nvPr/>
        </p:nvSpPr>
        <p:spPr>
          <a:xfrm>
            <a:off x="2228247" y="2954713"/>
            <a:ext cx="317057"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0" name="Shape 1636"/>
          <p:cNvSpPr/>
          <p:nvPr/>
        </p:nvSpPr>
        <p:spPr>
          <a:xfrm>
            <a:off x="3221931" y="1802836"/>
            <a:ext cx="317058" cy="31705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1" name="Shape 1642"/>
          <p:cNvSpPr/>
          <p:nvPr/>
        </p:nvSpPr>
        <p:spPr>
          <a:xfrm>
            <a:off x="4187009" y="1174572"/>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2" name="Shape 1648"/>
          <p:cNvSpPr/>
          <p:nvPr/>
        </p:nvSpPr>
        <p:spPr>
          <a:xfrm>
            <a:off x="5529248" y="3484845"/>
            <a:ext cx="317058" cy="31705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13" name="Shape 1653"/>
          <p:cNvSpPr/>
          <p:nvPr/>
        </p:nvSpPr>
        <p:spPr>
          <a:xfrm>
            <a:off x="2343445" y="4114971"/>
            <a:ext cx="86660" cy="866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4" name="Shape 1654"/>
          <p:cNvSpPr/>
          <p:nvPr/>
        </p:nvSpPr>
        <p:spPr>
          <a:xfrm>
            <a:off x="3315555" y="3387638"/>
            <a:ext cx="134823" cy="13482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5" name="Shape 1655"/>
          <p:cNvSpPr/>
          <p:nvPr/>
        </p:nvSpPr>
        <p:spPr>
          <a:xfrm>
            <a:off x="4256766" y="2925803"/>
            <a:ext cx="173305" cy="17330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6" name="Shape 1656"/>
          <p:cNvSpPr/>
          <p:nvPr/>
        </p:nvSpPr>
        <p:spPr>
          <a:xfrm>
            <a:off x="5579617" y="2487379"/>
            <a:ext cx="214313" cy="2143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FFFF"/>
          </a:solidFill>
          <a:ln w="12700">
            <a:miter lim="400000"/>
          </a:ln>
        </p:spPr>
        <p:txBody>
          <a:bodyPr lIns="0" tIns="0" rIns="0" bIns="0"/>
          <a:lstStyle/>
          <a:p>
            <a:pPr lvl="0"/>
            <a:endParaRPr sz="1300"/>
          </a:p>
        </p:txBody>
      </p:sp>
      <p:sp>
        <p:nvSpPr>
          <p:cNvPr id="18" name="Text Placeholder 3"/>
          <p:cNvSpPr txBox="1"/>
          <p:nvPr/>
        </p:nvSpPr>
        <p:spPr>
          <a:xfrm>
            <a:off x="1371545" y="1812023"/>
            <a:ext cx="1687871"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 Placeholder 4"/>
          <p:cNvSpPr txBox="1"/>
          <p:nvPr/>
        </p:nvSpPr>
        <p:spPr>
          <a:xfrm>
            <a:off x="1337990" y="2114409"/>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 Placeholder 3"/>
          <p:cNvSpPr txBox="1"/>
          <p:nvPr/>
        </p:nvSpPr>
        <p:spPr>
          <a:xfrm>
            <a:off x="4660474" y="1196615"/>
            <a:ext cx="1391589"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 Placeholder 4"/>
          <p:cNvSpPr txBox="1"/>
          <p:nvPr/>
        </p:nvSpPr>
        <p:spPr>
          <a:xfrm>
            <a:off x="4650358" y="1498061"/>
            <a:ext cx="1401705"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Text Placeholder 3"/>
          <p:cNvSpPr txBox="1"/>
          <p:nvPr/>
        </p:nvSpPr>
        <p:spPr>
          <a:xfrm>
            <a:off x="6004376" y="3505575"/>
            <a:ext cx="1390717" cy="30655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4"/>
          <p:cNvSpPr txBox="1"/>
          <p:nvPr/>
        </p:nvSpPr>
        <p:spPr>
          <a:xfrm>
            <a:off x="5980056" y="3801664"/>
            <a:ext cx="1689738" cy="465821"/>
          </a:xfrm>
          <a:prstGeom prst="rect">
            <a:avLst/>
          </a:prstGeom>
        </p:spPr>
        <p:txBody>
          <a:bodyPr vert="horz" lIns="0" tIns="0" rIns="0" bIns="0" rtlCol="0">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Text Placeholder 4"/>
          <p:cNvSpPr txBox="1"/>
          <p:nvPr/>
        </p:nvSpPr>
        <p:spPr>
          <a:xfrm>
            <a:off x="2290347" y="3007902"/>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01</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5" name="Text Placeholder 4"/>
          <p:cNvSpPr txBox="1"/>
          <p:nvPr/>
        </p:nvSpPr>
        <p:spPr>
          <a:xfrm>
            <a:off x="3284033" y="1845469"/>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02</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6" name="Text Placeholder 4"/>
          <p:cNvSpPr txBox="1"/>
          <p:nvPr/>
        </p:nvSpPr>
        <p:spPr>
          <a:xfrm>
            <a:off x="4251948" y="1217207"/>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03</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7" name="Text Placeholder 4"/>
          <p:cNvSpPr txBox="1"/>
          <p:nvPr/>
        </p:nvSpPr>
        <p:spPr>
          <a:xfrm>
            <a:off x="5591350" y="3542960"/>
            <a:ext cx="192855" cy="231789"/>
          </a:xfrm>
          <a:prstGeom prst="rect">
            <a:avLst/>
          </a:prstGeom>
        </p:spPr>
        <p:txBody>
          <a:bodyPr vert="horz" lIns="0" tIns="0" rIns="0" bIns="0" rtlCol="0" anchor="ctr">
            <a:norm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id-ID" sz="1100" dirty="0">
                <a:solidFill>
                  <a:srgbClr val="FCFCFC"/>
                </a:solidFill>
                <a:latin typeface="微软雅黑" panose="020B0503020204020204" pitchFamily="34" charset="-122"/>
                <a:ea typeface="微软雅黑" panose="020B0503020204020204" pitchFamily="34" charset="-122"/>
              </a:rPr>
              <a:t>04</a:t>
            </a:r>
            <a:endParaRPr lang="id-ID" sz="1100" dirty="0">
              <a:solidFill>
                <a:srgbClr val="FCFCFC"/>
              </a:solidFill>
              <a:latin typeface="微软雅黑" panose="020B0503020204020204" pitchFamily="34" charset="-122"/>
              <a:ea typeface="微软雅黑" panose="020B0503020204020204" pitchFamily="34" charset="-122"/>
            </a:endParaRPr>
          </a:p>
        </p:txBody>
      </p:sp>
      <p:sp>
        <p:nvSpPr>
          <p:cNvPr id="28" name="Shape 1625"/>
          <p:cNvSpPr/>
          <p:nvPr/>
        </p:nvSpPr>
        <p:spPr>
          <a:xfrm>
            <a:off x="7276200" y="1603542"/>
            <a:ext cx="1040216" cy="10402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accent1"/>
          </a:solidFill>
          <a:ln w="12700">
            <a:miter lim="400000"/>
          </a:ln>
        </p:spPr>
        <p:txBody>
          <a:bodyPr lIns="0" tIns="0" rIns="0" bIns="0"/>
          <a:lstStyle/>
          <a:p>
            <a:pPr lvl="0"/>
            <a:endParaRPr sz="1300"/>
          </a:p>
        </p:txBody>
      </p:sp>
      <p:sp>
        <p:nvSpPr>
          <p:cNvPr id="29" name="Shape 1657"/>
          <p:cNvSpPr/>
          <p:nvPr/>
        </p:nvSpPr>
        <p:spPr>
          <a:xfrm>
            <a:off x="7641329" y="1743566"/>
            <a:ext cx="310148" cy="317057"/>
          </a:xfrm>
          <a:custGeom>
            <a:avLst/>
            <a:gdLst/>
            <a:ahLst/>
            <a:cxnLst>
              <a:cxn ang="0">
                <a:pos x="wd2" y="hd2"/>
              </a:cxn>
              <a:cxn ang="5400000">
                <a:pos x="wd2" y="hd2"/>
              </a:cxn>
              <a:cxn ang="10800000">
                <a:pos x="wd2" y="hd2"/>
              </a:cxn>
              <a:cxn ang="16200000">
                <a:pos x="wd2" y="hd2"/>
              </a:cxn>
            </a:cxnLst>
            <a:rect l="0" t="0" r="r" b="b"/>
            <a:pathLst>
              <a:path w="21600" h="21600" extrusionOk="0">
                <a:moveTo>
                  <a:pt x="1735" y="3821"/>
                </a:moveTo>
                <a:lnTo>
                  <a:pt x="4745" y="3821"/>
                </a:lnTo>
                <a:cubicBezTo>
                  <a:pt x="4832" y="6659"/>
                  <a:pt x="5371" y="8569"/>
                  <a:pt x="6052" y="9978"/>
                </a:cubicBezTo>
                <a:cubicBezTo>
                  <a:pt x="3968" y="8590"/>
                  <a:pt x="2022" y="6988"/>
                  <a:pt x="1735" y="3821"/>
                </a:cubicBezTo>
                <a:close/>
                <a:moveTo>
                  <a:pt x="10800" y="1439"/>
                </a:moveTo>
                <a:cubicBezTo>
                  <a:pt x="14079" y="1438"/>
                  <a:pt x="15359" y="2749"/>
                  <a:pt x="15358" y="3236"/>
                </a:cubicBezTo>
                <a:cubicBezTo>
                  <a:pt x="15358" y="3725"/>
                  <a:pt x="14080" y="5035"/>
                  <a:pt x="10800" y="5038"/>
                </a:cubicBezTo>
                <a:cubicBezTo>
                  <a:pt x="7521" y="5035"/>
                  <a:pt x="6242" y="3725"/>
                  <a:pt x="6242" y="3236"/>
                </a:cubicBezTo>
                <a:cubicBezTo>
                  <a:pt x="6241" y="2749"/>
                  <a:pt x="7521" y="1438"/>
                  <a:pt x="10800" y="1439"/>
                </a:cubicBezTo>
                <a:close/>
                <a:moveTo>
                  <a:pt x="15548" y="9978"/>
                </a:moveTo>
                <a:cubicBezTo>
                  <a:pt x="16230" y="8569"/>
                  <a:pt x="16768" y="6659"/>
                  <a:pt x="16855" y="3821"/>
                </a:cubicBezTo>
                <a:lnTo>
                  <a:pt x="19866" y="3821"/>
                </a:lnTo>
                <a:cubicBezTo>
                  <a:pt x="19580" y="6988"/>
                  <a:pt x="17632" y="8590"/>
                  <a:pt x="15548" y="9978"/>
                </a:cubicBezTo>
                <a:close/>
                <a:moveTo>
                  <a:pt x="12216" y="15911"/>
                </a:moveTo>
                <a:cubicBezTo>
                  <a:pt x="12216" y="14207"/>
                  <a:pt x="13537" y="13266"/>
                  <a:pt x="15690" y="11871"/>
                </a:cubicBezTo>
                <a:cubicBezTo>
                  <a:pt x="18323" y="10163"/>
                  <a:pt x="21600" y="8040"/>
                  <a:pt x="21600" y="2998"/>
                </a:cubicBezTo>
                <a:cubicBezTo>
                  <a:pt x="21600" y="2544"/>
                  <a:pt x="21220" y="2177"/>
                  <a:pt x="20750" y="2177"/>
                </a:cubicBezTo>
                <a:lnTo>
                  <a:pt x="16635" y="2177"/>
                </a:lnTo>
                <a:cubicBezTo>
                  <a:pt x="16053" y="1125"/>
                  <a:pt x="14320" y="0"/>
                  <a:pt x="10800" y="0"/>
                </a:cubicBezTo>
                <a:cubicBezTo>
                  <a:pt x="7281" y="0"/>
                  <a:pt x="5547" y="1125"/>
                  <a:pt x="4966" y="2177"/>
                </a:cubicBezTo>
                <a:lnTo>
                  <a:pt x="850" y="2177"/>
                </a:lnTo>
                <a:cubicBezTo>
                  <a:pt x="380" y="2177"/>
                  <a:pt x="0" y="2544"/>
                  <a:pt x="0" y="2998"/>
                </a:cubicBezTo>
                <a:cubicBezTo>
                  <a:pt x="0" y="8040"/>
                  <a:pt x="3277" y="10163"/>
                  <a:pt x="5912" y="11871"/>
                </a:cubicBezTo>
                <a:cubicBezTo>
                  <a:pt x="8065" y="13266"/>
                  <a:pt x="9384" y="14207"/>
                  <a:pt x="9384" y="15911"/>
                </a:cubicBezTo>
                <a:lnTo>
                  <a:pt x="9384" y="17450"/>
                </a:lnTo>
                <a:cubicBezTo>
                  <a:pt x="7122" y="17696"/>
                  <a:pt x="5461" y="18514"/>
                  <a:pt x="5461" y="19487"/>
                </a:cubicBezTo>
                <a:cubicBezTo>
                  <a:pt x="5461" y="20654"/>
                  <a:pt x="7851" y="21600"/>
                  <a:pt x="10800" y="21600"/>
                </a:cubicBezTo>
                <a:cubicBezTo>
                  <a:pt x="13749" y="21600"/>
                  <a:pt x="16139" y="20654"/>
                  <a:pt x="16139" y="19487"/>
                </a:cubicBezTo>
                <a:cubicBezTo>
                  <a:pt x="16139" y="18514"/>
                  <a:pt x="14478" y="17696"/>
                  <a:pt x="12216" y="17450"/>
                </a:cubicBezTo>
                <a:cubicBezTo>
                  <a:pt x="12216" y="17450"/>
                  <a:pt x="12216" y="15911"/>
                  <a:pt x="12216" y="15911"/>
                </a:cubicBezTo>
                <a:close/>
              </a:path>
            </a:pathLst>
          </a:custGeom>
          <a:solidFill>
            <a:schemeClr val="bg1"/>
          </a:solidFill>
          <a:ln w="12700">
            <a:miter lim="400000"/>
          </a:ln>
        </p:spPr>
        <p:txBody>
          <a:bodyPr lIns="0" tIns="0" rIns="0" bIns="0" anchor="ctr"/>
          <a:lstStyle/>
          <a:p>
            <a:pPr lvl="0"/>
            <a:endParaRPr sz="1300"/>
          </a:p>
        </p:txBody>
      </p:sp>
      <p:sp>
        <p:nvSpPr>
          <p:cNvPr id="30" name="Text Placeholder 3"/>
          <p:cNvSpPr txBox="1"/>
          <p:nvPr/>
        </p:nvSpPr>
        <p:spPr>
          <a:xfrm>
            <a:off x="7407388" y="2103606"/>
            <a:ext cx="765012" cy="306559"/>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输入文本</a:t>
            </a:r>
            <a:endParaRPr lang="id-ID" sz="1400" b="1" dirty="0">
              <a:solidFill>
                <a:schemeClr val="bg1"/>
              </a:solidFill>
              <a:latin typeface="微软雅黑" panose="020B0503020204020204" pitchFamily="34" charset="-122"/>
              <a:ea typeface="微软雅黑" panose="020B0503020204020204" pitchFamily="34" charset="-122"/>
            </a:endParaRPr>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1850"/>
                            </p:stCondLst>
                            <p:childTnLst>
                              <p:par>
                                <p:cTn id="21" presetID="22" presetClass="entr" presetSubtype="4"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35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childTnLst>
                          </p:cTn>
                        </p:par>
                        <p:par>
                          <p:cTn id="35" fill="hold">
                            <p:stCondLst>
                              <p:cond delay="2850"/>
                            </p:stCondLst>
                            <p:childTnLst>
                              <p:par>
                                <p:cTn id="36" presetID="18" presetClass="entr" presetSubtype="12" fill="hold" grpId="0" nodeType="afterEffect">
                                  <p:stCondLst>
                                    <p:cond delay="0"/>
                                  </p:stCondLst>
                                  <p:childTnLst>
                                    <p:set>
                                      <p:cBhvr>
                                        <p:cTn id="37" dur="1" fill="hold">
                                          <p:stCondLst>
                                            <p:cond delay="0"/>
                                          </p:stCondLst>
                                        </p:cTn>
                                        <p:tgtEl>
                                          <p:spTgt spid="3">
                                            <p:txEl>
                                              <p:pRg st="0" end="0"/>
                                            </p:txEl>
                                          </p:spTgt>
                                        </p:tgtEl>
                                        <p:attrNameLst>
                                          <p:attrName>style.visibility</p:attrName>
                                        </p:attrNameLst>
                                      </p:cBhvr>
                                      <p:to>
                                        <p:strVal val="visible"/>
                                      </p:to>
                                    </p:set>
                                    <p:animEffect transition="in" filter="strips(downLeft)">
                                      <p:cBhvr>
                                        <p:cTn id="38" dur="500"/>
                                        <p:tgtEl>
                                          <p:spTgt spid="3">
                                            <p:txEl>
                                              <p:pRg st="0" end="0"/>
                                            </p:txEl>
                                          </p:spTgt>
                                        </p:tgtEl>
                                      </p:cBhvr>
                                    </p:animEffect>
                                  </p:childTnLst>
                                </p:cTn>
                              </p:par>
                              <p:par>
                                <p:cTn id="39" presetID="18" presetClass="entr" presetSubtype="12" fill="hold" grpId="0" nodeType="withEffect">
                                  <p:stCondLst>
                                    <p:cond delay="0"/>
                                  </p:stCondLst>
                                  <p:childTnLst>
                                    <p:set>
                                      <p:cBhvr>
                                        <p:cTn id="40" dur="1" fill="hold">
                                          <p:stCondLst>
                                            <p:cond delay="0"/>
                                          </p:stCondLst>
                                        </p:cTn>
                                        <p:tgtEl>
                                          <p:spTgt spid="4">
                                            <p:txEl>
                                              <p:pRg st="0" end="0"/>
                                            </p:txEl>
                                          </p:spTgt>
                                        </p:tgtEl>
                                        <p:attrNameLst>
                                          <p:attrName>style.visibility</p:attrName>
                                        </p:attrNameLst>
                                      </p:cBhvr>
                                      <p:to>
                                        <p:strVal val="visible"/>
                                      </p:to>
                                    </p:set>
                                    <p:animEffect transition="in" filter="strips(downLeft)">
                                      <p:cBhvr>
                                        <p:cTn id="41" dur="500"/>
                                        <p:tgtEl>
                                          <p:spTgt spid="4">
                                            <p:txEl>
                                              <p:pRg st="0" end="0"/>
                                            </p:txEl>
                                          </p:spTgt>
                                        </p:tgtEl>
                                      </p:cBhvr>
                                    </p:animEffect>
                                  </p:childTnLst>
                                </p:cTn>
                              </p:par>
                            </p:childTnLst>
                          </p:cTn>
                        </p:par>
                        <p:par>
                          <p:cTn id="42" fill="hold">
                            <p:stCondLst>
                              <p:cond delay="3350"/>
                            </p:stCondLst>
                            <p:childTnLst>
                              <p:par>
                                <p:cTn id="43" presetID="10" presetClass="entr" presetSubtype="0"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par>
                          <p:cTn id="46" fill="hold">
                            <p:stCondLst>
                              <p:cond delay="3850"/>
                            </p:stCondLst>
                            <p:childTnLst>
                              <p:par>
                                <p:cTn id="47" presetID="22" presetClass="entr" presetSubtype="4" fill="hold" grpId="0" nodeType="after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wipe(down)">
                                      <p:cBhvr>
                                        <p:cTn id="49" dur="500"/>
                                        <p:tgtEl>
                                          <p:spTgt spid="6"/>
                                        </p:tgtEl>
                                      </p:cBhvr>
                                    </p:animEffect>
                                  </p:childTnLst>
                                </p:cTn>
                              </p:par>
                            </p:childTnLst>
                          </p:cTn>
                        </p:par>
                        <p:par>
                          <p:cTn id="50" fill="hold">
                            <p:stCondLst>
                              <p:cond delay="4350"/>
                            </p:stCondLst>
                            <p:childTnLst>
                              <p:par>
                                <p:cTn id="51" presetID="53" presetClass="entr" presetSubtype="16"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p:cTn id="53" dur="500" fill="hold"/>
                                        <p:tgtEl>
                                          <p:spTgt spid="10"/>
                                        </p:tgtEl>
                                        <p:attrNameLst>
                                          <p:attrName>ppt_w</p:attrName>
                                        </p:attrNameLst>
                                      </p:cBhvr>
                                      <p:tavLst>
                                        <p:tav tm="0">
                                          <p:val>
                                            <p:fltVal val="0"/>
                                          </p:val>
                                        </p:tav>
                                        <p:tav tm="100000">
                                          <p:val>
                                            <p:strVal val="#ppt_w"/>
                                          </p:val>
                                        </p:tav>
                                      </p:tavLst>
                                    </p:anim>
                                    <p:anim calcmode="lin" valueType="num">
                                      <p:cBhvr>
                                        <p:cTn id="54" dur="500" fill="hold"/>
                                        <p:tgtEl>
                                          <p:spTgt spid="10"/>
                                        </p:tgtEl>
                                        <p:attrNameLst>
                                          <p:attrName>ppt_h</p:attrName>
                                        </p:attrNameLst>
                                      </p:cBhvr>
                                      <p:tavLst>
                                        <p:tav tm="0">
                                          <p:val>
                                            <p:fltVal val="0"/>
                                          </p:val>
                                        </p:tav>
                                        <p:tav tm="100000">
                                          <p:val>
                                            <p:strVal val="#ppt_h"/>
                                          </p:val>
                                        </p:tav>
                                      </p:tavLst>
                                    </p:anim>
                                    <p:animEffect transition="in" filter="fade">
                                      <p:cBhvr>
                                        <p:cTn id="55" dur="500"/>
                                        <p:tgtEl>
                                          <p:spTgt spid="10"/>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p:cTn id="58" dur="500" fill="hold"/>
                                        <p:tgtEl>
                                          <p:spTgt spid="25"/>
                                        </p:tgtEl>
                                        <p:attrNameLst>
                                          <p:attrName>ppt_w</p:attrName>
                                        </p:attrNameLst>
                                      </p:cBhvr>
                                      <p:tavLst>
                                        <p:tav tm="0">
                                          <p:val>
                                            <p:fltVal val="0"/>
                                          </p:val>
                                        </p:tav>
                                        <p:tav tm="100000">
                                          <p:val>
                                            <p:strVal val="#ppt_w"/>
                                          </p:val>
                                        </p:tav>
                                      </p:tavLst>
                                    </p:anim>
                                    <p:anim calcmode="lin" valueType="num">
                                      <p:cBhvr>
                                        <p:cTn id="59" dur="500" fill="hold"/>
                                        <p:tgtEl>
                                          <p:spTgt spid="25"/>
                                        </p:tgtEl>
                                        <p:attrNameLst>
                                          <p:attrName>ppt_h</p:attrName>
                                        </p:attrNameLst>
                                      </p:cBhvr>
                                      <p:tavLst>
                                        <p:tav tm="0">
                                          <p:val>
                                            <p:fltVal val="0"/>
                                          </p:val>
                                        </p:tav>
                                        <p:tav tm="100000">
                                          <p:val>
                                            <p:strVal val="#ppt_h"/>
                                          </p:val>
                                        </p:tav>
                                      </p:tavLst>
                                    </p:anim>
                                    <p:animEffect transition="in" filter="fade">
                                      <p:cBhvr>
                                        <p:cTn id="60" dur="500"/>
                                        <p:tgtEl>
                                          <p:spTgt spid="25"/>
                                        </p:tgtEl>
                                      </p:cBhvr>
                                    </p:animEffect>
                                  </p:childTnLst>
                                </p:cTn>
                              </p:par>
                            </p:childTnLst>
                          </p:cTn>
                        </p:par>
                        <p:par>
                          <p:cTn id="61" fill="hold">
                            <p:stCondLst>
                              <p:cond delay="4850"/>
                            </p:stCondLst>
                            <p:childTnLst>
                              <p:par>
                                <p:cTn id="62" presetID="18" presetClass="entr" presetSubtype="12"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strips(downLeft)">
                                      <p:cBhvr>
                                        <p:cTn id="64" dur="500"/>
                                        <p:tgtEl>
                                          <p:spTgt spid="18"/>
                                        </p:tgtEl>
                                      </p:cBhvr>
                                    </p:animEffect>
                                  </p:childTnLst>
                                </p:cTn>
                              </p:par>
                              <p:par>
                                <p:cTn id="65" presetID="18" presetClass="entr" presetSubtype="12"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strips(downLeft)">
                                      <p:cBhvr>
                                        <p:cTn id="67" dur="500"/>
                                        <p:tgtEl>
                                          <p:spTgt spid="19"/>
                                        </p:tgtEl>
                                      </p:cBhvr>
                                    </p:animEffect>
                                  </p:childTnLst>
                                </p:cTn>
                              </p:par>
                            </p:childTnLst>
                          </p:cTn>
                        </p:par>
                        <p:par>
                          <p:cTn id="68" fill="hold">
                            <p:stCondLst>
                              <p:cond delay="5350"/>
                            </p:stCondLst>
                            <p:childTnLst>
                              <p:par>
                                <p:cTn id="69" presetID="10" presetClass="entr" presetSubtype="0" fill="hold" grpId="0" nodeType="afterEffect">
                                  <p:stCondLst>
                                    <p:cond delay="0"/>
                                  </p:stCondLst>
                                  <p:childTnLst>
                                    <p:set>
                                      <p:cBhvr>
                                        <p:cTn id="70" dur="1" fill="hold">
                                          <p:stCondLst>
                                            <p:cond delay="0"/>
                                          </p:stCondLst>
                                        </p:cTn>
                                        <p:tgtEl>
                                          <p:spTgt spid="15"/>
                                        </p:tgtEl>
                                        <p:attrNameLst>
                                          <p:attrName>style.visibility</p:attrName>
                                        </p:attrNameLst>
                                      </p:cBhvr>
                                      <p:to>
                                        <p:strVal val="visible"/>
                                      </p:to>
                                    </p:set>
                                    <p:animEffect transition="in" filter="fade">
                                      <p:cBhvr>
                                        <p:cTn id="71" dur="500"/>
                                        <p:tgtEl>
                                          <p:spTgt spid="15"/>
                                        </p:tgtEl>
                                      </p:cBhvr>
                                    </p:animEffect>
                                  </p:childTnLst>
                                </p:cTn>
                              </p:par>
                            </p:childTnLst>
                          </p:cTn>
                        </p:par>
                        <p:par>
                          <p:cTn id="72" fill="hold">
                            <p:stCondLst>
                              <p:cond delay="5850"/>
                            </p:stCondLst>
                            <p:childTnLst>
                              <p:par>
                                <p:cTn id="73" presetID="22" presetClass="entr" presetSubtype="4" fill="hold" grpId="0" nodeType="afterEffect">
                                  <p:stCondLst>
                                    <p:cond delay="0"/>
                                  </p:stCondLst>
                                  <p:childTnLst>
                                    <p:set>
                                      <p:cBhvr>
                                        <p:cTn id="74" dur="1" fill="hold">
                                          <p:stCondLst>
                                            <p:cond delay="0"/>
                                          </p:stCondLst>
                                        </p:cTn>
                                        <p:tgtEl>
                                          <p:spTgt spid="7"/>
                                        </p:tgtEl>
                                        <p:attrNameLst>
                                          <p:attrName>style.visibility</p:attrName>
                                        </p:attrNameLst>
                                      </p:cBhvr>
                                      <p:to>
                                        <p:strVal val="visible"/>
                                      </p:to>
                                    </p:set>
                                    <p:animEffect transition="in" filter="wipe(down)">
                                      <p:cBhvr>
                                        <p:cTn id="75" dur="500"/>
                                        <p:tgtEl>
                                          <p:spTgt spid="7"/>
                                        </p:tgtEl>
                                      </p:cBhvr>
                                    </p:animEffect>
                                  </p:childTnLst>
                                </p:cTn>
                              </p:par>
                            </p:childTnLst>
                          </p:cTn>
                        </p:par>
                        <p:par>
                          <p:cTn id="76" fill="hold">
                            <p:stCondLst>
                              <p:cond delay="6350"/>
                            </p:stCondLst>
                            <p:childTnLst>
                              <p:par>
                                <p:cTn id="77" presetID="53" presetClass="entr" presetSubtype="16"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 calcmode="lin" valueType="num">
                                      <p:cBhvr>
                                        <p:cTn id="79" dur="500" fill="hold"/>
                                        <p:tgtEl>
                                          <p:spTgt spid="11"/>
                                        </p:tgtEl>
                                        <p:attrNameLst>
                                          <p:attrName>ppt_w</p:attrName>
                                        </p:attrNameLst>
                                      </p:cBhvr>
                                      <p:tavLst>
                                        <p:tav tm="0">
                                          <p:val>
                                            <p:fltVal val="0"/>
                                          </p:val>
                                        </p:tav>
                                        <p:tav tm="100000">
                                          <p:val>
                                            <p:strVal val="#ppt_w"/>
                                          </p:val>
                                        </p:tav>
                                      </p:tavLst>
                                    </p:anim>
                                    <p:anim calcmode="lin" valueType="num">
                                      <p:cBhvr>
                                        <p:cTn id="80" dur="500" fill="hold"/>
                                        <p:tgtEl>
                                          <p:spTgt spid="11"/>
                                        </p:tgtEl>
                                        <p:attrNameLst>
                                          <p:attrName>ppt_h</p:attrName>
                                        </p:attrNameLst>
                                      </p:cBhvr>
                                      <p:tavLst>
                                        <p:tav tm="0">
                                          <p:val>
                                            <p:fltVal val="0"/>
                                          </p:val>
                                        </p:tav>
                                        <p:tav tm="100000">
                                          <p:val>
                                            <p:strVal val="#ppt_h"/>
                                          </p:val>
                                        </p:tav>
                                      </p:tavLst>
                                    </p:anim>
                                    <p:animEffect transition="in" filter="fade">
                                      <p:cBhvr>
                                        <p:cTn id="81" dur="500"/>
                                        <p:tgtEl>
                                          <p:spTgt spid="11"/>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500" fill="hold"/>
                                        <p:tgtEl>
                                          <p:spTgt spid="26"/>
                                        </p:tgtEl>
                                        <p:attrNameLst>
                                          <p:attrName>ppt_w</p:attrName>
                                        </p:attrNameLst>
                                      </p:cBhvr>
                                      <p:tavLst>
                                        <p:tav tm="0">
                                          <p:val>
                                            <p:fltVal val="0"/>
                                          </p:val>
                                        </p:tav>
                                        <p:tav tm="100000">
                                          <p:val>
                                            <p:strVal val="#ppt_w"/>
                                          </p:val>
                                        </p:tav>
                                      </p:tavLst>
                                    </p:anim>
                                    <p:anim calcmode="lin" valueType="num">
                                      <p:cBhvr>
                                        <p:cTn id="85" dur="500" fill="hold"/>
                                        <p:tgtEl>
                                          <p:spTgt spid="26"/>
                                        </p:tgtEl>
                                        <p:attrNameLst>
                                          <p:attrName>ppt_h</p:attrName>
                                        </p:attrNameLst>
                                      </p:cBhvr>
                                      <p:tavLst>
                                        <p:tav tm="0">
                                          <p:val>
                                            <p:fltVal val="0"/>
                                          </p:val>
                                        </p:tav>
                                        <p:tav tm="100000">
                                          <p:val>
                                            <p:strVal val="#ppt_h"/>
                                          </p:val>
                                        </p:tav>
                                      </p:tavLst>
                                    </p:anim>
                                    <p:animEffect transition="in" filter="fade">
                                      <p:cBhvr>
                                        <p:cTn id="86" dur="500"/>
                                        <p:tgtEl>
                                          <p:spTgt spid="26"/>
                                        </p:tgtEl>
                                      </p:cBhvr>
                                    </p:animEffect>
                                  </p:childTnLst>
                                </p:cTn>
                              </p:par>
                            </p:childTnLst>
                          </p:cTn>
                        </p:par>
                        <p:par>
                          <p:cTn id="87" fill="hold">
                            <p:stCondLst>
                              <p:cond delay="6850"/>
                            </p:stCondLst>
                            <p:childTnLst>
                              <p:par>
                                <p:cTn id="88" presetID="18" presetClass="entr" presetSubtype="6" fill="hold" grpId="0" nodeType="afterEffect">
                                  <p:stCondLst>
                                    <p:cond delay="0"/>
                                  </p:stCondLst>
                                  <p:childTnLst>
                                    <p:set>
                                      <p:cBhvr>
                                        <p:cTn id="89" dur="1" fill="hold">
                                          <p:stCondLst>
                                            <p:cond delay="0"/>
                                          </p:stCondLst>
                                        </p:cTn>
                                        <p:tgtEl>
                                          <p:spTgt spid="20"/>
                                        </p:tgtEl>
                                        <p:attrNameLst>
                                          <p:attrName>style.visibility</p:attrName>
                                        </p:attrNameLst>
                                      </p:cBhvr>
                                      <p:to>
                                        <p:strVal val="visible"/>
                                      </p:to>
                                    </p:set>
                                    <p:animEffect transition="in" filter="strips(downRight)">
                                      <p:cBhvr>
                                        <p:cTn id="90" dur="500"/>
                                        <p:tgtEl>
                                          <p:spTgt spid="20"/>
                                        </p:tgtEl>
                                      </p:cBhvr>
                                    </p:animEffect>
                                  </p:childTnLst>
                                </p:cTn>
                              </p:par>
                              <p:par>
                                <p:cTn id="91" presetID="18" presetClass="entr" presetSubtype="6" fill="hold" grpId="0" nodeType="with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strips(downRight)">
                                      <p:cBhvr>
                                        <p:cTn id="93" dur="500"/>
                                        <p:tgtEl>
                                          <p:spTgt spid="21"/>
                                        </p:tgtEl>
                                      </p:cBhvr>
                                    </p:animEffect>
                                  </p:childTnLst>
                                </p:cTn>
                              </p:par>
                            </p:childTnLst>
                          </p:cTn>
                        </p:par>
                        <p:par>
                          <p:cTn id="94" fill="hold">
                            <p:stCondLst>
                              <p:cond delay="7350"/>
                            </p:stCondLst>
                            <p:childTnLst>
                              <p:par>
                                <p:cTn id="95" presetID="10" presetClass="entr" presetSubtype="0" fill="hold" grpId="0" nodeType="after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fade">
                                      <p:cBhvr>
                                        <p:cTn id="97" dur="500"/>
                                        <p:tgtEl>
                                          <p:spTgt spid="16"/>
                                        </p:tgtEl>
                                      </p:cBhvr>
                                    </p:animEffect>
                                  </p:childTnLst>
                                </p:cTn>
                              </p:par>
                            </p:childTnLst>
                          </p:cTn>
                        </p:par>
                        <p:par>
                          <p:cTn id="98" fill="hold">
                            <p:stCondLst>
                              <p:cond delay="7850"/>
                            </p:stCondLst>
                            <p:childTnLst>
                              <p:par>
                                <p:cTn id="99" presetID="22" presetClass="entr" presetSubtype="1" fill="hold" grpId="0" nodeType="afterEffect">
                                  <p:stCondLst>
                                    <p:cond delay="0"/>
                                  </p:stCondLst>
                                  <p:childTnLst>
                                    <p:set>
                                      <p:cBhvr>
                                        <p:cTn id="100" dur="1" fill="hold">
                                          <p:stCondLst>
                                            <p:cond delay="0"/>
                                          </p:stCondLst>
                                        </p:cTn>
                                        <p:tgtEl>
                                          <p:spTgt spid="8"/>
                                        </p:tgtEl>
                                        <p:attrNameLst>
                                          <p:attrName>style.visibility</p:attrName>
                                        </p:attrNameLst>
                                      </p:cBhvr>
                                      <p:to>
                                        <p:strVal val="visible"/>
                                      </p:to>
                                    </p:set>
                                    <p:animEffect transition="in" filter="wipe(up)">
                                      <p:cBhvr>
                                        <p:cTn id="101" dur="500"/>
                                        <p:tgtEl>
                                          <p:spTgt spid="8"/>
                                        </p:tgtEl>
                                      </p:cBhvr>
                                    </p:animEffect>
                                  </p:childTnLst>
                                </p:cTn>
                              </p:par>
                            </p:childTnLst>
                          </p:cTn>
                        </p:par>
                        <p:par>
                          <p:cTn id="102" fill="hold">
                            <p:stCondLst>
                              <p:cond delay="8350"/>
                            </p:stCondLst>
                            <p:childTnLst>
                              <p:par>
                                <p:cTn id="103" presetID="53" presetClass="entr" presetSubtype="16" fill="hold" grpId="0" nodeType="afterEffect">
                                  <p:stCondLst>
                                    <p:cond delay="0"/>
                                  </p:stCondLst>
                                  <p:childTnLst>
                                    <p:set>
                                      <p:cBhvr>
                                        <p:cTn id="104" dur="1" fill="hold">
                                          <p:stCondLst>
                                            <p:cond delay="0"/>
                                          </p:stCondLst>
                                        </p:cTn>
                                        <p:tgtEl>
                                          <p:spTgt spid="12"/>
                                        </p:tgtEl>
                                        <p:attrNameLst>
                                          <p:attrName>style.visibility</p:attrName>
                                        </p:attrNameLst>
                                      </p:cBhvr>
                                      <p:to>
                                        <p:strVal val="visible"/>
                                      </p:to>
                                    </p:set>
                                    <p:anim calcmode="lin" valueType="num">
                                      <p:cBhvr>
                                        <p:cTn id="105" dur="500" fill="hold"/>
                                        <p:tgtEl>
                                          <p:spTgt spid="12"/>
                                        </p:tgtEl>
                                        <p:attrNameLst>
                                          <p:attrName>ppt_w</p:attrName>
                                        </p:attrNameLst>
                                      </p:cBhvr>
                                      <p:tavLst>
                                        <p:tav tm="0">
                                          <p:val>
                                            <p:fltVal val="0"/>
                                          </p:val>
                                        </p:tav>
                                        <p:tav tm="100000">
                                          <p:val>
                                            <p:strVal val="#ppt_w"/>
                                          </p:val>
                                        </p:tav>
                                      </p:tavLst>
                                    </p:anim>
                                    <p:anim calcmode="lin" valueType="num">
                                      <p:cBhvr>
                                        <p:cTn id="106" dur="500" fill="hold"/>
                                        <p:tgtEl>
                                          <p:spTgt spid="12"/>
                                        </p:tgtEl>
                                        <p:attrNameLst>
                                          <p:attrName>ppt_h</p:attrName>
                                        </p:attrNameLst>
                                      </p:cBhvr>
                                      <p:tavLst>
                                        <p:tav tm="0">
                                          <p:val>
                                            <p:fltVal val="0"/>
                                          </p:val>
                                        </p:tav>
                                        <p:tav tm="100000">
                                          <p:val>
                                            <p:strVal val="#ppt_h"/>
                                          </p:val>
                                        </p:tav>
                                      </p:tavLst>
                                    </p:anim>
                                    <p:animEffect transition="in" filter="fade">
                                      <p:cBhvr>
                                        <p:cTn id="107" dur="500"/>
                                        <p:tgtEl>
                                          <p:spTgt spid="1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27"/>
                                        </p:tgtEl>
                                        <p:attrNameLst>
                                          <p:attrName>style.visibility</p:attrName>
                                        </p:attrNameLst>
                                      </p:cBhvr>
                                      <p:to>
                                        <p:strVal val="visible"/>
                                      </p:to>
                                    </p:set>
                                    <p:anim calcmode="lin" valueType="num">
                                      <p:cBhvr>
                                        <p:cTn id="110" dur="500" fill="hold"/>
                                        <p:tgtEl>
                                          <p:spTgt spid="27"/>
                                        </p:tgtEl>
                                        <p:attrNameLst>
                                          <p:attrName>ppt_w</p:attrName>
                                        </p:attrNameLst>
                                      </p:cBhvr>
                                      <p:tavLst>
                                        <p:tav tm="0">
                                          <p:val>
                                            <p:fltVal val="0"/>
                                          </p:val>
                                        </p:tav>
                                        <p:tav tm="100000">
                                          <p:val>
                                            <p:strVal val="#ppt_w"/>
                                          </p:val>
                                        </p:tav>
                                      </p:tavLst>
                                    </p:anim>
                                    <p:anim calcmode="lin" valueType="num">
                                      <p:cBhvr>
                                        <p:cTn id="111" dur="500" fill="hold"/>
                                        <p:tgtEl>
                                          <p:spTgt spid="27"/>
                                        </p:tgtEl>
                                        <p:attrNameLst>
                                          <p:attrName>ppt_h</p:attrName>
                                        </p:attrNameLst>
                                      </p:cBhvr>
                                      <p:tavLst>
                                        <p:tav tm="0">
                                          <p:val>
                                            <p:fltVal val="0"/>
                                          </p:val>
                                        </p:tav>
                                        <p:tav tm="100000">
                                          <p:val>
                                            <p:strVal val="#ppt_h"/>
                                          </p:val>
                                        </p:tav>
                                      </p:tavLst>
                                    </p:anim>
                                    <p:animEffect transition="in" filter="fade">
                                      <p:cBhvr>
                                        <p:cTn id="112" dur="500"/>
                                        <p:tgtEl>
                                          <p:spTgt spid="27"/>
                                        </p:tgtEl>
                                      </p:cBhvr>
                                    </p:animEffect>
                                  </p:childTnLst>
                                </p:cTn>
                              </p:par>
                            </p:childTnLst>
                          </p:cTn>
                        </p:par>
                        <p:par>
                          <p:cTn id="113" fill="hold">
                            <p:stCondLst>
                              <p:cond delay="8850"/>
                            </p:stCondLst>
                            <p:childTnLst>
                              <p:par>
                                <p:cTn id="114" presetID="18" presetClass="entr" presetSubtype="6" fill="hold" grpId="0" nodeType="afterEffect">
                                  <p:stCondLst>
                                    <p:cond delay="0"/>
                                  </p:stCondLst>
                                  <p:childTnLst>
                                    <p:set>
                                      <p:cBhvr>
                                        <p:cTn id="115" dur="1" fill="hold">
                                          <p:stCondLst>
                                            <p:cond delay="0"/>
                                          </p:stCondLst>
                                        </p:cTn>
                                        <p:tgtEl>
                                          <p:spTgt spid="22"/>
                                        </p:tgtEl>
                                        <p:attrNameLst>
                                          <p:attrName>style.visibility</p:attrName>
                                        </p:attrNameLst>
                                      </p:cBhvr>
                                      <p:to>
                                        <p:strVal val="visible"/>
                                      </p:to>
                                    </p:set>
                                    <p:animEffect transition="in" filter="strips(downRight)">
                                      <p:cBhvr>
                                        <p:cTn id="116" dur="500"/>
                                        <p:tgtEl>
                                          <p:spTgt spid="22"/>
                                        </p:tgtEl>
                                      </p:cBhvr>
                                    </p:animEffect>
                                  </p:childTnLst>
                                </p:cTn>
                              </p:par>
                              <p:par>
                                <p:cTn id="117" presetID="18" presetClass="entr" presetSubtype="6" fill="hold" grpId="0" nodeType="withEffect">
                                  <p:stCondLst>
                                    <p:cond delay="0"/>
                                  </p:stCondLst>
                                  <p:childTnLst>
                                    <p:set>
                                      <p:cBhvr>
                                        <p:cTn id="118" dur="1" fill="hold">
                                          <p:stCondLst>
                                            <p:cond delay="0"/>
                                          </p:stCondLst>
                                        </p:cTn>
                                        <p:tgtEl>
                                          <p:spTgt spid="23"/>
                                        </p:tgtEl>
                                        <p:attrNameLst>
                                          <p:attrName>style.visibility</p:attrName>
                                        </p:attrNameLst>
                                      </p:cBhvr>
                                      <p:to>
                                        <p:strVal val="visible"/>
                                      </p:to>
                                    </p:set>
                                    <p:animEffect transition="in" filter="strips(downRight)">
                                      <p:cBhvr>
                                        <p:cTn id="119" dur="500"/>
                                        <p:tgtEl>
                                          <p:spTgt spid="23"/>
                                        </p:tgtEl>
                                      </p:cBhvr>
                                    </p:animEffect>
                                  </p:childTnLst>
                                </p:cTn>
                              </p:par>
                            </p:childTnLst>
                          </p:cTn>
                        </p:par>
                        <p:par>
                          <p:cTn id="120" fill="hold">
                            <p:stCondLst>
                              <p:cond delay="9350"/>
                            </p:stCondLst>
                            <p:childTnLst>
                              <p:par>
                                <p:cTn id="121" presetID="1" presetClass="entr" presetSubtype="0" fill="hold" grpId="0" nodeType="afterEffect">
                                  <p:stCondLst>
                                    <p:cond delay="0"/>
                                  </p:stCondLst>
                                  <p:childTnLst>
                                    <p:set>
                                      <p:cBhvr>
                                        <p:cTn id="122" dur="1" fill="hold">
                                          <p:stCondLst>
                                            <p:cond delay="0"/>
                                          </p:stCondLst>
                                        </p:cTn>
                                        <p:tgtEl>
                                          <p:spTgt spid="28"/>
                                        </p:tgtEl>
                                        <p:attrNameLst>
                                          <p:attrName>style.visibility</p:attrName>
                                        </p:attrNameLst>
                                      </p:cBhvr>
                                      <p:to>
                                        <p:strVal val="visible"/>
                                      </p:to>
                                    </p:set>
                                  </p:childTnLst>
                                </p:cTn>
                              </p:par>
                              <p:par>
                                <p:cTn id="123" presetID="27" presetClass="emph" presetSubtype="0" fill="remove" grpId="1" nodeType="withEffect">
                                  <p:stCondLst>
                                    <p:cond delay="0"/>
                                  </p:stCondLst>
                                  <p:childTnLst>
                                    <p:animClr clrSpc="rgb" dir="cw">
                                      <p:cBhvr override="childStyle">
                                        <p:cTn id="124" dur="250" autoRev="1" fill="remove"/>
                                        <p:tgtEl>
                                          <p:spTgt spid="28"/>
                                        </p:tgtEl>
                                        <p:attrNameLst>
                                          <p:attrName>style.color</p:attrName>
                                        </p:attrNameLst>
                                      </p:cBhvr>
                                      <p:to>
                                        <a:schemeClr val="bg1"/>
                                      </p:to>
                                    </p:animClr>
                                    <p:animClr clrSpc="rgb" dir="cw">
                                      <p:cBhvr>
                                        <p:cTn id="125" dur="250" autoRev="1" fill="remove"/>
                                        <p:tgtEl>
                                          <p:spTgt spid="28"/>
                                        </p:tgtEl>
                                        <p:attrNameLst>
                                          <p:attrName>fillcolor</p:attrName>
                                        </p:attrNameLst>
                                      </p:cBhvr>
                                      <p:to>
                                        <a:schemeClr val="bg1"/>
                                      </p:to>
                                    </p:animClr>
                                    <p:set>
                                      <p:cBhvr>
                                        <p:cTn id="126" dur="250" autoRev="1" fill="remove"/>
                                        <p:tgtEl>
                                          <p:spTgt spid="28"/>
                                        </p:tgtEl>
                                        <p:attrNameLst>
                                          <p:attrName>fill.type</p:attrName>
                                        </p:attrNameLst>
                                      </p:cBhvr>
                                      <p:to>
                                        <p:strVal val="solid"/>
                                      </p:to>
                                    </p:set>
                                    <p:set>
                                      <p:cBhvr>
                                        <p:cTn id="127" dur="250" autoRev="1" fill="remove"/>
                                        <p:tgtEl>
                                          <p:spTgt spid="28"/>
                                        </p:tgtEl>
                                        <p:attrNameLst>
                                          <p:attrName>fill.on</p:attrName>
                                        </p:attrNameLst>
                                      </p:cBhvr>
                                      <p:to>
                                        <p:strVal val="true"/>
                                      </p:to>
                                    </p:set>
                                  </p:childTnLst>
                                </p:cTn>
                              </p:par>
                            </p:childTnLst>
                          </p:cTn>
                        </p:par>
                        <p:par>
                          <p:cTn id="128" fill="hold">
                            <p:stCondLst>
                              <p:cond delay="9350"/>
                            </p:stCondLst>
                            <p:childTnLst>
                              <p:par>
                                <p:cTn id="129" presetID="10" presetClass="entr" presetSubtype="0" fill="hold" grpId="0" nodeType="afterEffect">
                                  <p:stCondLst>
                                    <p:cond delay="0"/>
                                  </p:stCondLst>
                                  <p:childTnLst>
                                    <p:set>
                                      <p:cBhvr>
                                        <p:cTn id="130" dur="1" fill="hold">
                                          <p:stCondLst>
                                            <p:cond delay="0"/>
                                          </p:stCondLst>
                                        </p:cTn>
                                        <p:tgtEl>
                                          <p:spTgt spid="29"/>
                                        </p:tgtEl>
                                        <p:attrNameLst>
                                          <p:attrName>style.visibility</p:attrName>
                                        </p:attrNameLst>
                                      </p:cBhvr>
                                      <p:to>
                                        <p:strVal val="visible"/>
                                      </p:to>
                                    </p:set>
                                    <p:animEffect transition="in" filter="fade">
                                      <p:cBhvr>
                                        <p:cTn id="131" dur="500"/>
                                        <p:tgtEl>
                                          <p:spTgt spid="2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fade">
                                      <p:cBhvr>
                                        <p:cTn id="13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build="p"/>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p:bldP spid="20" grpId="0"/>
      <p:bldP spid="21" grpId="0"/>
      <p:bldP spid="22" grpId="0"/>
      <p:bldP spid="23" grpId="0"/>
      <p:bldP spid="24" grpId="0"/>
      <p:bldP spid="25" grpId="0"/>
      <p:bldP spid="26" grpId="0"/>
      <p:bldP spid="27" grpId="0"/>
      <p:bldP spid="28" grpId="0" animBg="1"/>
      <p:bldP spid="28" grpId="1" animBg="1"/>
      <p:bldP spid="29" grpId="0" animBg="1"/>
      <p:bldP spid="30" grpId="0"/>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7"/>
          <p:cNvGrpSpPr/>
          <p:nvPr/>
        </p:nvGrpSpPr>
        <p:grpSpPr>
          <a:xfrm>
            <a:off x="827584" y="1500501"/>
            <a:ext cx="1647323" cy="1077093"/>
            <a:chOff x="1" y="0"/>
            <a:chExt cx="4392858" cy="2872248"/>
          </a:xfrm>
        </p:grpSpPr>
        <p:sp>
          <p:nvSpPr>
            <p:cNvPr id="3" name="Shape 333"/>
            <p:cNvSpPr/>
            <p:nvPr/>
          </p:nvSpPr>
          <p:spPr>
            <a:xfrm>
              <a:off x="1" y="0"/>
              <a:ext cx="4392858"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6" name="Shape 335"/>
            <p:cNvSpPr/>
            <p:nvPr/>
          </p:nvSpPr>
          <p:spPr>
            <a:xfrm>
              <a:off x="1288917" y="1207643"/>
              <a:ext cx="2462211" cy="492443"/>
            </a:xfrm>
            <a:prstGeom prst="rect">
              <a:avLst/>
            </a:prstGeom>
            <a:noFill/>
            <a:ln w="12700" cap="flat">
              <a:noFill/>
              <a:miter lim="400000"/>
            </a:ln>
            <a:effectLst/>
          </p:spPr>
          <p:txBody>
            <a:bodyPr wrap="none" lIns="0" tIns="0" rIns="0" bIns="0" numCol="1" anchor="ctr">
              <a:sp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7" name="Group 342"/>
          <p:cNvGrpSpPr/>
          <p:nvPr/>
        </p:nvGrpSpPr>
        <p:grpSpPr>
          <a:xfrm>
            <a:off x="2262318" y="1500501"/>
            <a:ext cx="1647323" cy="1077093"/>
            <a:chOff x="0" y="0"/>
            <a:chExt cx="4392859" cy="2872248"/>
          </a:xfrm>
        </p:grpSpPr>
        <p:sp>
          <p:nvSpPr>
            <p:cNvPr id="8" name="Shape 33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11" name="Shape 340"/>
            <p:cNvSpPr/>
            <p:nvPr/>
          </p:nvSpPr>
          <p:spPr>
            <a:xfrm>
              <a:off x="1194479" y="1289712"/>
              <a:ext cx="285243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12" name="Group 347"/>
          <p:cNvGrpSpPr/>
          <p:nvPr/>
        </p:nvGrpSpPr>
        <p:grpSpPr>
          <a:xfrm>
            <a:off x="3732499" y="1500501"/>
            <a:ext cx="1647323" cy="1077093"/>
            <a:chOff x="0" y="0"/>
            <a:chExt cx="4392859" cy="2872248"/>
          </a:xfrm>
        </p:grpSpPr>
        <p:sp>
          <p:nvSpPr>
            <p:cNvPr id="13" name="Shape 34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16" name="Shape 345"/>
            <p:cNvSpPr/>
            <p:nvPr/>
          </p:nvSpPr>
          <p:spPr>
            <a:xfrm>
              <a:off x="1086541" y="1289712"/>
              <a:ext cx="2972476"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17" name="Group 352"/>
          <p:cNvGrpSpPr/>
          <p:nvPr/>
        </p:nvGrpSpPr>
        <p:grpSpPr>
          <a:xfrm>
            <a:off x="5190569" y="1500501"/>
            <a:ext cx="1647322" cy="1077093"/>
            <a:chOff x="0" y="0"/>
            <a:chExt cx="4392859" cy="2872248"/>
          </a:xfrm>
        </p:grpSpPr>
        <p:sp>
          <p:nvSpPr>
            <p:cNvPr id="18" name="Shape 348"/>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2"/>
            </a:solidFill>
            <a:ln w="12700" cap="flat">
              <a:noFill/>
              <a:miter lim="400000"/>
            </a:ln>
            <a:effectLst/>
          </p:spPr>
          <p:txBody>
            <a:bodyPr wrap="square" lIns="0" tIns="0" rIns="0" bIns="0" numCol="1" anchor="ctr">
              <a:noAutofit/>
            </a:bodyPr>
            <a:lstStyle/>
            <a:p>
              <a:pPr lvl="0">
                <a:defRPr sz="11200"/>
              </a:pPr>
              <a:endParaRPr sz="1200">
                <a:latin typeface="Arial" panose="020B0604020202020204" pitchFamily="34" charset="0"/>
                <a:cs typeface="Arial" panose="020B0604020202020204" pitchFamily="34" charset="0"/>
              </a:endParaRPr>
            </a:p>
          </p:txBody>
        </p:sp>
        <p:sp>
          <p:nvSpPr>
            <p:cNvPr id="21" name="Shape 350"/>
            <p:cNvSpPr/>
            <p:nvPr/>
          </p:nvSpPr>
          <p:spPr>
            <a:xfrm>
              <a:off x="1186403" y="1289712"/>
              <a:ext cx="2924718" cy="431800"/>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tx1">
                    <a:lumMod val="75000"/>
                    <a:lumOff val="25000"/>
                  </a:schemeClr>
                </a:solidFill>
                <a:latin typeface="微软雅黑" panose="020B0503020204020204" pitchFamily="34" charset="-122"/>
                <a:ea typeface="微软雅黑" panose="020B0503020204020204" pitchFamily="34" charset="-122"/>
                <a:cs typeface="Lato Regular"/>
              </a:endParaRPr>
            </a:p>
          </p:txBody>
        </p:sp>
      </p:grpSp>
      <p:grpSp>
        <p:nvGrpSpPr>
          <p:cNvPr id="22" name="Group 357"/>
          <p:cNvGrpSpPr/>
          <p:nvPr/>
        </p:nvGrpSpPr>
        <p:grpSpPr>
          <a:xfrm>
            <a:off x="6669094" y="1500501"/>
            <a:ext cx="1647322" cy="1077093"/>
            <a:chOff x="0" y="0"/>
            <a:chExt cx="4392859" cy="2872248"/>
          </a:xfrm>
        </p:grpSpPr>
        <p:sp>
          <p:nvSpPr>
            <p:cNvPr id="23" name="Shape 353"/>
            <p:cNvSpPr/>
            <p:nvPr/>
          </p:nvSpPr>
          <p:spPr>
            <a:xfrm>
              <a:off x="0" y="0"/>
              <a:ext cx="4392859" cy="2872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030" y="10904"/>
                  </a:lnTo>
                  <a:lnTo>
                    <a:pt x="0" y="21600"/>
                  </a:lnTo>
                  <a:lnTo>
                    <a:pt x="16497" y="21600"/>
                  </a:lnTo>
                  <a:lnTo>
                    <a:pt x="21600" y="10886"/>
                  </a:lnTo>
                  <a:lnTo>
                    <a:pt x="16483" y="28"/>
                  </a:lnTo>
                  <a:lnTo>
                    <a:pt x="0" y="0"/>
                  </a:lnTo>
                  <a:close/>
                </a:path>
              </a:pathLst>
            </a:custGeom>
            <a:solidFill>
              <a:schemeClr val="accent1"/>
            </a:solidFill>
            <a:ln w="12700" cap="flat">
              <a:noFill/>
              <a:miter lim="400000"/>
            </a:ln>
            <a:effectLst/>
          </p:spPr>
          <p:txBody>
            <a:bodyPr wrap="square" lIns="0" tIns="0" rIns="0" bIns="0" numCol="1" anchor="ctr">
              <a:noAutofit/>
            </a:bodyPr>
            <a:lstStyle/>
            <a:p>
              <a:pPr lvl="0">
                <a:defRPr sz="11200"/>
              </a:pPr>
              <a:endParaRPr sz="1200">
                <a:solidFill>
                  <a:schemeClr val="bg1"/>
                </a:solidFill>
                <a:latin typeface="Arial" panose="020B0604020202020204" pitchFamily="34" charset="0"/>
                <a:cs typeface="Arial" panose="020B0604020202020204" pitchFamily="34" charset="0"/>
              </a:endParaRPr>
            </a:p>
          </p:txBody>
        </p:sp>
        <p:sp>
          <p:nvSpPr>
            <p:cNvPr id="26" name="Shape 355"/>
            <p:cNvSpPr/>
            <p:nvPr/>
          </p:nvSpPr>
          <p:spPr>
            <a:xfrm>
              <a:off x="1186405" y="1289715"/>
              <a:ext cx="3014432" cy="369333"/>
            </a:xfrm>
            <a:prstGeom prst="rect">
              <a:avLst/>
            </a:prstGeom>
            <a:noFill/>
            <a:ln w="12700" cap="flat">
              <a:noFill/>
              <a:miter lim="400000"/>
            </a:ln>
            <a:effectLst/>
          </p:spPr>
          <p:txBody>
            <a:bodyPr wrap="square" lIns="0" tIns="0" rIns="0" bIns="0" numCol="1" anchor="ctr">
              <a:noAutofit/>
            </a:bodyPr>
            <a:lstStyle>
              <a:lvl1pPr>
                <a:defRPr sz="2000">
                  <a:solidFill>
                    <a:srgbClr val="FAF9FC"/>
                  </a:solidFill>
                  <a:latin typeface="STIXGeneral-Bold"/>
                  <a:ea typeface="STIXGeneral-Bold"/>
                  <a:cs typeface="STIXGeneral-Bold"/>
                  <a:sym typeface="STIXGeneral-Bold"/>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cs typeface="Lato Regular"/>
                </a:rPr>
                <a:t>输入文本内容</a:t>
              </a:r>
              <a:endParaRPr lang="id-ID" altLang="zh-CN" sz="1200" b="1" dirty="0">
                <a:solidFill>
                  <a:schemeClr val="bg1"/>
                </a:solidFill>
                <a:latin typeface="微软雅黑" panose="020B0503020204020204" pitchFamily="34" charset="-122"/>
                <a:ea typeface="微软雅黑" panose="020B0503020204020204" pitchFamily="34" charset="-122"/>
                <a:cs typeface="Lato Regular"/>
              </a:endParaRPr>
            </a:p>
          </p:txBody>
        </p:sp>
      </p:grpSp>
      <p:grpSp>
        <p:nvGrpSpPr>
          <p:cNvPr id="27" name="Group 360"/>
          <p:cNvGrpSpPr/>
          <p:nvPr/>
        </p:nvGrpSpPr>
        <p:grpSpPr>
          <a:xfrm>
            <a:off x="1491759" y="2423657"/>
            <a:ext cx="318973" cy="318973"/>
            <a:chOff x="0" y="0"/>
            <a:chExt cx="850594" cy="850594"/>
          </a:xfrm>
        </p:grpSpPr>
        <p:sp>
          <p:nvSpPr>
            <p:cNvPr id="28" name="Shape 358"/>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29" name="Shape 359"/>
            <p:cNvSpPr/>
            <p:nvPr/>
          </p:nvSpPr>
          <p:spPr>
            <a:xfrm>
              <a:off x="300082" y="114147"/>
              <a:ext cx="250430"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1</a:t>
              </a:r>
              <a:endParaRPr sz="1200">
                <a:solidFill>
                  <a:schemeClr val="bg1"/>
                </a:solidFill>
                <a:latin typeface="Arial" panose="020B0604020202020204" pitchFamily="34" charset="0"/>
                <a:cs typeface="Arial" panose="020B0604020202020204" pitchFamily="34" charset="0"/>
              </a:endParaRPr>
            </a:p>
          </p:txBody>
        </p:sp>
      </p:grpSp>
      <p:grpSp>
        <p:nvGrpSpPr>
          <p:cNvPr id="30" name="Group 363"/>
          <p:cNvGrpSpPr/>
          <p:nvPr/>
        </p:nvGrpSpPr>
        <p:grpSpPr>
          <a:xfrm>
            <a:off x="2929521" y="2423657"/>
            <a:ext cx="318973" cy="318973"/>
            <a:chOff x="0" y="0"/>
            <a:chExt cx="850594" cy="850594"/>
          </a:xfrm>
        </p:grpSpPr>
        <p:sp>
          <p:nvSpPr>
            <p:cNvPr id="31" name="Shape 361"/>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2" name="Shape 362"/>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2</a:t>
              </a:r>
              <a:endParaRPr sz="1200">
                <a:latin typeface="Arial" panose="020B0604020202020204" pitchFamily="34" charset="0"/>
                <a:cs typeface="Arial" panose="020B0604020202020204" pitchFamily="34" charset="0"/>
              </a:endParaRPr>
            </a:p>
          </p:txBody>
        </p:sp>
      </p:grpSp>
      <p:grpSp>
        <p:nvGrpSpPr>
          <p:cNvPr id="33" name="Group 366"/>
          <p:cNvGrpSpPr/>
          <p:nvPr/>
        </p:nvGrpSpPr>
        <p:grpSpPr>
          <a:xfrm>
            <a:off x="4396674" y="2423657"/>
            <a:ext cx="318973" cy="318973"/>
            <a:chOff x="0" y="0"/>
            <a:chExt cx="850594" cy="850594"/>
          </a:xfrm>
        </p:grpSpPr>
        <p:sp>
          <p:nvSpPr>
            <p:cNvPr id="34" name="Shape 364"/>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35" name="Shape 365"/>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3</a:t>
              </a:r>
              <a:endParaRPr sz="1200">
                <a:solidFill>
                  <a:schemeClr val="bg1"/>
                </a:solidFill>
                <a:latin typeface="Arial" panose="020B0604020202020204" pitchFamily="34" charset="0"/>
                <a:cs typeface="Arial" panose="020B0604020202020204" pitchFamily="34" charset="0"/>
              </a:endParaRPr>
            </a:p>
          </p:txBody>
        </p:sp>
      </p:grpSp>
      <p:grpSp>
        <p:nvGrpSpPr>
          <p:cNvPr id="36" name="Group 369"/>
          <p:cNvGrpSpPr/>
          <p:nvPr/>
        </p:nvGrpSpPr>
        <p:grpSpPr>
          <a:xfrm>
            <a:off x="5854743" y="2423657"/>
            <a:ext cx="318973" cy="318973"/>
            <a:chOff x="0" y="0"/>
            <a:chExt cx="850594" cy="850594"/>
          </a:xfrm>
        </p:grpSpPr>
        <p:sp>
          <p:nvSpPr>
            <p:cNvPr id="37" name="Shape 367"/>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50800" cap="flat">
              <a:solidFill>
                <a:srgbClr val="FBF9FC"/>
              </a:solidFill>
              <a:prstDash val="solid"/>
              <a:miter lim="400000"/>
            </a:ln>
            <a:effectLst/>
          </p:spPr>
          <p:txBody>
            <a:bodyPr wrap="square" lIns="0" tIns="0" rIns="0" bIns="0" numCol="1" anchor="ctr">
              <a:noAutofit/>
            </a:bodyPr>
            <a:lstStyle/>
            <a:p>
              <a:pPr lvl="0">
                <a:defRPr sz="11200"/>
              </a:pPr>
              <a:endParaRPr>
                <a:latin typeface="Arial" panose="020B0604020202020204" pitchFamily="34" charset="0"/>
                <a:cs typeface="Arial" panose="020B0604020202020204" pitchFamily="34" charset="0"/>
              </a:endParaRPr>
            </a:p>
          </p:txBody>
        </p:sp>
        <p:sp>
          <p:nvSpPr>
            <p:cNvPr id="38" name="Shape 368"/>
            <p:cNvSpPr/>
            <p:nvPr/>
          </p:nvSpPr>
          <p:spPr>
            <a:xfrm>
              <a:off x="243825" y="114147"/>
              <a:ext cx="362944" cy="622301"/>
            </a:xfrm>
            <a:prstGeom prst="rect">
              <a:avLst/>
            </a:prstGeom>
            <a:noFill/>
            <a:ln w="12700" cap="flat">
              <a:noFill/>
              <a:miter lim="400000"/>
            </a:ln>
            <a:effectLst/>
          </p:spPr>
          <p:txBody>
            <a:bodyPr wrap="square" lIns="0" tIns="0" rIns="0" bIns="0" numCol="1" anchor="ctr">
              <a:no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latin typeface="Arial" panose="020B0604020202020204" pitchFamily="34" charset="0"/>
                  <a:cs typeface="Arial" panose="020B0604020202020204" pitchFamily="34" charset="0"/>
                </a:rPr>
                <a:t>4</a:t>
              </a:r>
              <a:endParaRPr sz="1200">
                <a:latin typeface="Arial" panose="020B0604020202020204" pitchFamily="34" charset="0"/>
                <a:cs typeface="Arial" panose="020B0604020202020204" pitchFamily="34" charset="0"/>
              </a:endParaRPr>
            </a:p>
          </p:txBody>
        </p:sp>
      </p:grpSp>
      <p:grpSp>
        <p:nvGrpSpPr>
          <p:cNvPr id="39" name="Group 372"/>
          <p:cNvGrpSpPr/>
          <p:nvPr/>
        </p:nvGrpSpPr>
        <p:grpSpPr>
          <a:xfrm>
            <a:off x="7333269" y="2423657"/>
            <a:ext cx="318973" cy="318973"/>
            <a:chOff x="0" y="0"/>
            <a:chExt cx="850594" cy="850594"/>
          </a:xfrm>
        </p:grpSpPr>
        <p:sp>
          <p:nvSpPr>
            <p:cNvPr id="40" name="Shape 370"/>
            <p:cNvSpPr/>
            <p:nvPr/>
          </p:nvSpPr>
          <p:spPr>
            <a:xfrm>
              <a:off x="0" y="0"/>
              <a:ext cx="850594" cy="8505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50800" cap="flat">
              <a:solidFill>
                <a:srgbClr val="FBF9FC"/>
              </a:solidFill>
              <a:prstDash val="solid"/>
              <a:miter lim="400000"/>
            </a:ln>
            <a:effectLst/>
          </p:spPr>
          <p:txBody>
            <a:bodyPr wrap="square" lIns="0" tIns="0" rIns="0" bIns="0" numCol="1" anchor="ctr">
              <a:noAutofit/>
            </a:bodyPr>
            <a:lstStyle/>
            <a:p>
              <a:pPr lvl="0">
                <a:defRPr sz="11200"/>
              </a:pPr>
              <a:endParaRPr>
                <a:solidFill>
                  <a:schemeClr val="bg1"/>
                </a:solidFill>
                <a:latin typeface="Arial" panose="020B0604020202020204" pitchFamily="34" charset="0"/>
                <a:cs typeface="Arial" panose="020B0604020202020204" pitchFamily="34" charset="0"/>
              </a:endParaRPr>
            </a:p>
          </p:txBody>
        </p:sp>
        <p:sp>
          <p:nvSpPr>
            <p:cNvPr id="41" name="Shape 371"/>
            <p:cNvSpPr/>
            <p:nvPr/>
          </p:nvSpPr>
          <p:spPr>
            <a:xfrm>
              <a:off x="311484" y="179076"/>
              <a:ext cx="227626" cy="492442"/>
            </a:xfrm>
            <a:prstGeom prst="rect">
              <a:avLst/>
            </a:prstGeom>
            <a:noFill/>
            <a:ln w="12700" cap="flat">
              <a:noFill/>
              <a:miter lim="400000"/>
            </a:ln>
            <a:effectLst/>
          </p:spPr>
          <p:txBody>
            <a:bodyPr wrap="none" lIns="0" tIns="0" rIns="0" bIns="0" numCol="1" anchor="ctr">
              <a:spAutoFit/>
            </a:bodyPr>
            <a:lstStyle>
              <a:lvl1pPr>
                <a:defRPr sz="3200" b="1">
                  <a:solidFill>
                    <a:srgbClr val="FAF9FC"/>
                  </a:solidFill>
                  <a:latin typeface="Oxygen"/>
                  <a:ea typeface="Oxygen"/>
                  <a:cs typeface="Oxygen"/>
                  <a:sym typeface="Oxygen"/>
                </a:defRPr>
              </a:lvl1pPr>
            </a:lstStyle>
            <a:p>
              <a:pPr lvl="0">
                <a:defRPr sz="1800" b="0">
                  <a:solidFill>
                    <a:srgbClr val="000000"/>
                  </a:solidFill>
                </a:defRPr>
              </a:pPr>
              <a:r>
                <a:rPr sz="1200">
                  <a:solidFill>
                    <a:schemeClr val="bg1"/>
                  </a:solidFill>
                  <a:latin typeface="Arial" panose="020B0604020202020204" pitchFamily="34" charset="0"/>
                  <a:cs typeface="Arial" panose="020B0604020202020204" pitchFamily="34" charset="0"/>
                </a:rPr>
                <a:t>5</a:t>
              </a:r>
              <a:endParaRPr sz="1200">
                <a:solidFill>
                  <a:schemeClr val="bg1"/>
                </a:solidFill>
                <a:latin typeface="Arial" panose="020B0604020202020204" pitchFamily="34" charset="0"/>
                <a:cs typeface="Arial" panose="020B0604020202020204" pitchFamily="34" charset="0"/>
              </a:endParaRPr>
            </a:p>
          </p:txBody>
        </p:sp>
      </p:grpSp>
      <p:sp>
        <p:nvSpPr>
          <p:cNvPr id="43" name="Shape 373"/>
          <p:cNvSpPr/>
          <p:nvPr/>
        </p:nvSpPr>
        <p:spPr>
          <a:xfrm>
            <a:off x="1043608" y="3003798"/>
            <a:ext cx="1177714"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Shape 376"/>
          <p:cNvSpPr/>
          <p:nvPr/>
        </p:nvSpPr>
        <p:spPr>
          <a:xfrm>
            <a:off x="2509354"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Shape 379"/>
          <p:cNvSpPr/>
          <p:nvPr/>
        </p:nvSpPr>
        <p:spPr>
          <a:xfrm>
            <a:off x="3949514"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Shape 382"/>
          <p:cNvSpPr/>
          <p:nvPr/>
        </p:nvSpPr>
        <p:spPr>
          <a:xfrm>
            <a:off x="5436096" y="3003798"/>
            <a:ext cx="1177714" cy="1092350"/>
          </a:xfrm>
          <a:prstGeom prst="rect">
            <a:avLst/>
          </a:prstGeom>
          <a:noFill/>
          <a:ln w="12700" cap="flat">
            <a:noFill/>
            <a:miter lim="400000"/>
          </a:ln>
          <a:effectLst/>
        </p:spPr>
        <p:txBody>
          <a:bodyPr wrap="square" lIns="0" tIns="0" rIns="0" bIns="0" numCol="1" anchor="t">
            <a:spAutoFit/>
          </a:bodyPr>
          <a:lstStyle>
            <a:lvl1pPr>
              <a:defRPr sz="2000">
                <a:solidFill>
                  <a:srgbClr val="606B83"/>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Shape 385"/>
          <p:cNvSpPr/>
          <p:nvPr/>
        </p:nvSpPr>
        <p:spPr>
          <a:xfrm>
            <a:off x="6901842" y="3003798"/>
            <a:ext cx="1177713" cy="1092350"/>
          </a:xfrm>
          <a:prstGeom prst="rect">
            <a:avLst/>
          </a:prstGeom>
          <a:noFill/>
          <a:ln w="12700" cap="flat">
            <a:noFill/>
            <a:miter lim="400000"/>
          </a:ln>
          <a:effectLst/>
        </p:spPr>
        <p:txBody>
          <a:bodyPr wrap="square" lIns="0" tIns="0" rIns="0" bIns="0" numCol="1" anchor="t">
            <a:spAutoFit/>
          </a:bodyPr>
          <a:lstStyle>
            <a:lvl1pPr>
              <a:defRPr sz="2000">
                <a:solidFill>
                  <a:srgbClr val="828589"/>
                </a:solidFill>
                <a:latin typeface="STIXGeneral-Bold"/>
                <a:ea typeface="STIXGeneral-Bold"/>
                <a:cs typeface="STIXGeneral-Bold"/>
                <a:sym typeface="STIXGeneral-Bold"/>
              </a:defRPr>
            </a:lvl1p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8"/>
                                        </p:tgtEl>
                                        <p:attrNameLst>
                                          <p:attrName>ppt_y</p:attrName>
                                        </p:attrNameLst>
                                      </p:cBhvr>
                                      <p:tavLst>
                                        <p:tav tm="0">
                                          <p:val>
                                            <p:strVal val="#ppt_y"/>
                                          </p:val>
                                        </p:tav>
                                        <p:tav tm="100000">
                                          <p:val>
                                            <p:strVal val="#ppt_y"/>
                                          </p:val>
                                        </p:tav>
                                      </p:tavLst>
                                    </p:anim>
                                    <p:anim calcmode="lin" valueType="num">
                                      <p:cBhvr>
                                        <p:cTn id="9" dur="500" fill="hold"/>
                                        <p:tgtEl>
                                          <p:spTgt spid="5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8"/>
                                        </p:tgtEl>
                                      </p:cBhvr>
                                    </p:animEffect>
                                  </p:childTnLst>
                                </p:cTn>
                              </p:par>
                            </p:childTnLst>
                          </p:cTn>
                        </p:par>
                        <p:par>
                          <p:cTn id="12" fill="hold">
                            <p:stCondLst>
                              <p:cond delay="850"/>
                            </p:stCondLst>
                            <p:childTnLst>
                              <p:par>
                                <p:cTn id="13" presetID="2" presetClass="entr" presetSubtype="8" fill="hold" grpId="0" nodeType="afterEffect">
                                  <p:stCondLst>
                                    <p:cond delay="0"/>
                                  </p:stCondLst>
                                  <p:childTnLst>
                                    <p:set>
                                      <p:cBhvr>
                                        <p:cTn id="14" dur="indefinite" fill="hold"/>
                                        <p:tgtEl>
                                          <p:spTgt spid="22"/>
                                        </p:tgtEl>
                                        <p:attrNameLst>
                                          <p:attrName>style.visibility</p:attrName>
                                        </p:attrNameLst>
                                      </p:cBhvr>
                                      <p:to>
                                        <p:strVal val="visible"/>
                                      </p:to>
                                    </p:set>
                                    <p:anim calcmode="lin" valueType="num">
                                      <p:cBhvr>
                                        <p:cTn id="15" dur="800" fill="hold"/>
                                        <p:tgtEl>
                                          <p:spTgt spid="22"/>
                                        </p:tgtEl>
                                        <p:attrNameLst>
                                          <p:attrName>ppt_x</p:attrName>
                                        </p:attrNameLst>
                                      </p:cBhvr>
                                      <p:tavLst>
                                        <p:tav tm="0">
                                          <p:val>
                                            <p:strVal val="0-#ppt_w/2"/>
                                          </p:val>
                                        </p:tav>
                                        <p:tav tm="100000">
                                          <p:val>
                                            <p:strVal val="#ppt_x"/>
                                          </p:val>
                                        </p:tav>
                                      </p:tavLst>
                                    </p:anim>
                                    <p:anim calcmode="lin" valueType="num">
                                      <p:cBhvr>
                                        <p:cTn id="16" dur="8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00"/>
                                  </p:stCondLst>
                                  <p:childTnLst>
                                    <p:set>
                                      <p:cBhvr>
                                        <p:cTn id="18" dur="indefinite" fill="hold"/>
                                        <p:tgtEl>
                                          <p:spTgt spid="17"/>
                                        </p:tgtEl>
                                        <p:attrNameLst>
                                          <p:attrName>style.visibility</p:attrName>
                                        </p:attrNameLst>
                                      </p:cBhvr>
                                      <p:to>
                                        <p:strVal val="visible"/>
                                      </p:to>
                                    </p:set>
                                    <p:anim calcmode="lin" valueType="num">
                                      <p:cBhvr>
                                        <p:cTn id="19" dur="800" fill="hold"/>
                                        <p:tgtEl>
                                          <p:spTgt spid="17"/>
                                        </p:tgtEl>
                                        <p:attrNameLst>
                                          <p:attrName>ppt_x</p:attrName>
                                        </p:attrNameLst>
                                      </p:cBhvr>
                                      <p:tavLst>
                                        <p:tav tm="0">
                                          <p:val>
                                            <p:strVal val="0-#ppt_w/2"/>
                                          </p:val>
                                        </p:tav>
                                        <p:tav tm="100000">
                                          <p:val>
                                            <p:strVal val="#ppt_x"/>
                                          </p:val>
                                        </p:tav>
                                      </p:tavLst>
                                    </p:anim>
                                    <p:anim calcmode="lin" valueType="num">
                                      <p:cBhvr>
                                        <p:cTn id="20" dur="8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childTnLst>
                                    <p:set>
                                      <p:cBhvr>
                                        <p:cTn id="22" dur="indefinite" fill="hold"/>
                                        <p:tgtEl>
                                          <p:spTgt spid="12"/>
                                        </p:tgtEl>
                                        <p:attrNameLst>
                                          <p:attrName>style.visibility</p:attrName>
                                        </p:attrNameLst>
                                      </p:cBhvr>
                                      <p:to>
                                        <p:strVal val="visible"/>
                                      </p:to>
                                    </p:set>
                                    <p:anim calcmode="lin" valueType="num">
                                      <p:cBhvr>
                                        <p:cTn id="23" dur="800" fill="hold"/>
                                        <p:tgtEl>
                                          <p:spTgt spid="12"/>
                                        </p:tgtEl>
                                        <p:attrNameLst>
                                          <p:attrName>ppt_x</p:attrName>
                                        </p:attrNameLst>
                                      </p:cBhvr>
                                      <p:tavLst>
                                        <p:tav tm="0">
                                          <p:val>
                                            <p:strVal val="0-#ppt_w/2"/>
                                          </p:val>
                                        </p:tav>
                                        <p:tav tm="100000">
                                          <p:val>
                                            <p:strVal val="#ppt_x"/>
                                          </p:val>
                                        </p:tav>
                                      </p:tavLst>
                                    </p:anim>
                                    <p:anim calcmode="lin" valueType="num">
                                      <p:cBhvr>
                                        <p:cTn id="24" dur="800" fill="hold"/>
                                        <p:tgtEl>
                                          <p:spTgt spid="12"/>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200"/>
                                  </p:stCondLst>
                                  <p:childTnLst>
                                    <p:set>
                                      <p:cBhvr>
                                        <p:cTn id="26" dur="indefinite" fill="hold"/>
                                        <p:tgtEl>
                                          <p:spTgt spid="7"/>
                                        </p:tgtEl>
                                        <p:attrNameLst>
                                          <p:attrName>style.visibility</p:attrName>
                                        </p:attrNameLst>
                                      </p:cBhvr>
                                      <p:to>
                                        <p:strVal val="visible"/>
                                      </p:to>
                                    </p:set>
                                    <p:anim calcmode="lin" valueType="num">
                                      <p:cBhvr>
                                        <p:cTn id="27" dur="800" fill="hold"/>
                                        <p:tgtEl>
                                          <p:spTgt spid="7"/>
                                        </p:tgtEl>
                                        <p:attrNameLst>
                                          <p:attrName>ppt_x</p:attrName>
                                        </p:attrNameLst>
                                      </p:cBhvr>
                                      <p:tavLst>
                                        <p:tav tm="0">
                                          <p:val>
                                            <p:strVal val="0-#ppt_w/2"/>
                                          </p:val>
                                        </p:tav>
                                        <p:tav tm="100000">
                                          <p:val>
                                            <p:strVal val="#ppt_x"/>
                                          </p:val>
                                        </p:tav>
                                      </p:tavLst>
                                    </p:anim>
                                    <p:anim calcmode="lin" valueType="num">
                                      <p:cBhvr>
                                        <p:cTn id="28" dur="800" fill="hold"/>
                                        <p:tgtEl>
                                          <p:spTgt spid="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1600"/>
                                  </p:stCondLst>
                                  <p:childTnLst>
                                    <p:set>
                                      <p:cBhvr>
                                        <p:cTn id="30" dur="indefinite" fill="hold"/>
                                        <p:tgtEl>
                                          <p:spTgt spid="2"/>
                                        </p:tgtEl>
                                        <p:attrNameLst>
                                          <p:attrName>style.visibility</p:attrName>
                                        </p:attrNameLst>
                                      </p:cBhvr>
                                      <p:to>
                                        <p:strVal val="visible"/>
                                      </p:to>
                                    </p:set>
                                    <p:anim calcmode="lin" valueType="num">
                                      <p:cBhvr>
                                        <p:cTn id="31" dur="800" fill="hold"/>
                                        <p:tgtEl>
                                          <p:spTgt spid="2"/>
                                        </p:tgtEl>
                                        <p:attrNameLst>
                                          <p:attrName>ppt_x</p:attrName>
                                        </p:attrNameLst>
                                      </p:cBhvr>
                                      <p:tavLst>
                                        <p:tav tm="0">
                                          <p:val>
                                            <p:strVal val="0-#ppt_w/2"/>
                                          </p:val>
                                        </p:tav>
                                        <p:tav tm="100000">
                                          <p:val>
                                            <p:strVal val="#ppt_x"/>
                                          </p:val>
                                        </p:tav>
                                      </p:tavLst>
                                    </p:anim>
                                    <p:anim calcmode="lin" valueType="num">
                                      <p:cBhvr>
                                        <p:cTn id="32" dur="800" fill="hold"/>
                                        <p:tgtEl>
                                          <p:spTgt spid="2"/>
                                        </p:tgtEl>
                                        <p:attrNameLst>
                                          <p:attrName>ppt_y</p:attrName>
                                        </p:attrNameLst>
                                      </p:cBhvr>
                                      <p:tavLst>
                                        <p:tav tm="0">
                                          <p:val>
                                            <p:strVal val="#ppt_y"/>
                                          </p:val>
                                        </p:tav>
                                        <p:tav tm="100000">
                                          <p:val>
                                            <p:strVal val="#ppt_y"/>
                                          </p:val>
                                        </p:tav>
                                      </p:tavLst>
                                    </p:anim>
                                  </p:childTnLst>
                                </p:cTn>
                              </p:par>
                            </p:childTnLst>
                          </p:cTn>
                        </p:par>
                        <p:par>
                          <p:cTn id="33" fill="hold">
                            <p:stCondLst>
                              <p:cond delay="1850"/>
                            </p:stCondLst>
                            <p:childTnLst>
                              <p:par>
                                <p:cTn id="34" presetID="2" presetClass="entr" presetSubtype="4" fill="hold" grpId="0" nodeType="afterEffect">
                                  <p:stCondLst>
                                    <p:cond delay="0"/>
                                  </p:stCondLst>
                                  <p:childTnLst>
                                    <p:set>
                                      <p:cBhvr>
                                        <p:cTn id="35" dur="indefinite" fill="hold"/>
                                        <p:tgtEl>
                                          <p:spTgt spid="27"/>
                                        </p:tgtEl>
                                        <p:attrNameLst>
                                          <p:attrName>style.visibility</p:attrName>
                                        </p:attrNameLst>
                                      </p:cBhvr>
                                      <p:to>
                                        <p:strVal val="visible"/>
                                      </p:to>
                                    </p:set>
                                    <p:anim calcmode="lin" valueType="num">
                                      <p:cBhvr>
                                        <p:cTn id="36" dur="600" fill="hold"/>
                                        <p:tgtEl>
                                          <p:spTgt spid="27"/>
                                        </p:tgtEl>
                                        <p:attrNameLst>
                                          <p:attrName>ppt_x</p:attrName>
                                        </p:attrNameLst>
                                      </p:cBhvr>
                                      <p:tavLst>
                                        <p:tav tm="0">
                                          <p:val>
                                            <p:strVal val="#ppt_x"/>
                                          </p:val>
                                        </p:tav>
                                        <p:tav tm="100000">
                                          <p:val>
                                            <p:strVal val="#ppt_x"/>
                                          </p:val>
                                        </p:tav>
                                      </p:tavLst>
                                    </p:anim>
                                    <p:anim calcmode="lin" valueType="num">
                                      <p:cBhvr>
                                        <p:cTn id="37" dur="600" fill="hold"/>
                                        <p:tgtEl>
                                          <p:spTgt spid="2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200"/>
                                  </p:stCondLst>
                                  <p:childTnLst>
                                    <p:set>
                                      <p:cBhvr>
                                        <p:cTn id="39" dur="indefinite" fill="hold"/>
                                        <p:tgtEl>
                                          <p:spTgt spid="30"/>
                                        </p:tgtEl>
                                        <p:attrNameLst>
                                          <p:attrName>style.visibility</p:attrName>
                                        </p:attrNameLst>
                                      </p:cBhvr>
                                      <p:to>
                                        <p:strVal val="visible"/>
                                      </p:to>
                                    </p:set>
                                    <p:anim calcmode="lin" valueType="num">
                                      <p:cBhvr>
                                        <p:cTn id="40" dur="600" fill="hold"/>
                                        <p:tgtEl>
                                          <p:spTgt spid="30"/>
                                        </p:tgtEl>
                                        <p:attrNameLst>
                                          <p:attrName>ppt_x</p:attrName>
                                        </p:attrNameLst>
                                      </p:cBhvr>
                                      <p:tavLst>
                                        <p:tav tm="0">
                                          <p:val>
                                            <p:strVal val="#ppt_x"/>
                                          </p:val>
                                        </p:tav>
                                        <p:tav tm="100000">
                                          <p:val>
                                            <p:strVal val="#ppt_x"/>
                                          </p:val>
                                        </p:tav>
                                      </p:tavLst>
                                    </p:anim>
                                    <p:anim calcmode="lin" valueType="num">
                                      <p:cBhvr>
                                        <p:cTn id="41" dur="600" fill="hold"/>
                                        <p:tgtEl>
                                          <p:spTgt spid="3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400"/>
                                  </p:stCondLst>
                                  <p:childTnLst>
                                    <p:set>
                                      <p:cBhvr>
                                        <p:cTn id="43" dur="indefinite" fill="hold"/>
                                        <p:tgtEl>
                                          <p:spTgt spid="33"/>
                                        </p:tgtEl>
                                        <p:attrNameLst>
                                          <p:attrName>style.visibility</p:attrName>
                                        </p:attrNameLst>
                                      </p:cBhvr>
                                      <p:to>
                                        <p:strVal val="visible"/>
                                      </p:to>
                                    </p:set>
                                    <p:anim calcmode="lin" valueType="num">
                                      <p:cBhvr>
                                        <p:cTn id="44" dur="600" fill="hold"/>
                                        <p:tgtEl>
                                          <p:spTgt spid="33"/>
                                        </p:tgtEl>
                                        <p:attrNameLst>
                                          <p:attrName>ppt_x</p:attrName>
                                        </p:attrNameLst>
                                      </p:cBhvr>
                                      <p:tavLst>
                                        <p:tav tm="0">
                                          <p:val>
                                            <p:strVal val="#ppt_x"/>
                                          </p:val>
                                        </p:tav>
                                        <p:tav tm="100000">
                                          <p:val>
                                            <p:strVal val="#ppt_x"/>
                                          </p:val>
                                        </p:tav>
                                      </p:tavLst>
                                    </p:anim>
                                    <p:anim calcmode="lin" valueType="num">
                                      <p:cBhvr>
                                        <p:cTn id="45" dur="600" fill="hold"/>
                                        <p:tgtEl>
                                          <p:spTgt spid="3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600"/>
                                  </p:stCondLst>
                                  <p:childTnLst>
                                    <p:set>
                                      <p:cBhvr>
                                        <p:cTn id="47" dur="indefinite" fill="hold"/>
                                        <p:tgtEl>
                                          <p:spTgt spid="36"/>
                                        </p:tgtEl>
                                        <p:attrNameLst>
                                          <p:attrName>style.visibility</p:attrName>
                                        </p:attrNameLst>
                                      </p:cBhvr>
                                      <p:to>
                                        <p:strVal val="visible"/>
                                      </p:to>
                                    </p:set>
                                    <p:anim calcmode="lin" valueType="num">
                                      <p:cBhvr>
                                        <p:cTn id="48" dur="600" fill="hold"/>
                                        <p:tgtEl>
                                          <p:spTgt spid="36"/>
                                        </p:tgtEl>
                                        <p:attrNameLst>
                                          <p:attrName>ppt_x</p:attrName>
                                        </p:attrNameLst>
                                      </p:cBhvr>
                                      <p:tavLst>
                                        <p:tav tm="0">
                                          <p:val>
                                            <p:strVal val="#ppt_x"/>
                                          </p:val>
                                        </p:tav>
                                        <p:tav tm="100000">
                                          <p:val>
                                            <p:strVal val="#ppt_x"/>
                                          </p:val>
                                        </p:tav>
                                      </p:tavLst>
                                    </p:anim>
                                    <p:anim calcmode="lin" valueType="num">
                                      <p:cBhvr>
                                        <p:cTn id="49" dur="600" fill="hold"/>
                                        <p:tgtEl>
                                          <p:spTgt spid="3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800"/>
                                  </p:stCondLst>
                                  <p:childTnLst>
                                    <p:set>
                                      <p:cBhvr>
                                        <p:cTn id="51" dur="indefinite" fill="hold"/>
                                        <p:tgtEl>
                                          <p:spTgt spid="39"/>
                                        </p:tgtEl>
                                        <p:attrNameLst>
                                          <p:attrName>style.visibility</p:attrName>
                                        </p:attrNameLst>
                                      </p:cBhvr>
                                      <p:to>
                                        <p:strVal val="visible"/>
                                      </p:to>
                                    </p:set>
                                    <p:anim calcmode="lin" valueType="num">
                                      <p:cBhvr>
                                        <p:cTn id="52" dur="600" fill="hold"/>
                                        <p:tgtEl>
                                          <p:spTgt spid="39"/>
                                        </p:tgtEl>
                                        <p:attrNameLst>
                                          <p:attrName>ppt_x</p:attrName>
                                        </p:attrNameLst>
                                      </p:cBhvr>
                                      <p:tavLst>
                                        <p:tav tm="0">
                                          <p:val>
                                            <p:strVal val="#ppt_x"/>
                                          </p:val>
                                        </p:tav>
                                        <p:tav tm="100000">
                                          <p:val>
                                            <p:strVal val="#ppt_x"/>
                                          </p:val>
                                        </p:tav>
                                      </p:tavLst>
                                    </p:anim>
                                    <p:anim calcmode="lin" valueType="num">
                                      <p:cBhvr>
                                        <p:cTn id="53" dur="600" fill="hold"/>
                                        <p:tgtEl>
                                          <p:spTgt spid="39"/>
                                        </p:tgtEl>
                                        <p:attrNameLst>
                                          <p:attrName>ppt_y</p:attrName>
                                        </p:attrNameLst>
                                      </p:cBhvr>
                                      <p:tavLst>
                                        <p:tav tm="0">
                                          <p:val>
                                            <p:strVal val="1+#ppt_h/2"/>
                                          </p:val>
                                        </p:tav>
                                        <p:tav tm="100000">
                                          <p:val>
                                            <p:strVal val="#ppt_y"/>
                                          </p:val>
                                        </p:tav>
                                      </p:tavLst>
                                    </p:anim>
                                  </p:childTnLst>
                                </p:cTn>
                              </p:par>
                            </p:childTnLst>
                          </p:cTn>
                        </p:par>
                        <p:par>
                          <p:cTn id="54" fill="hold">
                            <p:stCondLst>
                              <p:cond delay="2850"/>
                            </p:stCondLst>
                            <p:childTnLst>
                              <p:par>
                                <p:cTn id="55" presetID="10" presetClass="entr" presetSubtype="0" fill="hold" grpId="0" nodeType="after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fade">
                                      <p:cBhvr>
                                        <p:cTn id="57" dur="500"/>
                                        <p:tgtEl>
                                          <p:spTgt spid="43"/>
                                        </p:tgtEl>
                                      </p:cBhvr>
                                    </p:animEffect>
                                  </p:childTnLst>
                                </p:cTn>
                              </p:par>
                            </p:childTnLst>
                          </p:cTn>
                        </p:par>
                        <p:par>
                          <p:cTn id="58" fill="hold">
                            <p:stCondLst>
                              <p:cond delay="3350"/>
                            </p:stCondLst>
                            <p:childTnLst>
                              <p:par>
                                <p:cTn id="59" presetID="10" presetClass="entr" presetSubtype="0" fill="hold" grpId="0" nodeType="after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500"/>
                                        <p:tgtEl>
                                          <p:spTgt spid="46"/>
                                        </p:tgtEl>
                                      </p:cBhvr>
                                    </p:animEffect>
                                  </p:childTnLst>
                                </p:cTn>
                              </p:par>
                            </p:childTnLst>
                          </p:cTn>
                        </p:par>
                        <p:par>
                          <p:cTn id="62" fill="hold">
                            <p:stCondLst>
                              <p:cond delay="3850"/>
                            </p:stCondLst>
                            <p:childTnLst>
                              <p:par>
                                <p:cTn id="63" presetID="10" presetClass="entr" presetSubtype="0" fill="hold" grpId="0" nodeType="after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childTnLst>
                          </p:cTn>
                        </p:par>
                        <p:par>
                          <p:cTn id="66" fill="hold">
                            <p:stCondLst>
                              <p:cond delay="4350"/>
                            </p:stCondLst>
                            <p:childTnLst>
                              <p:par>
                                <p:cTn id="67" presetID="10" presetClass="entr" presetSubtype="0" fill="hold" grpId="0" nodeType="after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500"/>
                                        <p:tgtEl>
                                          <p:spTgt spid="52"/>
                                        </p:tgtEl>
                                      </p:cBhvr>
                                    </p:animEffect>
                                  </p:childTnLst>
                                </p:cTn>
                              </p:par>
                            </p:childTnLst>
                          </p:cTn>
                        </p:par>
                        <p:par>
                          <p:cTn id="70" fill="hold">
                            <p:stCondLst>
                              <p:cond delay="4850"/>
                            </p:stCondLst>
                            <p:childTnLst>
                              <p:par>
                                <p:cTn id="71" presetID="10" presetClass="entr" presetSubtype="0" fill="hold" grpId="0" nodeType="after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fade">
                                      <p:cBhvr>
                                        <p:cTn id="73"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P spid="7" grpId="0" animBg="1" advAuto="0"/>
      <p:bldP spid="12" grpId="0" advAuto="0"/>
      <p:bldP spid="17" grpId="0" animBg="1" advAuto="0"/>
      <p:bldP spid="22" grpId="0" advAuto="0"/>
      <p:bldP spid="27" grpId="0" advAuto="0"/>
      <p:bldP spid="30" grpId="0" animBg="1" advAuto="0"/>
      <p:bldP spid="33" grpId="0" advAuto="0"/>
      <p:bldP spid="36" grpId="0" animBg="1" advAuto="0"/>
      <p:bldP spid="39" grpId="0" advAuto="0"/>
      <p:bldP spid="43" grpId="0"/>
      <p:bldP spid="46" grpId="0"/>
      <p:bldP spid="49" grpId="0"/>
      <p:bldP spid="52" grpId="0"/>
      <p:bldP spid="55"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04</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012"/>
          <p:cNvSpPr/>
          <p:nvPr/>
        </p:nvSpPr>
        <p:spPr>
          <a:xfrm>
            <a:off x="5291568"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3" name="Shape 2013"/>
          <p:cNvSpPr/>
          <p:nvPr/>
        </p:nvSpPr>
        <p:spPr>
          <a:xfrm>
            <a:off x="5291568" y="2879192"/>
            <a:ext cx="2671029" cy="1263620"/>
          </a:xfrm>
          <a:prstGeom prst="roundRect">
            <a:avLst>
              <a:gd name="adj" fmla="val 6925"/>
            </a:avLst>
          </a:prstGeom>
          <a:noFill/>
          <a:ln w="12700">
            <a:solidFill>
              <a:srgbClr val="A6AAA9"/>
            </a:solidFill>
            <a:miter lim="400000"/>
          </a:ln>
        </p:spPr>
        <p:txBody>
          <a:bodyPr lIns="14288" tIns="14288" rIns="14288" bIns="14288" anchor="ctr"/>
          <a:lstStyle/>
          <a:p>
            <a:pPr lvl="0"/>
            <a:endParaRPr sz="1300"/>
          </a:p>
        </p:txBody>
      </p:sp>
      <p:sp>
        <p:nvSpPr>
          <p:cNvPr id="4" name="Shape 2014"/>
          <p:cNvSpPr/>
          <p:nvPr/>
        </p:nvSpPr>
        <p:spPr>
          <a:xfrm>
            <a:off x="1186463" y="2878522"/>
            <a:ext cx="2671029" cy="1264959"/>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5" name="Shape 2015"/>
          <p:cNvSpPr/>
          <p:nvPr/>
        </p:nvSpPr>
        <p:spPr>
          <a:xfrm>
            <a:off x="1186463" y="1431335"/>
            <a:ext cx="2671029" cy="1264960"/>
          </a:xfrm>
          <a:prstGeom prst="roundRect">
            <a:avLst>
              <a:gd name="adj" fmla="val 6918"/>
            </a:avLst>
          </a:prstGeom>
          <a:noFill/>
          <a:ln w="12700">
            <a:solidFill>
              <a:srgbClr val="A6AAA9"/>
            </a:solidFill>
            <a:miter lim="400000"/>
          </a:ln>
        </p:spPr>
        <p:txBody>
          <a:bodyPr lIns="14288" tIns="14288" rIns="14288" bIns="14288" anchor="ctr"/>
          <a:lstStyle/>
          <a:p>
            <a:pPr lvl="0"/>
            <a:endParaRPr sz="1300"/>
          </a:p>
        </p:txBody>
      </p:sp>
      <p:sp>
        <p:nvSpPr>
          <p:cNvPr id="6" name="Shape 2016"/>
          <p:cNvSpPr/>
          <p:nvPr/>
        </p:nvSpPr>
        <p:spPr>
          <a:xfrm>
            <a:off x="3488945" y="1707066"/>
            <a:ext cx="2165927" cy="216592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19050" tIns="19050" rIns="19050" bIns="19050" anchor="ctr"/>
          <a:lstStyle/>
          <a:p>
            <a:pPr lvl="0"/>
            <a:endParaRPr sz="1300"/>
          </a:p>
        </p:txBody>
      </p:sp>
      <p:sp>
        <p:nvSpPr>
          <p:cNvPr id="7" name="Shape 2021"/>
          <p:cNvSpPr/>
          <p:nvPr/>
        </p:nvSpPr>
        <p:spPr>
          <a:xfrm>
            <a:off x="1747495" y="1851670"/>
            <a:ext cx="1741450" cy="382439"/>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Shape 2022"/>
          <p:cNvSpPr/>
          <p:nvPr/>
        </p:nvSpPr>
        <p:spPr>
          <a:xfrm>
            <a:off x="1741649" y="1537860"/>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Shape 2023"/>
          <p:cNvSpPr/>
          <p:nvPr/>
        </p:nvSpPr>
        <p:spPr>
          <a:xfrm>
            <a:off x="1747495" y="3304099"/>
            <a:ext cx="1741450" cy="364164"/>
          </a:xfrm>
          <a:prstGeom prst="rect">
            <a:avLst/>
          </a:prstGeom>
          <a:ln w="12700">
            <a:miter lim="400000"/>
          </a:ln>
        </p:spPr>
        <p:txBody>
          <a:bodyPr lIns="0" tIns="0" rIns="0" bIns="0"/>
          <a:lstStyle>
            <a:lvl1pPr algn="l">
              <a:lnSpc>
                <a:spcPct val="120000"/>
              </a:lnSpc>
              <a:spcBef>
                <a:spcPts val="2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Shape 2024"/>
          <p:cNvSpPr/>
          <p:nvPr/>
        </p:nvSpPr>
        <p:spPr>
          <a:xfrm>
            <a:off x="1741649" y="3011260"/>
            <a:ext cx="1401999" cy="301211"/>
          </a:xfrm>
          <a:prstGeom prst="rect">
            <a:avLst/>
          </a:prstGeom>
          <a:ln w="12700">
            <a:miter lim="400000"/>
          </a:ln>
        </p:spPr>
        <p:txBody>
          <a:bodyPr lIns="0" tIns="0" rIns="0" bIns="0" anchor="ctr"/>
          <a:lstStyle>
            <a:lvl1pPr algn="l">
              <a:lnSpc>
                <a:spcPct val="120000"/>
              </a:lnSpc>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Shape 2025"/>
          <p:cNvSpPr/>
          <p:nvPr/>
        </p:nvSpPr>
        <p:spPr>
          <a:xfrm>
            <a:off x="5654872" y="1851670"/>
            <a:ext cx="1734500" cy="382439"/>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Shape 2026"/>
          <p:cNvSpPr/>
          <p:nvPr/>
        </p:nvSpPr>
        <p:spPr>
          <a:xfrm>
            <a:off x="5987765" y="1537860"/>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Shape 2027"/>
          <p:cNvSpPr/>
          <p:nvPr/>
        </p:nvSpPr>
        <p:spPr>
          <a:xfrm>
            <a:off x="5654873" y="3304101"/>
            <a:ext cx="1734500" cy="364163"/>
          </a:xfrm>
          <a:prstGeom prst="rect">
            <a:avLst/>
          </a:prstGeom>
          <a:ln w="12700">
            <a:miter lim="400000"/>
          </a:ln>
        </p:spPr>
        <p:txBody>
          <a:bodyPr lIns="0" tIns="0" rIns="0" bIns="0"/>
          <a:lstStyle>
            <a:lvl1pPr algn="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Shape 2028"/>
          <p:cNvSpPr/>
          <p:nvPr/>
        </p:nvSpPr>
        <p:spPr>
          <a:xfrm>
            <a:off x="5987765" y="3011260"/>
            <a:ext cx="1401999" cy="301211"/>
          </a:xfrm>
          <a:prstGeom prst="rect">
            <a:avLst/>
          </a:prstGeom>
          <a:ln w="12700">
            <a:miter lim="400000"/>
          </a:ln>
        </p:spPr>
        <p:txBody>
          <a:bodyPr lIns="0" tIns="0" rIns="0" bIns="0" anchor="ctr"/>
          <a:lstStyle>
            <a:lvl1pPr algn="r">
              <a:defRPr sz="3500">
                <a:solidFill>
                  <a:srgbClr val="53585F"/>
                </a:solidFill>
              </a:defRPr>
            </a:lvl1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5" name="Group 2031"/>
          <p:cNvGrpSpPr/>
          <p:nvPr/>
        </p:nvGrpSpPr>
        <p:grpSpPr>
          <a:xfrm>
            <a:off x="830480" y="1705508"/>
            <a:ext cx="716614" cy="716614"/>
            <a:chOff x="0" y="0"/>
            <a:chExt cx="1910968" cy="1910968"/>
          </a:xfrm>
        </p:grpSpPr>
        <p:sp>
          <p:nvSpPr>
            <p:cNvPr id="16" name="Shape 2029"/>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17" name="Shape 2030"/>
            <p:cNvSpPr/>
            <p:nvPr/>
          </p:nvSpPr>
          <p:spPr>
            <a:xfrm>
              <a:off x="553362" y="560070"/>
              <a:ext cx="804244" cy="706915"/>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grpSp>
        <p:nvGrpSpPr>
          <p:cNvPr id="18" name="Group 2034"/>
          <p:cNvGrpSpPr/>
          <p:nvPr/>
        </p:nvGrpSpPr>
        <p:grpSpPr>
          <a:xfrm>
            <a:off x="832480" y="3154696"/>
            <a:ext cx="712613" cy="712613"/>
            <a:chOff x="0" y="0"/>
            <a:chExt cx="1900299" cy="1900299"/>
          </a:xfrm>
        </p:grpSpPr>
        <p:sp>
          <p:nvSpPr>
            <p:cNvPr id="19" name="Shape 2032"/>
            <p:cNvSpPr/>
            <p:nvPr/>
          </p:nvSpPr>
          <p:spPr>
            <a:xfrm>
              <a:off x="0" y="0"/>
              <a:ext cx="1900300" cy="190030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0" name="Shape 2033"/>
            <p:cNvSpPr/>
            <p:nvPr/>
          </p:nvSpPr>
          <p:spPr>
            <a:xfrm rot="10800000" flipH="1">
              <a:off x="548028" y="596692"/>
              <a:ext cx="804244" cy="706916"/>
            </a:xfrm>
            <a:custGeom>
              <a:avLst/>
              <a:gdLst/>
              <a:ahLst/>
              <a:cxnLst>
                <a:cxn ang="0">
                  <a:pos x="wd2" y="hd2"/>
                </a:cxn>
                <a:cxn ang="5400000">
                  <a:pos x="wd2" y="hd2"/>
                </a:cxn>
                <a:cxn ang="10800000">
                  <a:pos x="wd2" y="hd2"/>
                </a:cxn>
                <a:cxn ang="16200000">
                  <a:pos x="wd2" y="hd2"/>
                </a:cxn>
              </a:cxnLst>
              <a:rect l="0" t="0" r="r" b="b"/>
              <a:pathLst>
                <a:path w="21600" h="21600" extrusionOk="0">
                  <a:moveTo>
                    <a:pt x="8071" y="8035"/>
                  </a:moveTo>
                  <a:lnTo>
                    <a:pt x="11327" y="9235"/>
                  </a:lnTo>
                  <a:lnTo>
                    <a:pt x="14583" y="4904"/>
                  </a:lnTo>
                  <a:lnTo>
                    <a:pt x="15088" y="4330"/>
                  </a:lnTo>
                  <a:lnTo>
                    <a:pt x="17289" y="6157"/>
                  </a:lnTo>
                  <a:lnTo>
                    <a:pt x="17289" y="3078"/>
                  </a:lnTo>
                  <a:lnTo>
                    <a:pt x="17289" y="0"/>
                  </a:lnTo>
                  <a:lnTo>
                    <a:pt x="14583" y="626"/>
                  </a:lnTo>
                  <a:lnTo>
                    <a:pt x="11878" y="1200"/>
                  </a:lnTo>
                  <a:lnTo>
                    <a:pt x="14033" y="3704"/>
                  </a:lnTo>
                  <a:lnTo>
                    <a:pt x="10777" y="7409"/>
                  </a:lnTo>
                  <a:lnTo>
                    <a:pt x="7567" y="6157"/>
                  </a:lnTo>
                  <a:lnTo>
                    <a:pt x="5411" y="10487"/>
                  </a:lnTo>
                  <a:lnTo>
                    <a:pt x="2155" y="9235"/>
                  </a:lnTo>
                  <a:lnTo>
                    <a:pt x="550" y="14817"/>
                  </a:lnTo>
                  <a:lnTo>
                    <a:pt x="0" y="16017"/>
                  </a:lnTo>
                  <a:lnTo>
                    <a:pt x="1055" y="16643"/>
                  </a:lnTo>
                  <a:lnTo>
                    <a:pt x="2706" y="11113"/>
                  </a:lnTo>
                  <a:lnTo>
                    <a:pt x="5916" y="12313"/>
                  </a:lnTo>
                  <a:lnTo>
                    <a:pt x="8071" y="8035"/>
                  </a:lnTo>
                  <a:lnTo>
                    <a:pt x="8071" y="8035"/>
                  </a:lnTo>
                  <a:close/>
                  <a:moveTo>
                    <a:pt x="6466" y="21600"/>
                  </a:moveTo>
                  <a:lnTo>
                    <a:pt x="6466" y="16643"/>
                  </a:lnTo>
                  <a:lnTo>
                    <a:pt x="3761" y="16643"/>
                  </a:lnTo>
                  <a:lnTo>
                    <a:pt x="3761" y="21600"/>
                  </a:lnTo>
                  <a:lnTo>
                    <a:pt x="6466" y="21600"/>
                  </a:lnTo>
                  <a:lnTo>
                    <a:pt x="6466" y="21600"/>
                  </a:lnTo>
                  <a:close/>
                  <a:moveTo>
                    <a:pt x="10227" y="21600"/>
                  </a:moveTo>
                  <a:lnTo>
                    <a:pt x="7567" y="21600"/>
                  </a:lnTo>
                  <a:lnTo>
                    <a:pt x="7567" y="14817"/>
                  </a:lnTo>
                  <a:lnTo>
                    <a:pt x="10227" y="14817"/>
                  </a:lnTo>
                  <a:lnTo>
                    <a:pt x="10227" y="21600"/>
                  </a:lnTo>
                  <a:lnTo>
                    <a:pt x="10227" y="21600"/>
                  </a:lnTo>
                  <a:close/>
                  <a:moveTo>
                    <a:pt x="14033" y="21600"/>
                  </a:moveTo>
                  <a:lnTo>
                    <a:pt x="11327" y="21600"/>
                  </a:lnTo>
                  <a:lnTo>
                    <a:pt x="11327" y="12313"/>
                  </a:lnTo>
                  <a:lnTo>
                    <a:pt x="14033" y="12313"/>
                  </a:lnTo>
                  <a:lnTo>
                    <a:pt x="14033" y="21600"/>
                  </a:lnTo>
                  <a:lnTo>
                    <a:pt x="14033" y="21600"/>
                  </a:lnTo>
                  <a:close/>
                  <a:moveTo>
                    <a:pt x="17794" y="21600"/>
                  </a:moveTo>
                  <a:lnTo>
                    <a:pt x="15088" y="21600"/>
                  </a:lnTo>
                  <a:lnTo>
                    <a:pt x="15088" y="9861"/>
                  </a:lnTo>
                  <a:lnTo>
                    <a:pt x="17794" y="9861"/>
                  </a:lnTo>
                  <a:lnTo>
                    <a:pt x="17794" y="21600"/>
                  </a:lnTo>
                  <a:lnTo>
                    <a:pt x="17794" y="21600"/>
                  </a:lnTo>
                  <a:close/>
                  <a:moveTo>
                    <a:pt x="18894" y="6783"/>
                  </a:moveTo>
                  <a:lnTo>
                    <a:pt x="18894" y="21600"/>
                  </a:lnTo>
                  <a:lnTo>
                    <a:pt x="21600" y="21600"/>
                  </a:lnTo>
                  <a:lnTo>
                    <a:pt x="21600" y="6783"/>
                  </a:lnTo>
                  <a:lnTo>
                    <a:pt x="18894" y="6783"/>
                  </a:lnTo>
                  <a:close/>
                </a:path>
              </a:pathLst>
            </a:custGeom>
            <a:solidFill>
              <a:srgbClr val="FFFFFF"/>
            </a:solidFill>
            <a:ln w="12700" cap="flat">
              <a:noFill/>
              <a:miter lim="400000"/>
            </a:ln>
            <a:effectLst/>
          </p:spPr>
          <p:txBody>
            <a:bodyPr wrap="square" lIns="0" tIns="0" rIns="0" bIns="0" numCol="1" anchor="t">
              <a:noAutofit/>
            </a:bodyPr>
            <a:lstStyle/>
            <a:p>
              <a:pPr lvl="0"/>
              <a:endParaRPr sz="1300"/>
            </a:p>
          </p:txBody>
        </p:sp>
      </p:grpSp>
      <p:sp>
        <p:nvSpPr>
          <p:cNvPr id="21" name="Shape 2035"/>
          <p:cNvSpPr/>
          <p:nvPr/>
        </p:nvSpPr>
        <p:spPr>
          <a:xfrm>
            <a:off x="7602706" y="3154695"/>
            <a:ext cx="712614" cy="71261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9050" tIns="19050" rIns="19050" bIns="19050" numCol="1" anchor="ctr">
            <a:noAutofit/>
          </a:bodyPr>
          <a:lstStyle/>
          <a:p>
            <a:pPr lvl="0"/>
            <a:endParaRPr sz="1300"/>
          </a:p>
        </p:txBody>
      </p:sp>
      <p:grpSp>
        <p:nvGrpSpPr>
          <p:cNvPr id="22" name="Group 2040"/>
          <p:cNvGrpSpPr/>
          <p:nvPr/>
        </p:nvGrpSpPr>
        <p:grpSpPr>
          <a:xfrm>
            <a:off x="7598725" y="1705508"/>
            <a:ext cx="716614" cy="716614"/>
            <a:chOff x="0" y="0"/>
            <a:chExt cx="1910968" cy="1910968"/>
          </a:xfrm>
        </p:grpSpPr>
        <p:sp>
          <p:nvSpPr>
            <p:cNvPr id="23" name="Shape 2038"/>
            <p:cNvSpPr/>
            <p:nvPr/>
          </p:nvSpPr>
          <p:spPr>
            <a:xfrm>
              <a:off x="0" y="0"/>
              <a:ext cx="1910969" cy="1910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25400" tIns="25400" rIns="25400" bIns="25400" numCol="1" anchor="ctr">
              <a:noAutofit/>
            </a:bodyPr>
            <a:lstStyle/>
            <a:p>
              <a:pPr lvl="0"/>
              <a:endParaRPr sz="1300"/>
            </a:p>
          </p:txBody>
        </p:sp>
        <p:sp>
          <p:nvSpPr>
            <p:cNvPr id="24" name="Shape 2039"/>
            <p:cNvSpPr/>
            <p:nvPr/>
          </p:nvSpPr>
          <p:spPr>
            <a:xfrm>
              <a:off x="657404" y="557107"/>
              <a:ext cx="596161" cy="749014"/>
            </a:xfrm>
            <a:custGeom>
              <a:avLst/>
              <a:gdLst/>
              <a:ahLst/>
              <a:cxnLst>
                <a:cxn ang="0">
                  <a:pos x="wd2" y="hd2"/>
                </a:cxn>
                <a:cxn ang="5400000">
                  <a:pos x="wd2" y="hd2"/>
                </a:cxn>
                <a:cxn ang="10800000">
                  <a:pos x="wd2" y="hd2"/>
                </a:cxn>
                <a:cxn ang="16200000">
                  <a:pos x="wd2" y="hd2"/>
                </a:cxn>
              </a:cxnLst>
              <a:rect l="0" t="0" r="r" b="b"/>
              <a:pathLst>
                <a:path w="21015" h="21072" extrusionOk="0">
                  <a:moveTo>
                    <a:pt x="17468" y="6506"/>
                  </a:moveTo>
                  <a:cubicBezTo>
                    <a:pt x="16410" y="7763"/>
                    <a:pt x="15333" y="6878"/>
                    <a:pt x="13824" y="5996"/>
                  </a:cubicBezTo>
                  <a:cubicBezTo>
                    <a:pt x="12317" y="5116"/>
                    <a:pt x="10950" y="4575"/>
                    <a:pt x="12006" y="3318"/>
                  </a:cubicBezTo>
                  <a:cubicBezTo>
                    <a:pt x="13062" y="2059"/>
                    <a:pt x="15140" y="1754"/>
                    <a:pt x="16648" y="2634"/>
                  </a:cubicBezTo>
                  <a:cubicBezTo>
                    <a:pt x="18155" y="3515"/>
                    <a:pt x="18522" y="5248"/>
                    <a:pt x="17468" y="6506"/>
                  </a:cubicBezTo>
                  <a:close/>
                  <a:moveTo>
                    <a:pt x="20868" y="4865"/>
                  </a:moveTo>
                  <a:cubicBezTo>
                    <a:pt x="20191" y="1663"/>
                    <a:pt x="16530" y="-474"/>
                    <a:pt x="12691" y="90"/>
                  </a:cubicBezTo>
                  <a:cubicBezTo>
                    <a:pt x="8853" y="655"/>
                    <a:pt x="5613" y="3118"/>
                    <a:pt x="6290" y="6320"/>
                  </a:cubicBezTo>
                  <a:cubicBezTo>
                    <a:pt x="6436" y="7009"/>
                    <a:pt x="6840" y="8088"/>
                    <a:pt x="7318" y="8862"/>
                  </a:cubicBezTo>
                  <a:lnTo>
                    <a:pt x="346" y="17166"/>
                  </a:lnTo>
                  <a:cubicBezTo>
                    <a:pt x="90" y="17473"/>
                    <a:pt x="-56" y="18024"/>
                    <a:pt x="20" y="18392"/>
                  </a:cubicBezTo>
                  <a:lnTo>
                    <a:pt x="470" y="20511"/>
                  </a:lnTo>
                  <a:cubicBezTo>
                    <a:pt x="547" y="20879"/>
                    <a:pt x="971" y="21126"/>
                    <a:pt x="1412" y="21061"/>
                  </a:cubicBezTo>
                  <a:lnTo>
                    <a:pt x="3454" y="20761"/>
                  </a:lnTo>
                  <a:cubicBezTo>
                    <a:pt x="3895" y="20696"/>
                    <a:pt x="4457" y="20387"/>
                    <a:pt x="4700" y="20072"/>
                  </a:cubicBezTo>
                  <a:lnTo>
                    <a:pt x="7456" y="16513"/>
                  </a:lnTo>
                  <a:lnTo>
                    <a:pt x="7480" y="16490"/>
                  </a:lnTo>
                  <a:lnTo>
                    <a:pt x="9346" y="16216"/>
                  </a:lnTo>
                  <a:lnTo>
                    <a:pt x="12566" y="12046"/>
                  </a:lnTo>
                  <a:cubicBezTo>
                    <a:pt x="13623" y="12195"/>
                    <a:pt x="15142" y="12146"/>
                    <a:pt x="16039" y="12013"/>
                  </a:cubicBezTo>
                  <a:cubicBezTo>
                    <a:pt x="19878" y="11449"/>
                    <a:pt x="21544" y="8068"/>
                    <a:pt x="20868" y="4865"/>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grpSp>
      <p:sp>
        <p:nvSpPr>
          <p:cNvPr id="26" name="Text Placeholder 5"/>
          <p:cNvSpPr txBox="1"/>
          <p:nvPr/>
        </p:nvSpPr>
        <p:spPr>
          <a:xfrm>
            <a:off x="3995936" y="2535971"/>
            <a:ext cx="1151616" cy="475289"/>
          </a:xfrm>
          <a:prstGeom prst="rect">
            <a:avLst/>
          </a:prstGeom>
        </p:spPr>
        <p:txBody>
          <a:bodyPr vert="horz" lIns="0" tIns="0" rIns="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zh-CN" altLang="en-US" sz="2000" b="1" dirty="0">
                <a:solidFill>
                  <a:schemeClr val="bg1"/>
                </a:solidFill>
                <a:latin typeface="微软雅黑" panose="020B0503020204020204" pitchFamily="34" charset="-122"/>
                <a:ea typeface="微软雅黑" panose="020B0503020204020204" pitchFamily="34" charset="-122"/>
              </a:rPr>
              <a:t>点击输入标题内容</a:t>
            </a:r>
            <a:endParaRPr lang="en-GB" altLang="zh-CN" sz="2000" b="1" dirty="0">
              <a:solidFill>
                <a:schemeClr val="bg1"/>
              </a:solidFill>
              <a:latin typeface="微软雅黑" panose="020B0503020204020204" pitchFamily="34" charset="-122"/>
              <a:ea typeface="微软雅黑" panose="020B0503020204020204" pitchFamily="34" charset="-122"/>
            </a:endParaRPr>
          </a:p>
        </p:txBody>
      </p:sp>
      <p:sp>
        <p:nvSpPr>
          <p:cNvPr id="30" name="Shape 2036"/>
          <p:cNvSpPr/>
          <p:nvPr/>
        </p:nvSpPr>
        <p:spPr>
          <a:xfrm>
            <a:off x="7808217" y="3350150"/>
            <a:ext cx="301592" cy="321704"/>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cap="flat">
            <a:noFill/>
            <a:miter lim="400000"/>
          </a:ln>
          <a:effectLst/>
        </p:spPr>
        <p:txBody>
          <a:bodyPr wrap="square" lIns="0" tIns="0" rIns="0" bIns="0" numCol="1" anchor="ctr">
            <a:noAutofit/>
          </a:bodyPr>
          <a:lstStyle/>
          <a:p>
            <a:pPr lvl="0"/>
            <a:endParaRPr sz="1300"/>
          </a:p>
        </p:txBody>
      </p:sp>
      <p:sp>
        <p:nvSpPr>
          <p:cNvPr id="3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2"/>
                                        </p:tgtEl>
                                        <p:attrNameLst>
                                          <p:attrName>ppt_y</p:attrName>
                                        </p:attrNameLst>
                                      </p:cBhvr>
                                      <p:tavLst>
                                        <p:tav tm="0">
                                          <p:val>
                                            <p:strVal val="#ppt_y"/>
                                          </p:val>
                                        </p:tav>
                                        <p:tav tm="100000">
                                          <p:val>
                                            <p:strVal val="#ppt_y"/>
                                          </p:val>
                                        </p:tav>
                                      </p:tavLst>
                                    </p:anim>
                                    <p:anim calcmode="lin" valueType="num">
                                      <p:cBhvr>
                                        <p:cTn id="9" dur="500" fill="hold"/>
                                        <p:tgtEl>
                                          <p:spTgt spid="3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2"/>
                                        </p:tgtEl>
                                      </p:cBhvr>
                                    </p:animEffect>
                                  </p:childTnLst>
                                </p:cTn>
                              </p:par>
                            </p:childTnLst>
                          </p:cTn>
                        </p:par>
                        <p:par>
                          <p:cTn id="12" fill="hold">
                            <p:stCondLst>
                              <p:cond delay="850"/>
                            </p:stCondLst>
                            <p:childTnLst>
                              <p:par>
                                <p:cTn id="13" presetID="53"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par>
                          <p:cTn id="18" fill="hold">
                            <p:stCondLst>
                              <p:cond delay="1350"/>
                            </p:stCondLst>
                            <p:childTnLst>
                              <p:par>
                                <p:cTn id="19" presetID="10" presetClass="entr" presetSubtype="0" fill="hold" grpId="0" nodeType="after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par>
                          <p:cTn id="22" fill="hold">
                            <p:stCondLst>
                              <p:cond delay="1850"/>
                            </p:stCondLst>
                            <p:childTnLst>
                              <p:par>
                                <p:cTn id="23" presetID="53" presetClass="entr" presetSubtype="16"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animEffect transition="in" filter="fade">
                                      <p:cBhvr>
                                        <p:cTn id="27" dur="500"/>
                                        <p:tgtEl>
                                          <p:spTgt spid="5"/>
                                        </p:tgtEl>
                                      </p:cBhvr>
                                    </p:animEffect>
                                  </p:childTnLst>
                                </p:cTn>
                              </p:par>
                            </p:childTnLst>
                          </p:cTn>
                        </p:par>
                        <p:par>
                          <p:cTn id="28" fill="hold">
                            <p:stCondLst>
                              <p:cond delay="235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850"/>
                            </p:stCondLst>
                            <p:childTnLst>
                              <p:par>
                                <p:cTn id="35" presetID="10" presetClass="entr" presetSubtype="0"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500"/>
                                        <p:tgtEl>
                                          <p:spTgt spid="7"/>
                                        </p:tgtEl>
                                      </p:cBhvr>
                                    </p:animEffect>
                                  </p:childTnLst>
                                </p:cTn>
                              </p:par>
                            </p:childTnLst>
                          </p:cTn>
                        </p:par>
                        <p:par>
                          <p:cTn id="41" fill="hold">
                            <p:stCondLst>
                              <p:cond delay="3350"/>
                            </p:stCondLst>
                            <p:childTnLst>
                              <p:par>
                                <p:cTn id="42" presetID="53" presetClass="entr" presetSubtype="16" fill="hold" grpId="0" nodeType="after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p:cTn id="44" dur="500" fill="hold"/>
                                        <p:tgtEl>
                                          <p:spTgt spid="4"/>
                                        </p:tgtEl>
                                        <p:attrNameLst>
                                          <p:attrName>ppt_w</p:attrName>
                                        </p:attrNameLst>
                                      </p:cBhvr>
                                      <p:tavLst>
                                        <p:tav tm="0">
                                          <p:val>
                                            <p:fltVal val="0"/>
                                          </p:val>
                                        </p:tav>
                                        <p:tav tm="100000">
                                          <p:val>
                                            <p:strVal val="#ppt_w"/>
                                          </p:val>
                                        </p:tav>
                                      </p:tavLst>
                                    </p:anim>
                                    <p:anim calcmode="lin" valueType="num">
                                      <p:cBhvr>
                                        <p:cTn id="45" dur="500" fill="hold"/>
                                        <p:tgtEl>
                                          <p:spTgt spid="4"/>
                                        </p:tgtEl>
                                        <p:attrNameLst>
                                          <p:attrName>ppt_h</p:attrName>
                                        </p:attrNameLst>
                                      </p:cBhvr>
                                      <p:tavLst>
                                        <p:tav tm="0">
                                          <p:val>
                                            <p:fltVal val="0"/>
                                          </p:val>
                                        </p:tav>
                                        <p:tav tm="100000">
                                          <p:val>
                                            <p:strVal val="#ppt_h"/>
                                          </p:val>
                                        </p:tav>
                                      </p:tavLst>
                                    </p:anim>
                                    <p:animEffect transition="in" filter="fade">
                                      <p:cBhvr>
                                        <p:cTn id="46" dur="500"/>
                                        <p:tgtEl>
                                          <p:spTgt spid="4"/>
                                        </p:tgtEl>
                                      </p:cBhvr>
                                    </p:animEffect>
                                  </p:childTnLst>
                                </p:cTn>
                              </p:par>
                            </p:childTnLst>
                          </p:cTn>
                        </p:par>
                        <p:par>
                          <p:cTn id="47" fill="hold">
                            <p:stCondLst>
                              <p:cond delay="3850"/>
                            </p:stCondLst>
                            <p:childTnLst>
                              <p:par>
                                <p:cTn id="48" presetID="53" presetClass="entr" presetSubtype="16"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p:cTn id="50" dur="500" fill="hold"/>
                                        <p:tgtEl>
                                          <p:spTgt spid="18"/>
                                        </p:tgtEl>
                                        <p:attrNameLst>
                                          <p:attrName>ppt_w</p:attrName>
                                        </p:attrNameLst>
                                      </p:cBhvr>
                                      <p:tavLst>
                                        <p:tav tm="0">
                                          <p:val>
                                            <p:fltVal val="0"/>
                                          </p:val>
                                        </p:tav>
                                        <p:tav tm="100000">
                                          <p:val>
                                            <p:strVal val="#ppt_w"/>
                                          </p:val>
                                        </p:tav>
                                      </p:tavLst>
                                    </p:anim>
                                    <p:anim calcmode="lin" valueType="num">
                                      <p:cBhvr>
                                        <p:cTn id="51" dur="500" fill="hold"/>
                                        <p:tgtEl>
                                          <p:spTgt spid="18"/>
                                        </p:tgtEl>
                                        <p:attrNameLst>
                                          <p:attrName>ppt_h</p:attrName>
                                        </p:attrNameLst>
                                      </p:cBhvr>
                                      <p:tavLst>
                                        <p:tav tm="0">
                                          <p:val>
                                            <p:fltVal val="0"/>
                                          </p:val>
                                        </p:tav>
                                        <p:tav tm="100000">
                                          <p:val>
                                            <p:strVal val="#ppt_h"/>
                                          </p:val>
                                        </p:tav>
                                      </p:tavLst>
                                    </p:anim>
                                    <p:animEffect transition="in" filter="fade">
                                      <p:cBhvr>
                                        <p:cTn id="52" dur="500"/>
                                        <p:tgtEl>
                                          <p:spTgt spid="18"/>
                                        </p:tgtEl>
                                      </p:cBhvr>
                                    </p:animEffect>
                                  </p:childTnLst>
                                </p:cTn>
                              </p:par>
                            </p:childTnLst>
                          </p:cTn>
                        </p:par>
                        <p:par>
                          <p:cTn id="53" fill="hold">
                            <p:stCondLst>
                              <p:cond delay="435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par>
                          <p:cTn id="60" fill="hold">
                            <p:stCondLst>
                              <p:cond delay="4850"/>
                            </p:stCondLst>
                            <p:childTnLst>
                              <p:par>
                                <p:cTn id="61" presetID="53" presetClass="entr" presetSubtype="16" fill="hold" grpId="0" nodeType="afterEffect">
                                  <p:stCondLst>
                                    <p:cond delay="0"/>
                                  </p:stCondLst>
                                  <p:childTnLst>
                                    <p:set>
                                      <p:cBhvr>
                                        <p:cTn id="62" dur="1" fill="hold">
                                          <p:stCondLst>
                                            <p:cond delay="0"/>
                                          </p:stCondLst>
                                        </p:cTn>
                                        <p:tgtEl>
                                          <p:spTgt spid="2"/>
                                        </p:tgtEl>
                                        <p:attrNameLst>
                                          <p:attrName>style.visibility</p:attrName>
                                        </p:attrNameLst>
                                      </p:cBhvr>
                                      <p:to>
                                        <p:strVal val="visible"/>
                                      </p:to>
                                    </p:set>
                                    <p:anim calcmode="lin" valueType="num">
                                      <p:cBhvr>
                                        <p:cTn id="63" dur="500" fill="hold"/>
                                        <p:tgtEl>
                                          <p:spTgt spid="2"/>
                                        </p:tgtEl>
                                        <p:attrNameLst>
                                          <p:attrName>ppt_w</p:attrName>
                                        </p:attrNameLst>
                                      </p:cBhvr>
                                      <p:tavLst>
                                        <p:tav tm="0">
                                          <p:val>
                                            <p:fltVal val="0"/>
                                          </p:val>
                                        </p:tav>
                                        <p:tav tm="100000">
                                          <p:val>
                                            <p:strVal val="#ppt_w"/>
                                          </p:val>
                                        </p:tav>
                                      </p:tavLst>
                                    </p:anim>
                                    <p:anim calcmode="lin" valueType="num">
                                      <p:cBhvr>
                                        <p:cTn id="64" dur="500" fill="hold"/>
                                        <p:tgtEl>
                                          <p:spTgt spid="2"/>
                                        </p:tgtEl>
                                        <p:attrNameLst>
                                          <p:attrName>ppt_h</p:attrName>
                                        </p:attrNameLst>
                                      </p:cBhvr>
                                      <p:tavLst>
                                        <p:tav tm="0">
                                          <p:val>
                                            <p:fltVal val="0"/>
                                          </p:val>
                                        </p:tav>
                                        <p:tav tm="100000">
                                          <p:val>
                                            <p:strVal val="#ppt_h"/>
                                          </p:val>
                                        </p:tav>
                                      </p:tavLst>
                                    </p:anim>
                                    <p:animEffect transition="in" filter="fade">
                                      <p:cBhvr>
                                        <p:cTn id="65" dur="500"/>
                                        <p:tgtEl>
                                          <p:spTgt spid="2"/>
                                        </p:tgtEl>
                                      </p:cBhvr>
                                    </p:animEffect>
                                  </p:childTnLst>
                                </p:cTn>
                              </p:par>
                            </p:childTnLst>
                          </p:cTn>
                        </p:par>
                        <p:par>
                          <p:cTn id="66" fill="hold">
                            <p:stCondLst>
                              <p:cond delay="5350"/>
                            </p:stCondLst>
                            <p:childTnLst>
                              <p:par>
                                <p:cTn id="67" presetID="53" presetClass="entr" presetSubtype="16" fill="hold" nodeType="after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par>
                          <p:cTn id="72" fill="hold">
                            <p:stCondLst>
                              <p:cond delay="5850"/>
                            </p:stCondLst>
                            <p:childTnLst>
                              <p:par>
                                <p:cTn id="73" presetID="10" presetClass="entr" presetSubtype="0" fill="hold" grpId="0" nodeType="after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fade">
                                      <p:cBhvr>
                                        <p:cTn id="75" dur="500"/>
                                        <p:tgtEl>
                                          <p:spTgt spid="1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Effect transition="in" filter="fade">
                                      <p:cBhvr>
                                        <p:cTn id="78" dur="500"/>
                                        <p:tgtEl>
                                          <p:spTgt spid="11"/>
                                        </p:tgtEl>
                                      </p:cBhvr>
                                    </p:animEffect>
                                  </p:childTnLst>
                                </p:cTn>
                              </p:par>
                            </p:childTnLst>
                          </p:cTn>
                        </p:par>
                        <p:par>
                          <p:cTn id="79" fill="hold">
                            <p:stCondLst>
                              <p:cond delay="6350"/>
                            </p:stCondLst>
                            <p:childTnLst>
                              <p:par>
                                <p:cTn id="80" presetID="53" presetClass="entr" presetSubtype="16" fill="hold" grpId="0" nodeType="afterEffect">
                                  <p:stCondLst>
                                    <p:cond delay="0"/>
                                  </p:stCondLst>
                                  <p:childTnLst>
                                    <p:set>
                                      <p:cBhvr>
                                        <p:cTn id="81" dur="1" fill="hold">
                                          <p:stCondLst>
                                            <p:cond delay="0"/>
                                          </p:stCondLst>
                                        </p:cTn>
                                        <p:tgtEl>
                                          <p:spTgt spid="3"/>
                                        </p:tgtEl>
                                        <p:attrNameLst>
                                          <p:attrName>style.visibility</p:attrName>
                                        </p:attrNameLst>
                                      </p:cBhvr>
                                      <p:to>
                                        <p:strVal val="visible"/>
                                      </p:to>
                                    </p:set>
                                    <p:anim calcmode="lin" valueType="num">
                                      <p:cBhvr>
                                        <p:cTn id="82" dur="500" fill="hold"/>
                                        <p:tgtEl>
                                          <p:spTgt spid="3"/>
                                        </p:tgtEl>
                                        <p:attrNameLst>
                                          <p:attrName>ppt_w</p:attrName>
                                        </p:attrNameLst>
                                      </p:cBhvr>
                                      <p:tavLst>
                                        <p:tav tm="0">
                                          <p:val>
                                            <p:fltVal val="0"/>
                                          </p:val>
                                        </p:tav>
                                        <p:tav tm="100000">
                                          <p:val>
                                            <p:strVal val="#ppt_w"/>
                                          </p:val>
                                        </p:tav>
                                      </p:tavLst>
                                    </p:anim>
                                    <p:anim calcmode="lin" valueType="num">
                                      <p:cBhvr>
                                        <p:cTn id="83" dur="500" fill="hold"/>
                                        <p:tgtEl>
                                          <p:spTgt spid="3"/>
                                        </p:tgtEl>
                                        <p:attrNameLst>
                                          <p:attrName>ppt_h</p:attrName>
                                        </p:attrNameLst>
                                      </p:cBhvr>
                                      <p:tavLst>
                                        <p:tav tm="0">
                                          <p:val>
                                            <p:fltVal val="0"/>
                                          </p:val>
                                        </p:tav>
                                        <p:tav tm="100000">
                                          <p:val>
                                            <p:strVal val="#ppt_h"/>
                                          </p:val>
                                        </p:tav>
                                      </p:tavLst>
                                    </p:anim>
                                    <p:animEffect transition="in" filter="fade">
                                      <p:cBhvr>
                                        <p:cTn id="84" dur="500"/>
                                        <p:tgtEl>
                                          <p:spTgt spid="3"/>
                                        </p:tgtEl>
                                      </p:cBhvr>
                                    </p:animEffect>
                                  </p:childTnLst>
                                </p:cTn>
                              </p:par>
                            </p:childTnLst>
                          </p:cTn>
                        </p:par>
                        <p:par>
                          <p:cTn id="85" fill="hold">
                            <p:stCondLst>
                              <p:cond delay="6850"/>
                            </p:stCondLst>
                            <p:childTnLst>
                              <p:par>
                                <p:cTn id="86" presetID="53" presetClass="entr" presetSubtype="16" fill="hold" grpId="0" nodeType="afterEffect">
                                  <p:stCondLst>
                                    <p:cond delay="0"/>
                                  </p:stCondLst>
                                  <p:childTnLst>
                                    <p:set>
                                      <p:cBhvr>
                                        <p:cTn id="87" dur="1" fill="hold">
                                          <p:stCondLst>
                                            <p:cond delay="0"/>
                                          </p:stCondLst>
                                        </p:cTn>
                                        <p:tgtEl>
                                          <p:spTgt spid="21"/>
                                        </p:tgtEl>
                                        <p:attrNameLst>
                                          <p:attrName>style.visibility</p:attrName>
                                        </p:attrNameLst>
                                      </p:cBhvr>
                                      <p:to>
                                        <p:strVal val="visible"/>
                                      </p:to>
                                    </p:set>
                                    <p:anim calcmode="lin" valueType="num">
                                      <p:cBhvr>
                                        <p:cTn id="88" dur="500" fill="hold"/>
                                        <p:tgtEl>
                                          <p:spTgt spid="21"/>
                                        </p:tgtEl>
                                        <p:attrNameLst>
                                          <p:attrName>ppt_w</p:attrName>
                                        </p:attrNameLst>
                                      </p:cBhvr>
                                      <p:tavLst>
                                        <p:tav tm="0">
                                          <p:val>
                                            <p:fltVal val="0"/>
                                          </p:val>
                                        </p:tav>
                                        <p:tav tm="100000">
                                          <p:val>
                                            <p:strVal val="#ppt_w"/>
                                          </p:val>
                                        </p:tav>
                                      </p:tavLst>
                                    </p:anim>
                                    <p:anim calcmode="lin" valueType="num">
                                      <p:cBhvr>
                                        <p:cTn id="89" dur="500" fill="hold"/>
                                        <p:tgtEl>
                                          <p:spTgt spid="21"/>
                                        </p:tgtEl>
                                        <p:attrNameLst>
                                          <p:attrName>ppt_h</p:attrName>
                                        </p:attrNameLst>
                                      </p:cBhvr>
                                      <p:tavLst>
                                        <p:tav tm="0">
                                          <p:val>
                                            <p:fltVal val="0"/>
                                          </p:val>
                                        </p:tav>
                                        <p:tav tm="100000">
                                          <p:val>
                                            <p:strVal val="#ppt_h"/>
                                          </p:val>
                                        </p:tav>
                                      </p:tavLst>
                                    </p:anim>
                                    <p:animEffect transition="in" filter="fade">
                                      <p:cBhvr>
                                        <p:cTn id="90" dur="500"/>
                                        <p:tgtEl>
                                          <p:spTgt spid="21"/>
                                        </p:tgtEl>
                                      </p:cBhvr>
                                    </p:animEffect>
                                  </p:childTnLst>
                                </p:cTn>
                              </p:par>
                            </p:childTnLst>
                          </p:cTn>
                        </p:par>
                        <p:par>
                          <p:cTn id="91" fill="hold">
                            <p:stCondLst>
                              <p:cond delay="7350"/>
                            </p:stCondLst>
                            <p:childTnLst>
                              <p:par>
                                <p:cTn id="92" presetID="10" presetClass="entr" presetSubtype="0" fill="hold" grpId="0" nodeType="after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fade">
                                      <p:cBhvr>
                                        <p:cTn id="94" dur="500"/>
                                        <p:tgtEl>
                                          <p:spTgt spid="30"/>
                                        </p:tgtEl>
                                      </p:cBhvr>
                                    </p:animEffect>
                                  </p:childTnLst>
                                </p:cTn>
                              </p:par>
                            </p:childTnLst>
                          </p:cTn>
                        </p:par>
                        <p:par>
                          <p:cTn id="95" fill="hold">
                            <p:stCondLst>
                              <p:cond delay="7850"/>
                            </p:stCondLst>
                            <p:childTnLst>
                              <p:par>
                                <p:cTn id="96" presetID="10" presetClass="entr" presetSubtype="0" fill="hold" grpId="0" nodeType="after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fade">
                                      <p:cBhvr>
                                        <p:cTn id="98" dur="500"/>
                                        <p:tgtEl>
                                          <p:spTgt spid="14"/>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13"/>
                                        </p:tgtEl>
                                        <p:attrNameLst>
                                          <p:attrName>style.visibility</p:attrName>
                                        </p:attrNameLst>
                                      </p:cBhvr>
                                      <p:to>
                                        <p:strVal val="visible"/>
                                      </p:to>
                                    </p:set>
                                    <p:animEffect transition="in" filter="fade">
                                      <p:cBhvr>
                                        <p:cTn id="10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1" grpId="0" animBg="1"/>
      <p:bldP spid="26" grpId="0"/>
      <p:bldP spid="30" grpId="0"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Freeform 7"/>
          <p:cNvSpPr>
            <a:spLocks noChangeArrowheads="1"/>
          </p:cNvSpPr>
          <p:nvPr/>
        </p:nvSpPr>
        <p:spPr bwMode="auto">
          <a:xfrm>
            <a:off x="3965575" y="1411437"/>
            <a:ext cx="1038225" cy="915987"/>
          </a:xfrm>
          <a:custGeom>
            <a:avLst/>
            <a:gdLst>
              <a:gd name="T0" fmla="*/ 2684 w 2684"/>
              <a:gd name="T1" fmla="*/ 2365 h 2365"/>
              <a:gd name="T2" fmla="*/ 1342 w 2684"/>
              <a:gd name="T3" fmla="*/ 0 h 2365"/>
              <a:gd name="T4" fmla="*/ 0 w 2684"/>
              <a:gd name="T5" fmla="*/ 2365 h 2365"/>
              <a:gd name="T6" fmla="*/ 2684 w 2684"/>
              <a:gd name="T7" fmla="*/ 2365 h 2365"/>
              <a:gd name="T8" fmla="*/ 0 60000 65536"/>
              <a:gd name="T9" fmla="*/ 0 60000 65536"/>
              <a:gd name="T10" fmla="*/ 0 60000 65536"/>
              <a:gd name="T11" fmla="*/ 0 60000 65536"/>
              <a:gd name="T12" fmla="*/ 0 w 2684"/>
              <a:gd name="T13" fmla="*/ 0 h 2365"/>
              <a:gd name="T14" fmla="*/ 2684 w 2684"/>
              <a:gd name="T15" fmla="*/ 2365 h 2365"/>
            </a:gdLst>
            <a:ahLst/>
            <a:cxnLst>
              <a:cxn ang="T8">
                <a:pos x="T0" y="T1"/>
              </a:cxn>
              <a:cxn ang="T9">
                <a:pos x="T2" y="T3"/>
              </a:cxn>
              <a:cxn ang="T10">
                <a:pos x="T4" y="T5"/>
              </a:cxn>
              <a:cxn ang="T11">
                <a:pos x="T6" y="T7"/>
              </a:cxn>
            </a:cxnLst>
            <a:rect l="T12" t="T13" r="T14" b="T15"/>
            <a:pathLst>
              <a:path w="2684" h="2365">
                <a:moveTo>
                  <a:pt x="2684" y="2365"/>
                </a:moveTo>
                <a:lnTo>
                  <a:pt x="1342" y="0"/>
                </a:lnTo>
                <a:lnTo>
                  <a:pt x="0" y="2365"/>
                </a:lnTo>
                <a:lnTo>
                  <a:pt x="2684" y="2365"/>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3" name="Freeform 8"/>
          <p:cNvSpPr>
            <a:spLocks noChangeArrowheads="1"/>
          </p:cNvSpPr>
          <p:nvPr/>
        </p:nvSpPr>
        <p:spPr bwMode="auto">
          <a:xfrm>
            <a:off x="2936875" y="2327424"/>
            <a:ext cx="1028700" cy="990600"/>
          </a:xfrm>
          <a:custGeom>
            <a:avLst/>
            <a:gdLst>
              <a:gd name="T0" fmla="*/ 2664 w 2664"/>
              <a:gd name="T1" fmla="*/ 0 h 2553"/>
              <a:gd name="T2" fmla="*/ 0 w 2664"/>
              <a:gd name="T3" fmla="*/ 546 h 2553"/>
              <a:gd name="T4" fmla="*/ 1835 w 2664"/>
              <a:gd name="T5" fmla="*/ 2553 h 2553"/>
              <a:gd name="T6" fmla="*/ 2664 w 2664"/>
              <a:gd name="T7" fmla="*/ 0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2664" y="0"/>
                </a:moveTo>
                <a:lnTo>
                  <a:pt x="0" y="546"/>
                </a:lnTo>
                <a:lnTo>
                  <a:pt x="1835" y="2553"/>
                </a:lnTo>
                <a:lnTo>
                  <a:pt x="2664"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4" name="Freeform 9"/>
          <p:cNvSpPr>
            <a:spLocks noChangeArrowheads="1"/>
          </p:cNvSpPr>
          <p:nvPr/>
        </p:nvSpPr>
        <p:spPr bwMode="auto">
          <a:xfrm>
            <a:off x="3527425" y="3318024"/>
            <a:ext cx="955675" cy="1044575"/>
          </a:xfrm>
          <a:custGeom>
            <a:avLst/>
            <a:gdLst>
              <a:gd name="T0" fmla="*/ 305 w 2476"/>
              <a:gd name="T1" fmla="*/ 0 h 2702"/>
              <a:gd name="T2" fmla="*/ 0 w 2476"/>
              <a:gd name="T3" fmla="*/ 2702 h 2702"/>
              <a:gd name="T4" fmla="*/ 2476 w 2476"/>
              <a:gd name="T5" fmla="*/ 1578 h 2702"/>
              <a:gd name="T6" fmla="*/ 305 w 2476"/>
              <a:gd name="T7" fmla="*/ 0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305" y="0"/>
                </a:moveTo>
                <a:lnTo>
                  <a:pt x="0" y="2702"/>
                </a:lnTo>
                <a:lnTo>
                  <a:pt x="2476" y="1578"/>
                </a:lnTo>
                <a:lnTo>
                  <a:pt x="305" y="0"/>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5" name="Freeform 10"/>
          <p:cNvSpPr>
            <a:spLocks noChangeArrowheads="1"/>
          </p:cNvSpPr>
          <p:nvPr/>
        </p:nvSpPr>
        <p:spPr bwMode="auto">
          <a:xfrm>
            <a:off x="4483100" y="3318024"/>
            <a:ext cx="958850" cy="1044575"/>
          </a:xfrm>
          <a:custGeom>
            <a:avLst/>
            <a:gdLst>
              <a:gd name="T0" fmla="*/ 0 w 2476"/>
              <a:gd name="T1" fmla="*/ 1578 h 2702"/>
              <a:gd name="T2" fmla="*/ 2476 w 2476"/>
              <a:gd name="T3" fmla="*/ 2702 h 2702"/>
              <a:gd name="T4" fmla="*/ 2172 w 2476"/>
              <a:gd name="T5" fmla="*/ 0 h 2702"/>
              <a:gd name="T6" fmla="*/ 0 w 2476"/>
              <a:gd name="T7" fmla="*/ 1578 h 2702"/>
              <a:gd name="T8" fmla="*/ 0 60000 65536"/>
              <a:gd name="T9" fmla="*/ 0 60000 65536"/>
              <a:gd name="T10" fmla="*/ 0 60000 65536"/>
              <a:gd name="T11" fmla="*/ 0 60000 65536"/>
              <a:gd name="T12" fmla="*/ 0 w 2476"/>
              <a:gd name="T13" fmla="*/ 0 h 2702"/>
              <a:gd name="T14" fmla="*/ 2476 w 2476"/>
              <a:gd name="T15" fmla="*/ 2702 h 2702"/>
            </a:gdLst>
            <a:ahLst/>
            <a:cxnLst>
              <a:cxn ang="T8">
                <a:pos x="T0" y="T1"/>
              </a:cxn>
              <a:cxn ang="T9">
                <a:pos x="T2" y="T3"/>
              </a:cxn>
              <a:cxn ang="T10">
                <a:pos x="T4" y="T5"/>
              </a:cxn>
              <a:cxn ang="T11">
                <a:pos x="T6" y="T7"/>
              </a:cxn>
            </a:cxnLst>
            <a:rect l="T12" t="T13" r="T14" b="T15"/>
            <a:pathLst>
              <a:path w="2476" h="2702">
                <a:moveTo>
                  <a:pt x="0" y="1578"/>
                </a:moveTo>
                <a:lnTo>
                  <a:pt x="2476" y="2702"/>
                </a:lnTo>
                <a:lnTo>
                  <a:pt x="2172" y="0"/>
                </a:lnTo>
                <a:lnTo>
                  <a:pt x="0" y="1578"/>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6" name="Freeform 11"/>
          <p:cNvSpPr>
            <a:spLocks noChangeArrowheads="1"/>
          </p:cNvSpPr>
          <p:nvPr/>
        </p:nvSpPr>
        <p:spPr bwMode="auto">
          <a:xfrm>
            <a:off x="5003800" y="2327424"/>
            <a:ext cx="1028700" cy="990600"/>
          </a:xfrm>
          <a:custGeom>
            <a:avLst/>
            <a:gdLst>
              <a:gd name="T0" fmla="*/ 830 w 2664"/>
              <a:gd name="T1" fmla="*/ 2553 h 2553"/>
              <a:gd name="T2" fmla="*/ 2664 w 2664"/>
              <a:gd name="T3" fmla="*/ 546 h 2553"/>
              <a:gd name="T4" fmla="*/ 0 w 2664"/>
              <a:gd name="T5" fmla="*/ 0 h 2553"/>
              <a:gd name="T6" fmla="*/ 830 w 2664"/>
              <a:gd name="T7" fmla="*/ 2553 h 2553"/>
              <a:gd name="T8" fmla="*/ 0 60000 65536"/>
              <a:gd name="T9" fmla="*/ 0 60000 65536"/>
              <a:gd name="T10" fmla="*/ 0 60000 65536"/>
              <a:gd name="T11" fmla="*/ 0 60000 65536"/>
              <a:gd name="T12" fmla="*/ 0 w 2664"/>
              <a:gd name="T13" fmla="*/ 0 h 2553"/>
              <a:gd name="T14" fmla="*/ 2664 w 2664"/>
              <a:gd name="T15" fmla="*/ 2553 h 2553"/>
            </a:gdLst>
            <a:ahLst/>
            <a:cxnLst>
              <a:cxn ang="T8">
                <a:pos x="T0" y="T1"/>
              </a:cxn>
              <a:cxn ang="T9">
                <a:pos x="T2" y="T3"/>
              </a:cxn>
              <a:cxn ang="T10">
                <a:pos x="T4" y="T5"/>
              </a:cxn>
              <a:cxn ang="T11">
                <a:pos x="T6" y="T7"/>
              </a:cxn>
            </a:cxnLst>
            <a:rect l="T12" t="T13" r="T14" b="T15"/>
            <a:pathLst>
              <a:path w="2664" h="2553">
                <a:moveTo>
                  <a:pt x="830" y="2553"/>
                </a:moveTo>
                <a:lnTo>
                  <a:pt x="2664" y="546"/>
                </a:lnTo>
                <a:lnTo>
                  <a:pt x="0" y="0"/>
                </a:lnTo>
                <a:lnTo>
                  <a:pt x="830" y="2553"/>
                </a:lnTo>
                <a:close/>
              </a:path>
            </a:pathLst>
          </a:custGeom>
          <a:solidFill>
            <a:schemeClr val="accent1"/>
          </a:solidFill>
          <a:ln>
            <a:noFill/>
          </a:ln>
        </p:spPr>
        <p:txBody>
          <a:bodyPr/>
          <a:lstStyle/>
          <a:p>
            <a:endParaRPr lang="zh-CN" altLang="zh-CN">
              <a:solidFill>
                <a:srgbClr val="000000"/>
              </a:solidFill>
              <a:latin typeface="Calibri" panose="020F0502020204030204" pitchFamily="34" charset="0"/>
              <a:sym typeface="宋体" panose="02010600030101010101" pitchFamily="2" charset="-122"/>
            </a:endParaRPr>
          </a:p>
        </p:txBody>
      </p:sp>
      <p:sp>
        <p:nvSpPr>
          <p:cNvPr id="37" name="矩形 7"/>
          <p:cNvSpPr>
            <a:spLocks noChangeArrowheads="1"/>
          </p:cNvSpPr>
          <p:nvPr/>
        </p:nvSpPr>
        <p:spPr bwMode="auto">
          <a:xfrm>
            <a:off x="4303713" y="1830537"/>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01</a:t>
            </a:r>
            <a:endParaRPr lang="zh-CN" altLang="en-US" sz="2800">
              <a:solidFill>
                <a:schemeClr val="bg1"/>
              </a:solidFill>
              <a:latin typeface="Swiss911 UCm BT" pitchFamily="2" charset="0"/>
              <a:sym typeface="Swiss911 UCm BT" pitchFamily="2" charset="0"/>
            </a:endParaRPr>
          </a:p>
        </p:txBody>
      </p:sp>
      <p:sp>
        <p:nvSpPr>
          <p:cNvPr id="38" name="矩形 8"/>
          <p:cNvSpPr>
            <a:spLocks noChangeArrowheads="1"/>
          </p:cNvSpPr>
          <p:nvPr/>
        </p:nvSpPr>
        <p:spPr bwMode="auto">
          <a:xfrm>
            <a:off x="5264150" y="2514749"/>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02</a:t>
            </a:r>
            <a:endParaRPr lang="zh-CN" altLang="en-US" sz="2800">
              <a:solidFill>
                <a:schemeClr val="bg1"/>
              </a:solidFill>
              <a:latin typeface="Swiss911 UCm BT" pitchFamily="2" charset="0"/>
              <a:sym typeface="Swiss911 UCm BT" pitchFamily="2" charset="0"/>
            </a:endParaRPr>
          </a:p>
        </p:txBody>
      </p:sp>
      <p:sp>
        <p:nvSpPr>
          <p:cNvPr id="39" name="矩形 9"/>
          <p:cNvSpPr>
            <a:spLocks noChangeArrowheads="1"/>
          </p:cNvSpPr>
          <p:nvPr/>
        </p:nvSpPr>
        <p:spPr bwMode="auto">
          <a:xfrm>
            <a:off x="4905375" y="3654574"/>
            <a:ext cx="3571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03</a:t>
            </a:r>
            <a:endParaRPr lang="zh-CN" altLang="en-US" sz="2800">
              <a:solidFill>
                <a:schemeClr val="bg1"/>
              </a:solidFill>
              <a:latin typeface="Swiss911 UCm BT" pitchFamily="2" charset="0"/>
              <a:sym typeface="Swiss911 UCm BT" pitchFamily="2" charset="0"/>
            </a:endParaRPr>
          </a:p>
        </p:txBody>
      </p:sp>
      <p:sp>
        <p:nvSpPr>
          <p:cNvPr id="40" name="矩形 10"/>
          <p:cNvSpPr>
            <a:spLocks noChangeArrowheads="1"/>
          </p:cNvSpPr>
          <p:nvPr/>
        </p:nvSpPr>
        <p:spPr bwMode="auto">
          <a:xfrm>
            <a:off x="3646488" y="3668862"/>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04</a:t>
            </a:r>
            <a:endParaRPr lang="zh-CN" altLang="en-US" sz="2800">
              <a:solidFill>
                <a:schemeClr val="bg1"/>
              </a:solidFill>
              <a:latin typeface="Swiss911 UCm BT" pitchFamily="2" charset="0"/>
              <a:sym typeface="Swiss911 UCm BT" pitchFamily="2" charset="0"/>
            </a:endParaRPr>
          </a:p>
        </p:txBody>
      </p:sp>
      <p:sp>
        <p:nvSpPr>
          <p:cNvPr id="41" name="矩形 11"/>
          <p:cNvSpPr>
            <a:spLocks noChangeArrowheads="1"/>
          </p:cNvSpPr>
          <p:nvPr/>
        </p:nvSpPr>
        <p:spPr bwMode="auto">
          <a:xfrm>
            <a:off x="3348038" y="2524274"/>
            <a:ext cx="3571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zh-CN" sz="2800">
                <a:solidFill>
                  <a:schemeClr val="bg1"/>
                </a:solidFill>
                <a:latin typeface="Swiss911 UCm BT" pitchFamily="2" charset="0"/>
                <a:sym typeface="Swiss911 UCm BT" pitchFamily="2" charset="0"/>
              </a:rPr>
              <a:t>05</a:t>
            </a:r>
            <a:endParaRPr lang="zh-CN" altLang="en-US" sz="2800">
              <a:solidFill>
                <a:schemeClr val="bg1"/>
              </a:solidFill>
              <a:latin typeface="Swiss911 UCm BT" pitchFamily="2" charset="0"/>
              <a:sym typeface="Swiss911 UCm BT" pitchFamily="2" charset="0"/>
            </a:endParaRPr>
          </a:p>
        </p:txBody>
      </p:sp>
      <p:sp>
        <p:nvSpPr>
          <p:cNvPr id="42" name="TextBox 12"/>
          <p:cNvSpPr>
            <a:spLocks noChangeArrowheads="1"/>
          </p:cNvSpPr>
          <p:nvPr/>
        </p:nvSpPr>
        <p:spPr bwMode="auto">
          <a:xfrm>
            <a:off x="4879975" y="1260624"/>
            <a:ext cx="257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3" name="TextBox 13"/>
          <p:cNvSpPr>
            <a:spLocks noChangeArrowheads="1"/>
          </p:cNvSpPr>
          <p:nvPr/>
        </p:nvSpPr>
        <p:spPr bwMode="auto">
          <a:xfrm>
            <a:off x="6138863" y="2484587"/>
            <a:ext cx="2109787"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4" name="TextBox 14"/>
          <p:cNvSpPr>
            <a:spLocks noChangeArrowheads="1"/>
          </p:cNvSpPr>
          <p:nvPr/>
        </p:nvSpPr>
        <p:spPr bwMode="auto">
          <a:xfrm>
            <a:off x="5622925" y="3930799"/>
            <a:ext cx="210978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a:solidFill>
                  <a:srgbClr val="595959"/>
                </a:solidFill>
                <a:latin typeface="微软雅黑" panose="020B0503020204020204" pitchFamily="34" charset="-122"/>
                <a:ea typeface="微软雅黑" panose="020B0503020204020204" pitchFamily="34" charset="-122"/>
              </a:rPr>
              <a:t>详写内容</a:t>
            </a:r>
            <a:r>
              <a:rPr lang="en-US" altLang="zh-CN" sz="1000">
                <a:solidFill>
                  <a:srgbClr val="595959"/>
                </a:solidFill>
                <a:latin typeface="微软雅黑" panose="020B0503020204020204" pitchFamily="34" charset="-122"/>
                <a:ea typeface="微软雅黑" panose="020B0503020204020204" pitchFamily="34" charset="-122"/>
              </a:rPr>
              <a:t>……</a:t>
            </a:r>
            <a:r>
              <a:rPr lang="zh-CN" altLang="en-US" sz="100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a:solidFill>
                <a:srgbClr val="595959"/>
              </a:solidFill>
              <a:latin typeface="微软雅黑" panose="020B0503020204020204" pitchFamily="34" charset="-122"/>
              <a:ea typeface="微软雅黑" panose="020B0503020204020204" pitchFamily="34" charset="-122"/>
            </a:endParaRPr>
          </a:p>
        </p:txBody>
      </p:sp>
      <p:sp>
        <p:nvSpPr>
          <p:cNvPr id="45" name="TextBox 15"/>
          <p:cNvSpPr>
            <a:spLocks noChangeArrowheads="1"/>
          </p:cNvSpPr>
          <p:nvPr/>
        </p:nvSpPr>
        <p:spPr bwMode="auto">
          <a:xfrm>
            <a:off x="1136650" y="3629174"/>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anose="020B0503020204020204" pitchFamily="34" charset="-122"/>
                <a:ea typeface="微软雅黑" panose="020B0503020204020204" pitchFamily="34" charset="-122"/>
              </a:rPr>
              <a:t>详写内容</a:t>
            </a:r>
            <a:r>
              <a:rPr lang="en-US" altLang="zh-CN" sz="1000" dirty="0">
                <a:solidFill>
                  <a:srgbClr val="595959"/>
                </a:solidFill>
                <a:latin typeface="微软雅黑" panose="020B0503020204020204" pitchFamily="34" charset="-122"/>
                <a:ea typeface="微软雅黑" panose="020B0503020204020204" pitchFamily="34" charset="-122"/>
              </a:rPr>
              <a:t>……</a:t>
            </a:r>
            <a:r>
              <a:rPr lang="zh-CN" altLang="en-US" sz="1000" dirty="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rgbClr val="595959"/>
              </a:solidFill>
              <a:latin typeface="微软雅黑" panose="020B0503020204020204" pitchFamily="34" charset="-122"/>
              <a:ea typeface="微软雅黑" panose="020B0503020204020204" pitchFamily="34" charset="-122"/>
            </a:endParaRPr>
          </a:p>
        </p:txBody>
      </p:sp>
      <p:sp>
        <p:nvSpPr>
          <p:cNvPr id="46" name="TextBox 16"/>
          <p:cNvSpPr>
            <a:spLocks noChangeArrowheads="1"/>
          </p:cNvSpPr>
          <p:nvPr/>
        </p:nvSpPr>
        <p:spPr bwMode="auto">
          <a:xfrm>
            <a:off x="1136650" y="1881337"/>
            <a:ext cx="21082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zh-CN" altLang="en-US" sz="1000" dirty="0">
                <a:solidFill>
                  <a:srgbClr val="595959"/>
                </a:solidFill>
                <a:latin typeface="微软雅黑" panose="020B0503020204020204" pitchFamily="34" charset="-122"/>
                <a:ea typeface="微软雅黑" panose="020B0503020204020204" pitchFamily="34" charset="-122"/>
              </a:rPr>
              <a:t>详写内容</a:t>
            </a:r>
            <a:r>
              <a:rPr lang="en-US" altLang="zh-CN" sz="1000" dirty="0">
                <a:solidFill>
                  <a:srgbClr val="595959"/>
                </a:solidFill>
                <a:latin typeface="微软雅黑" panose="020B0503020204020204" pitchFamily="34" charset="-122"/>
                <a:ea typeface="微软雅黑" panose="020B0503020204020204" pitchFamily="34" charset="-122"/>
              </a:rPr>
              <a:t>……</a:t>
            </a:r>
            <a:r>
              <a:rPr lang="zh-CN" altLang="en-US" sz="1000" dirty="0">
                <a:solidFill>
                  <a:srgbClr val="595959"/>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rgbClr val="595959"/>
              </a:solidFill>
              <a:latin typeface="微软雅黑" panose="020B0503020204020204" pitchFamily="34" charset="-122"/>
              <a:ea typeface="微软雅黑" panose="020B0503020204020204" pitchFamily="34" charset="-122"/>
            </a:endParaRPr>
          </a:p>
        </p:txBody>
      </p:sp>
      <p:sp>
        <p:nvSpPr>
          <p:cNvPr id="47" name="TextBox 17"/>
          <p:cNvSpPr>
            <a:spLocks noChangeArrowheads="1"/>
          </p:cNvSpPr>
          <p:nvPr/>
        </p:nvSpPr>
        <p:spPr bwMode="auto">
          <a:xfrm>
            <a:off x="4879975" y="1059133"/>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Box 18"/>
          <p:cNvSpPr>
            <a:spLocks noChangeArrowheads="1"/>
          </p:cNvSpPr>
          <p:nvPr/>
        </p:nvSpPr>
        <p:spPr bwMode="auto">
          <a:xfrm>
            <a:off x="6138863" y="2260871"/>
            <a:ext cx="12620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19"/>
          <p:cNvSpPr>
            <a:spLocks noChangeArrowheads="1"/>
          </p:cNvSpPr>
          <p:nvPr/>
        </p:nvSpPr>
        <p:spPr bwMode="auto">
          <a:xfrm>
            <a:off x="5622925" y="3708671"/>
            <a:ext cx="126206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Box 20"/>
          <p:cNvSpPr>
            <a:spLocks noChangeArrowheads="1"/>
          </p:cNvSpPr>
          <p:nvPr/>
        </p:nvSpPr>
        <p:spPr bwMode="auto">
          <a:xfrm>
            <a:off x="1136650" y="3403871"/>
            <a:ext cx="120310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21"/>
          <p:cNvSpPr>
            <a:spLocks noChangeArrowheads="1"/>
          </p:cNvSpPr>
          <p:nvPr/>
        </p:nvSpPr>
        <p:spPr bwMode="auto">
          <a:xfrm>
            <a:off x="1136650" y="1649683"/>
            <a:ext cx="10810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Box 22"/>
          <p:cNvSpPr>
            <a:spLocks noChangeArrowheads="1"/>
          </p:cNvSpPr>
          <p:nvPr/>
        </p:nvSpPr>
        <p:spPr bwMode="auto">
          <a:xfrm>
            <a:off x="3995936" y="2737832"/>
            <a:ext cx="99139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zh-CN" altLang="en-US" b="1" dirty="0">
                <a:solidFill>
                  <a:schemeClr val="accent1"/>
                </a:solidFill>
                <a:latin typeface="微软雅黑" panose="020B0503020204020204" pitchFamily="34" charset="-122"/>
                <a:ea typeface="微软雅黑" panose="020B0503020204020204" pitchFamily="34" charset="-122"/>
              </a:rPr>
              <a:t>点击添加标题内容</a:t>
            </a:r>
            <a:endParaRPr lang="zh-CN" altLang="en-US" b="1"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23" presetClass="entr" presetSubtype="528"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p:cTn id="15" dur="500" fill="hold"/>
                                        <p:tgtEl>
                                          <p:spTgt spid="32"/>
                                        </p:tgtEl>
                                        <p:attrNameLst>
                                          <p:attrName>ppt_w</p:attrName>
                                        </p:attrNameLst>
                                      </p:cBhvr>
                                      <p:tavLst>
                                        <p:tav tm="0">
                                          <p:val>
                                            <p:fltVal val="0"/>
                                          </p:val>
                                        </p:tav>
                                        <p:tav tm="100000">
                                          <p:val>
                                            <p:strVal val="#ppt_w"/>
                                          </p:val>
                                        </p:tav>
                                      </p:tavLst>
                                    </p:anim>
                                    <p:anim calcmode="lin" valueType="num">
                                      <p:cBhvr>
                                        <p:cTn id="16" dur="500" fill="hold"/>
                                        <p:tgtEl>
                                          <p:spTgt spid="32"/>
                                        </p:tgtEl>
                                        <p:attrNameLst>
                                          <p:attrName>ppt_h</p:attrName>
                                        </p:attrNameLst>
                                      </p:cBhvr>
                                      <p:tavLst>
                                        <p:tav tm="0">
                                          <p:val>
                                            <p:fltVal val="0"/>
                                          </p:val>
                                        </p:tav>
                                        <p:tav tm="100000">
                                          <p:val>
                                            <p:strVal val="#ppt_h"/>
                                          </p:val>
                                        </p:tav>
                                      </p:tavLst>
                                    </p:anim>
                                    <p:anim calcmode="lin" valueType="num">
                                      <p:cBhvr>
                                        <p:cTn id="17" dur="500" fill="hold"/>
                                        <p:tgtEl>
                                          <p:spTgt spid="32"/>
                                        </p:tgtEl>
                                        <p:attrNameLst>
                                          <p:attrName>ppt_x</p:attrName>
                                        </p:attrNameLst>
                                      </p:cBhvr>
                                      <p:tavLst>
                                        <p:tav tm="0">
                                          <p:val>
                                            <p:fltVal val="0.5"/>
                                          </p:val>
                                        </p:tav>
                                        <p:tav tm="100000">
                                          <p:val>
                                            <p:strVal val="#ppt_x"/>
                                          </p:val>
                                        </p:tav>
                                      </p:tavLst>
                                    </p:anim>
                                    <p:anim calcmode="lin" valueType="num">
                                      <p:cBhvr>
                                        <p:cTn id="18" dur="500" fill="hold"/>
                                        <p:tgtEl>
                                          <p:spTgt spid="32"/>
                                        </p:tgtEl>
                                        <p:attrNameLst>
                                          <p:attrName>ppt_y</p:attrName>
                                        </p:attrNameLst>
                                      </p:cBhvr>
                                      <p:tavLst>
                                        <p:tav tm="0">
                                          <p:val>
                                            <p:fltVal val="0.5"/>
                                          </p:val>
                                        </p:tav>
                                        <p:tav tm="100000">
                                          <p:val>
                                            <p:strVal val="#ppt_y"/>
                                          </p:val>
                                        </p:tav>
                                      </p:tavLst>
                                    </p:anim>
                                  </p:childTnLst>
                                </p:cTn>
                              </p:par>
                              <p:par>
                                <p:cTn id="19" presetID="23" presetClass="entr" presetSubtype="528"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 calcmode="lin" valueType="num">
                                      <p:cBhvr>
                                        <p:cTn id="23" dur="500" fill="hold"/>
                                        <p:tgtEl>
                                          <p:spTgt spid="33"/>
                                        </p:tgtEl>
                                        <p:attrNameLst>
                                          <p:attrName>ppt_x</p:attrName>
                                        </p:attrNameLst>
                                      </p:cBhvr>
                                      <p:tavLst>
                                        <p:tav tm="0">
                                          <p:val>
                                            <p:fltVal val="0.5"/>
                                          </p:val>
                                        </p:tav>
                                        <p:tav tm="100000">
                                          <p:val>
                                            <p:strVal val="#ppt_x"/>
                                          </p:val>
                                        </p:tav>
                                      </p:tavLst>
                                    </p:anim>
                                    <p:anim calcmode="lin" valueType="num">
                                      <p:cBhvr>
                                        <p:cTn id="24" dur="500" fill="hold"/>
                                        <p:tgtEl>
                                          <p:spTgt spid="33"/>
                                        </p:tgtEl>
                                        <p:attrNameLst>
                                          <p:attrName>ppt_y</p:attrName>
                                        </p:attrNameLst>
                                      </p:cBhvr>
                                      <p:tavLst>
                                        <p:tav tm="0">
                                          <p:val>
                                            <p:fltVal val="0.5"/>
                                          </p:val>
                                        </p:tav>
                                        <p:tav tm="100000">
                                          <p:val>
                                            <p:strVal val="#ppt_y"/>
                                          </p:val>
                                        </p:tav>
                                      </p:tavLst>
                                    </p:anim>
                                  </p:childTnLst>
                                </p:cTn>
                              </p:par>
                              <p:par>
                                <p:cTn id="25" presetID="23" presetClass="entr" presetSubtype="528"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anim calcmode="lin" valueType="num">
                                      <p:cBhvr>
                                        <p:cTn id="27" dur="500" fill="hold"/>
                                        <p:tgtEl>
                                          <p:spTgt spid="34"/>
                                        </p:tgtEl>
                                        <p:attrNameLst>
                                          <p:attrName>ppt_w</p:attrName>
                                        </p:attrNameLst>
                                      </p:cBhvr>
                                      <p:tavLst>
                                        <p:tav tm="0">
                                          <p:val>
                                            <p:fltVal val="0"/>
                                          </p:val>
                                        </p:tav>
                                        <p:tav tm="100000">
                                          <p:val>
                                            <p:strVal val="#ppt_w"/>
                                          </p:val>
                                        </p:tav>
                                      </p:tavLst>
                                    </p:anim>
                                    <p:anim calcmode="lin" valueType="num">
                                      <p:cBhvr>
                                        <p:cTn id="28" dur="500" fill="hold"/>
                                        <p:tgtEl>
                                          <p:spTgt spid="34"/>
                                        </p:tgtEl>
                                        <p:attrNameLst>
                                          <p:attrName>ppt_h</p:attrName>
                                        </p:attrNameLst>
                                      </p:cBhvr>
                                      <p:tavLst>
                                        <p:tav tm="0">
                                          <p:val>
                                            <p:fltVal val="0"/>
                                          </p:val>
                                        </p:tav>
                                        <p:tav tm="100000">
                                          <p:val>
                                            <p:strVal val="#ppt_h"/>
                                          </p:val>
                                        </p:tav>
                                      </p:tavLst>
                                    </p:anim>
                                    <p:anim calcmode="lin" valueType="num">
                                      <p:cBhvr>
                                        <p:cTn id="29" dur="500" fill="hold"/>
                                        <p:tgtEl>
                                          <p:spTgt spid="34"/>
                                        </p:tgtEl>
                                        <p:attrNameLst>
                                          <p:attrName>ppt_x</p:attrName>
                                        </p:attrNameLst>
                                      </p:cBhvr>
                                      <p:tavLst>
                                        <p:tav tm="0">
                                          <p:val>
                                            <p:fltVal val="0.5"/>
                                          </p:val>
                                        </p:tav>
                                        <p:tav tm="100000">
                                          <p:val>
                                            <p:strVal val="#ppt_x"/>
                                          </p:val>
                                        </p:tav>
                                      </p:tavLst>
                                    </p:anim>
                                    <p:anim calcmode="lin" valueType="num">
                                      <p:cBhvr>
                                        <p:cTn id="30" dur="500" fill="hold"/>
                                        <p:tgtEl>
                                          <p:spTgt spid="34"/>
                                        </p:tgtEl>
                                        <p:attrNameLst>
                                          <p:attrName>ppt_y</p:attrName>
                                        </p:attrNameLst>
                                      </p:cBhvr>
                                      <p:tavLst>
                                        <p:tav tm="0">
                                          <p:val>
                                            <p:fltVal val="0.5"/>
                                          </p:val>
                                        </p:tav>
                                        <p:tav tm="100000">
                                          <p:val>
                                            <p:strVal val="#ppt_y"/>
                                          </p:val>
                                        </p:tav>
                                      </p:tavLst>
                                    </p:anim>
                                  </p:childTnLst>
                                </p:cTn>
                              </p:par>
                              <p:par>
                                <p:cTn id="31" presetID="23" presetClass="entr" presetSubtype="52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 calcmode="lin" valueType="num">
                                      <p:cBhvr>
                                        <p:cTn id="33" dur="500" fill="hold"/>
                                        <p:tgtEl>
                                          <p:spTgt spid="35"/>
                                        </p:tgtEl>
                                        <p:attrNameLst>
                                          <p:attrName>ppt_w</p:attrName>
                                        </p:attrNameLst>
                                      </p:cBhvr>
                                      <p:tavLst>
                                        <p:tav tm="0">
                                          <p:val>
                                            <p:fltVal val="0"/>
                                          </p:val>
                                        </p:tav>
                                        <p:tav tm="100000">
                                          <p:val>
                                            <p:strVal val="#ppt_w"/>
                                          </p:val>
                                        </p:tav>
                                      </p:tavLst>
                                    </p:anim>
                                    <p:anim calcmode="lin" valueType="num">
                                      <p:cBhvr>
                                        <p:cTn id="34" dur="500" fill="hold"/>
                                        <p:tgtEl>
                                          <p:spTgt spid="35"/>
                                        </p:tgtEl>
                                        <p:attrNameLst>
                                          <p:attrName>ppt_h</p:attrName>
                                        </p:attrNameLst>
                                      </p:cBhvr>
                                      <p:tavLst>
                                        <p:tav tm="0">
                                          <p:val>
                                            <p:fltVal val="0"/>
                                          </p:val>
                                        </p:tav>
                                        <p:tav tm="100000">
                                          <p:val>
                                            <p:strVal val="#ppt_h"/>
                                          </p:val>
                                        </p:tav>
                                      </p:tavLst>
                                    </p:anim>
                                    <p:anim calcmode="lin" valueType="num">
                                      <p:cBhvr>
                                        <p:cTn id="35" dur="500" fill="hold"/>
                                        <p:tgtEl>
                                          <p:spTgt spid="35"/>
                                        </p:tgtEl>
                                        <p:attrNameLst>
                                          <p:attrName>ppt_x</p:attrName>
                                        </p:attrNameLst>
                                      </p:cBhvr>
                                      <p:tavLst>
                                        <p:tav tm="0">
                                          <p:val>
                                            <p:fltVal val="0.5"/>
                                          </p:val>
                                        </p:tav>
                                        <p:tav tm="100000">
                                          <p:val>
                                            <p:strVal val="#ppt_x"/>
                                          </p:val>
                                        </p:tav>
                                      </p:tavLst>
                                    </p:anim>
                                    <p:anim calcmode="lin" valueType="num">
                                      <p:cBhvr>
                                        <p:cTn id="36" dur="500" fill="hold"/>
                                        <p:tgtEl>
                                          <p:spTgt spid="35"/>
                                        </p:tgtEl>
                                        <p:attrNameLst>
                                          <p:attrName>ppt_y</p:attrName>
                                        </p:attrNameLst>
                                      </p:cBhvr>
                                      <p:tavLst>
                                        <p:tav tm="0">
                                          <p:val>
                                            <p:fltVal val="0.5"/>
                                          </p:val>
                                        </p:tav>
                                        <p:tav tm="100000">
                                          <p:val>
                                            <p:strVal val="#ppt_y"/>
                                          </p:val>
                                        </p:tav>
                                      </p:tavLst>
                                    </p:anim>
                                  </p:childTnLst>
                                </p:cTn>
                              </p:par>
                              <p:par>
                                <p:cTn id="37" presetID="23" presetClass="entr" presetSubtype="528"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anim calcmode="lin" valueType="num">
                                      <p:cBhvr>
                                        <p:cTn id="39" dur="500" fill="hold"/>
                                        <p:tgtEl>
                                          <p:spTgt spid="36"/>
                                        </p:tgtEl>
                                        <p:attrNameLst>
                                          <p:attrName>ppt_w</p:attrName>
                                        </p:attrNameLst>
                                      </p:cBhvr>
                                      <p:tavLst>
                                        <p:tav tm="0">
                                          <p:val>
                                            <p:fltVal val="0"/>
                                          </p:val>
                                        </p:tav>
                                        <p:tav tm="100000">
                                          <p:val>
                                            <p:strVal val="#ppt_w"/>
                                          </p:val>
                                        </p:tav>
                                      </p:tavLst>
                                    </p:anim>
                                    <p:anim calcmode="lin" valueType="num">
                                      <p:cBhvr>
                                        <p:cTn id="40" dur="500" fill="hold"/>
                                        <p:tgtEl>
                                          <p:spTgt spid="36"/>
                                        </p:tgtEl>
                                        <p:attrNameLst>
                                          <p:attrName>ppt_h</p:attrName>
                                        </p:attrNameLst>
                                      </p:cBhvr>
                                      <p:tavLst>
                                        <p:tav tm="0">
                                          <p:val>
                                            <p:fltVal val="0"/>
                                          </p:val>
                                        </p:tav>
                                        <p:tav tm="100000">
                                          <p:val>
                                            <p:strVal val="#ppt_h"/>
                                          </p:val>
                                        </p:tav>
                                      </p:tavLst>
                                    </p:anim>
                                    <p:anim calcmode="lin" valueType="num">
                                      <p:cBhvr>
                                        <p:cTn id="41" dur="500" fill="hold"/>
                                        <p:tgtEl>
                                          <p:spTgt spid="36"/>
                                        </p:tgtEl>
                                        <p:attrNameLst>
                                          <p:attrName>ppt_x</p:attrName>
                                        </p:attrNameLst>
                                      </p:cBhvr>
                                      <p:tavLst>
                                        <p:tav tm="0">
                                          <p:val>
                                            <p:fltVal val="0.5"/>
                                          </p:val>
                                        </p:tav>
                                        <p:tav tm="100000">
                                          <p:val>
                                            <p:strVal val="#ppt_x"/>
                                          </p:val>
                                        </p:tav>
                                      </p:tavLst>
                                    </p:anim>
                                    <p:anim calcmode="lin" valueType="num">
                                      <p:cBhvr>
                                        <p:cTn id="42" dur="500" fill="hold"/>
                                        <p:tgtEl>
                                          <p:spTgt spid="36"/>
                                        </p:tgtEl>
                                        <p:attrNameLst>
                                          <p:attrName>ppt_y</p:attrName>
                                        </p:attrNameLst>
                                      </p:cBhvr>
                                      <p:tavLst>
                                        <p:tav tm="0">
                                          <p:val>
                                            <p:fltVal val="0.5"/>
                                          </p:val>
                                        </p:tav>
                                        <p:tav tm="100000">
                                          <p:val>
                                            <p:strVal val="#ppt_y"/>
                                          </p:val>
                                        </p:tav>
                                      </p:tavLst>
                                    </p:anim>
                                  </p:childTnLst>
                                </p:cTn>
                              </p:par>
                              <p:par>
                                <p:cTn id="43" presetID="23" presetClass="entr" presetSubtype="528"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 calcmode="lin" valueType="num">
                                      <p:cBhvr>
                                        <p:cTn id="47" dur="500" fill="hold"/>
                                        <p:tgtEl>
                                          <p:spTgt spid="37"/>
                                        </p:tgtEl>
                                        <p:attrNameLst>
                                          <p:attrName>ppt_x</p:attrName>
                                        </p:attrNameLst>
                                      </p:cBhvr>
                                      <p:tavLst>
                                        <p:tav tm="0">
                                          <p:val>
                                            <p:fltVal val="0.5"/>
                                          </p:val>
                                        </p:tav>
                                        <p:tav tm="100000">
                                          <p:val>
                                            <p:strVal val="#ppt_x"/>
                                          </p:val>
                                        </p:tav>
                                      </p:tavLst>
                                    </p:anim>
                                    <p:anim calcmode="lin" valueType="num">
                                      <p:cBhvr>
                                        <p:cTn id="48" dur="500" fill="hold"/>
                                        <p:tgtEl>
                                          <p:spTgt spid="37"/>
                                        </p:tgtEl>
                                        <p:attrNameLst>
                                          <p:attrName>ppt_y</p:attrName>
                                        </p:attrNameLst>
                                      </p:cBhvr>
                                      <p:tavLst>
                                        <p:tav tm="0">
                                          <p:val>
                                            <p:fltVal val="0.5"/>
                                          </p:val>
                                        </p:tav>
                                        <p:tav tm="100000">
                                          <p:val>
                                            <p:strVal val="#ppt_y"/>
                                          </p:val>
                                        </p:tav>
                                      </p:tavLst>
                                    </p:anim>
                                  </p:childTnLst>
                                </p:cTn>
                              </p:par>
                              <p:par>
                                <p:cTn id="49" presetID="23" presetClass="entr" presetSubtype="528"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p:cTn id="51" dur="500" fill="hold"/>
                                        <p:tgtEl>
                                          <p:spTgt spid="38"/>
                                        </p:tgtEl>
                                        <p:attrNameLst>
                                          <p:attrName>ppt_w</p:attrName>
                                        </p:attrNameLst>
                                      </p:cBhvr>
                                      <p:tavLst>
                                        <p:tav tm="0">
                                          <p:val>
                                            <p:fltVal val="0"/>
                                          </p:val>
                                        </p:tav>
                                        <p:tav tm="100000">
                                          <p:val>
                                            <p:strVal val="#ppt_w"/>
                                          </p:val>
                                        </p:tav>
                                      </p:tavLst>
                                    </p:anim>
                                    <p:anim calcmode="lin" valueType="num">
                                      <p:cBhvr>
                                        <p:cTn id="52" dur="500" fill="hold"/>
                                        <p:tgtEl>
                                          <p:spTgt spid="38"/>
                                        </p:tgtEl>
                                        <p:attrNameLst>
                                          <p:attrName>ppt_h</p:attrName>
                                        </p:attrNameLst>
                                      </p:cBhvr>
                                      <p:tavLst>
                                        <p:tav tm="0">
                                          <p:val>
                                            <p:fltVal val="0"/>
                                          </p:val>
                                        </p:tav>
                                        <p:tav tm="100000">
                                          <p:val>
                                            <p:strVal val="#ppt_h"/>
                                          </p:val>
                                        </p:tav>
                                      </p:tavLst>
                                    </p:anim>
                                    <p:anim calcmode="lin" valueType="num">
                                      <p:cBhvr>
                                        <p:cTn id="53" dur="500" fill="hold"/>
                                        <p:tgtEl>
                                          <p:spTgt spid="38"/>
                                        </p:tgtEl>
                                        <p:attrNameLst>
                                          <p:attrName>ppt_x</p:attrName>
                                        </p:attrNameLst>
                                      </p:cBhvr>
                                      <p:tavLst>
                                        <p:tav tm="0">
                                          <p:val>
                                            <p:fltVal val="0.5"/>
                                          </p:val>
                                        </p:tav>
                                        <p:tav tm="100000">
                                          <p:val>
                                            <p:strVal val="#ppt_x"/>
                                          </p:val>
                                        </p:tav>
                                      </p:tavLst>
                                    </p:anim>
                                    <p:anim calcmode="lin" valueType="num">
                                      <p:cBhvr>
                                        <p:cTn id="54" dur="500" fill="hold"/>
                                        <p:tgtEl>
                                          <p:spTgt spid="38"/>
                                        </p:tgtEl>
                                        <p:attrNameLst>
                                          <p:attrName>ppt_y</p:attrName>
                                        </p:attrNameLst>
                                      </p:cBhvr>
                                      <p:tavLst>
                                        <p:tav tm="0">
                                          <p:val>
                                            <p:fltVal val="0.5"/>
                                          </p:val>
                                        </p:tav>
                                        <p:tav tm="100000">
                                          <p:val>
                                            <p:strVal val="#ppt_y"/>
                                          </p:val>
                                        </p:tav>
                                      </p:tavLst>
                                    </p:anim>
                                  </p:childTnLst>
                                </p:cTn>
                              </p:par>
                              <p:par>
                                <p:cTn id="55" presetID="23" presetClass="entr" presetSubtype="528"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anim calcmode="lin" valueType="num">
                                      <p:cBhvr>
                                        <p:cTn id="57" dur="500" fill="hold"/>
                                        <p:tgtEl>
                                          <p:spTgt spid="39"/>
                                        </p:tgtEl>
                                        <p:attrNameLst>
                                          <p:attrName>ppt_w</p:attrName>
                                        </p:attrNameLst>
                                      </p:cBhvr>
                                      <p:tavLst>
                                        <p:tav tm="0">
                                          <p:val>
                                            <p:fltVal val="0"/>
                                          </p:val>
                                        </p:tav>
                                        <p:tav tm="100000">
                                          <p:val>
                                            <p:strVal val="#ppt_w"/>
                                          </p:val>
                                        </p:tav>
                                      </p:tavLst>
                                    </p:anim>
                                    <p:anim calcmode="lin" valueType="num">
                                      <p:cBhvr>
                                        <p:cTn id="58" dur="500" fill="hold"/>
                                        <p:tgtEl>
                                          <p:spTgt spid="39"/>
                                        </p:tgtEl>
                                        <p:attrNameLst>
                                          <p:attrName>ppt_h</p:attrName>
                                        </p:attrNameLst>
                                      </p:cBhvr>
                                      <p:tavLst>
                                        <p:tav tm="0">
                                          <p:val>
                                            <p:fltVal val="0"/>
                                          </p:val>
                                        </p:tav>
                                        <p:tav tm="100000">
                                          <p:val>
                                            <p:strVal val="#ppt_h"/>
                                          </p:val>
                                        </p:tav>
                                      </p:tavLst>
                                    </p:anim>
                                    <p:anim calcmode="lin" valueType="num">
                                      <p:cBhvr>
                                        <p:cTn id="59" dur="500" fill="hold"/>
                                        <p:tgtEl>
                                          <p:spTgt spid="39"/>
                                        </p:tgtEl>
                                        <p:attrNameLst>
                                          <p:attrName>ppt_x</p:attrName>
                                        </p:attrNameLst>
                                      </p:cBhvr>
                                      <p:tavLst>
                                        <p:tav tm="0">
                                          <p:val>
                                            <p:fltVal val="0.5"/>
                                          </p:val>
                                        </p:tav>
                                        <p:tav tm="100000">
                                          <p:val>
                                            <p:strVal val="#ppt_x"/>
                                          </p:val>
                                        </p:tav>
                                      </p:tavLst>
                                    </p:anim>
                                    <p:anim calcmode="lin" valueType="num">
                                      <p:cBhvr>
                                        <p:cTn id="60" dur="500" fill="hold"/>
                                        <p:tgtEl>
                                          <p:spTgt spid="39"/>
                                        </p:tgtEl>
                                        <p:attrNameLst>
                                          <p:attrName>ppt_y</p:attrName>
                                        </p:attrNameLst>
                                      </p:cBhvr>
                                      <p:tavLst>
                                        <p:tav tm="0">
                                          <p:val>
                                            <p:fltVal val="0.5"/>
                                          </p:val>
                                        </p:tav>
                                        <p:tav tm="100000">
                                          <p:val>
                                            <p:strVal val="#ppt_y"/>
                                          </p:val>
                                        </p:tav>
                                      </p:tavLst>
                                    </p:anim>
                                  </p:childTnLst>
                                </p:cTn>
                              </p:par>
                              <p:par>
                                <p:cTn id="61" presetID="23" presetClass="entr" presetSubtype="528"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anim calcmode="lin" valueType="num">
                                      <p:cBhvr>
                                        <p:cTn id="63" dur="500" fill="hold"/>
                                        <p:tgtEl>
                                          <p:spTgt spid="40"/>
                                        </p:tgtEl>
                                        <p:attrNameLst>
                                          <p:attrName>ppt_w</p:attrName>
                                        </p:attrNameLst>
                                      </p:cBhvr>
                                      <p:tavLst>
                                        <p:tav tm="0">
                                          <p:val>
                                            <p:fltVal val="0"/>
                                          </p:val>
                                        </p:tav>
                                        <p:tav tm="100000">
                                          <p:val>
                                            <p:strVal val="#ppt_w"/>
                                          </p:val>
                                        </p:tav>
                                      </p:tavLst>
                                    </p:anim>
                                    <p:anim calcmode="lin" valueType="num">
                                      <p:cBhvr>
                                        <p:cTn id="64" dur="500" fill="hold"/>
                                        <p:tgtEl>
                                          <p:spTgt spid="40"/>
                                        </p:tgtEl>
                                        <p:attrNameLst>
                                          <p:attrName>ppt_h</p:attrName>
                                        </p:attrNameLst>
                                      </p:cBhvr>
                                      <p:tavLst>
                                        <p:tav tm="0">
                                          <p:val>
                                            <p:fltVal val="0"/>
                                          </p:val>
                                        </p:tav>
                                        <p:tav tm="100000">
                                          <p:val>
                                            <p:strVal val="#ppt_h"/>
                                          </p:val>
                                        </p:tav>
                                      </p:tavLst>
                                    </p:anim>
                                    <p:anim calcmode="lin" valueType="num">
                                      <p:cBhvr>
                                        <p:cTn id="65" dur="500" fill="hold"/>
                                        <p:tgtEl>
                                          <p:spTgt spid="40"/>
                                        </p:tgtEl>
                                        <p:attrNameLst>
                                          <p:attrName>ppt_x</p:attrName>
                                        </p:attrNameLst>
                                      </p:cBhvr>
                                      <p:tavLst>
                                        <p:tav tm="0">
                                          <p:val>
                                            <p:fltVal val="0.5"/>
                                          </p:val>
                                        </p:tav>
                                        <p:tav tm="100000">
                                          <p:val>
                                            <p:strVal val="#ppt_x"/>
                                          </p:val>
                                        </p:tav>
                                      </p:tavLst>
                                    </p:anim>
                                    <p:anim calcmode="lin" valueType="num">
                                      <p:cBhvr>
                                        <p:cTn id="66" dur="500" fill="hold"/>
                                        <p:tgtEl>
                                          <p:spTgt spid="40"/>
                                        </p:tgtEl>
                                        <p:attrNameLst>
                                          <p:attrName>ppt_y</p:attrName>
                                        </p:attrNameLst>
                                      </p:cBhvr>
                                      <p:tavLst>
                                        <p:tav tm="0">
                                          <p:val>
                                            <p:fltVal val="0.5"/>
                                          </p:val>
                                        </p:tav>
                                        <p:tav tm="100000">
                                          <p:val>
                                            <p:strVal val="#ppt_y"/>
                                          </p:val>
                                        </p:tav>
                                      </p:tavLst>
                                    </p:anim>
                                  </p:childTnLst>
                                </p:cTn>
                              </p:par>
                              <p:par>
                                <p:cTn id="67" presetID="23" presetClass="entr" presetSubtype="528"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anim calcmode="lin" valueType="num">
                                      <p:cBhvr>
                                        <p:cTn id="69" dur="500" fill="hold"/>
                                        <p:tgtEl>
                                          <p:spTgt spid="41"/>
                                        </p:tgtEl>
                                        <p:attrNameLst>
                                          <p:attrName>ppt_w</p:attrName>
                                        </p:attrNameLst>
                                      </p:cBhvr>
                                      <p:tavLst>
                                        <p:tav tm="0">
                                          <p:val>
                                            <p:fltVal val="0"/>
                                          </p:val>
                                        </p:tav>
                                        <p:tav tm="100000">
                                          <p:val>
                                            <p:strVal val="#ppt_w"/>
                                          </p:val>
                                        </p:tav>
                                      </p:tavLst>
                                    </p:anim>
                                    <p:anim calcmode="lin" valueType="num">
                                      <p:cBhvr>
                                        <p:cTn id="70" dur="500" fill="hold"/>
                                        <p:tgtEl>
                                          <p:spTgt spid="41"/>
                                        </p:tgtEl>
                                        <p:attrNameLst>
                                          <p:attrName>ppt_h</p:attrName>
                                        </p:attrNameLst>
                                      </p:cBhvr>
                                      <p:tavLst>
                                        <p:tav tm="0">
                                          <p:val>
                                            <p:fltVal val="0"/>
                                          </p:val>
                                        </p:tav>
                                        <p:tav tm="100000">
                                          <p:val>
                                            <p:strVal val="#ppt_h"/>
                                          </p:val>
                                        </p:tav>
                                      </p:tavLst>
                                    </p:anim>
                                    <p:anim calcmode="lin" valueType="num">
                                      <p:cBhvr>
                                        <p:cTn id="71" dur="500" fill="hold"/>
                                        <p:tgtEl>
                                          <p:spTgt spid="41"/>
                                        </p:tgtEl>
                                        <p:attrNameLst>
                                          <p:attrName>ppt_x</p:attrName>
                                        </p:attrNameLst>
                                      </p:cBhvr>
                                      <p:tavLst>
                                        <p:tav tm="0">
                                          <p:val>
                                            <p:fltVal val="0.5"/>
                                          </p:val>
                                        </p:tav>
                                        <p:tav tm="100000">
                                          <p:val>
                                            <p:strVal val="#ppt_x"/>
                                          </p:val>
                                        </p:tav>
                                      </p:tavLst>
                                    </p:anim>
                                    <p:anim calcmode="lin" valueType="num">
                                      <p:cBhvr>
                                        <p:cTn id="72" dur="500" fill="hold"/>
                                        <p:tgtEl>
                                          <p:spTgt spid="41"/>
                                        </p:tgtEl>
                                        <p:attrNameLst>
                                          <p:attrName>ppt_y</p:attrName>
                                        </p:attrNameLst>
                                      </p:cBhvr>
                                      <p:tavLst>
                                        <p:tav tm="0">
                                          <p:val>
                                            <p:fltVal val="0.5"/>
                                          </p:val>
                                        </p:tav>
                                        <p:tav tm="100000">
                                          <p:val>
                                            <p:strVal val="#ppt_y"/>
                                          </p:val>
                                        </p:tav>
                                      </p:tavLst>
                                    </p:anim>
                                  </p:childTnLst>
                                </p:cTn>
                              </p:par>
                            </p:childTnLst>
                          </p:cTn>
                        </p:par>
                        <p:par>
                          <p:cTn id="73" fill="hold">
                            <p:stCondLst>
                              <p:cond delay="1350"/>
                            </p:stCondLst>
                            <p:childTnLst>
                              <p:par>
                                <p:cTn id="74" presetID="10" presetClass="entr" presetSubtype="0" fill="hold" grpId="0" nodeType="afterEffect">
                                  <p:stCondLst>
                                    <p:cond delay="0"/>
                                  </p:stCondLst>
                                  <p:childTnLst>
                                    <p:set>
                                      <p:cBhvr>
                                        <p:cTn id="75" dur="1" fill="hold">
                                          <p:stCondLst>
                                            <p:cond delay="0"/>
                                          </p:stCondLst>
                                        </p:cTn>
                                        <p:tgtEl>
                                          <p:spTgt spid="52"/>
                                        </p:tgtEl>
                                        <p:attrNameLst>
                                          <p:attrName>style.visibility</p:attrName>
                                        </p:attrNameLst>
                                      </p:cBhvr>
                                      <p:to>
                                        <p:strVal val="visible"/>
                                      </p:to>
                                    </p:set>
                                    <p:anim calcmode="lin" valueType="num">
                                      <p:cBhvr>
                                        <p:cTn id="76" dur="500" fill="hold"/>
                                        <p:tgtEl>
                                          <p:spTgt spid="52"/>
                                        </p:tgtEl>
                                        <p:attrNameLst>
                                          <p:attrName>ppt_w</p:attrName>
                                        </p:attrNameLst>
                                      </p:cBhvr>
                                      <p:tavLst>
                                        <p:tav tm="0">
                                          <p:val>
                                            <p:fltVal val="0"/>
                                          </p:val>
                                        </p:tav>
                                        <p:tav tm="100000">
                                          <p:val>
                                            <p:strVal val="#ppt_w"/>
                                          </p:val>
                                        </p:tav>
                                      </p:tavLst>
                                    </p:anim>
                                    <p:anim calcmode="lin" valueType="num">
                                      <p:cBhvr>
                                        <p:cTn id="77" dur="500" fill="hold"/>
                                        <p:tgtEl>
                                          <p:spTgt spid="52"/>
                                        </p:tgtEl>
                                        <p:attrNameLst>
                                          <p:attrName>ppt_h</p:attrName>
                                        </p:attrNameLst>
                                      </p:cBhvr>
                                      <p:tavLst>
                                        <p:tav tm="0">
                                          <p:val>
                                            <p:fltVal val="0"/>
                                          </p:val>
                                        </p:tav>
                                        <p:tav tm="100000">
                                          <p:val>
                                            <p:strVal val="#ppt_h"/>
                                          </p:val>
                                        </p:tav>
                                      </p:tavLst>
                                    </p:anim>
                                    <p:animEffect>
                                      <p:cBhvr>
                                        <p:cTn id="78" dur="500"/>
                                        <p:tgtEl>
                                          <p:spTgt spid="52"/>
                                        </p:tgtEl>
                                      </p:cBhvr>
                                    </p:animEffect>
                                  </p:childTnLst>
                                </p:cTn>
                              </p:par>
                            </p:childTnLst>
                          </p:cTn>
                        </p:par>
                        <p:par>
                          <p:cTn id="79" fill="hold">
                            <p:stCondLst>
                              <p:cond delay="1850"/>
                            </p:stCondLst>
                            <p:childTnLst>
                              <p:par>
                                <p:cTn id="80" presetID="22" presetClass="entr" presetSubtype="8" fill="hold" grpId="0" nodeType="afterEffect">
                                  <p:stCondLst>
                                    <p:cond delay="0"/>
                                  </p:stCondLst>
                                  <p:childTnLst>
                                    <p:set>
                                      <p:cBhvr>
                                        <p:cTn id="81" dur="1" fill="hold">
                                          <p:stCondLst>
                                            <p:cond delay="0"/>
                                          </p:stCondLst>
                                        </p:cTn>
                                        <p:tgtEl>
                                          <p:spTgt spid="47"/>
                                        </p:tgtEl>
                                        <p:attrNameLst>
                                          <p:attrName>style.visibility</p:attrName>
                                        </p:attrNameLst>
                                      </p:cBhvr>
                                      <p:to>
                                        <p:strVal val="visible"/>
                                      </p:to>
                                    </p:set>
                                    <p:animEffect>
                                      <p:cBhvr>
                                        <p:cTn id="82" dur="500"/>
                                        <p:tgtEl>
                                          <p:spTgt spid="47"/>
                                        </p:tgtEl>
                                      </p:cBhvr>
                                    </p:animEffect>
                                  </p:childTnLst>
                                </p:cTn>
                              </p:par>
                            </p:childTnLst>
                          </p:cTn>
                        </p:par>
                        <p:par>
                          <p:cTn id="83" fill="hold">
                            <p:stCondLst>
                              <p:cond delay="2350"/>
                            </p:stCondLst>
                            <p:childTnLst>
                              <p:par>
                                <p:cTn id="84" presetID="42" presetClass="entr" presetSubtype="0" fill="hold" grpId="0" nodeType="afterEffect">
                                  <p:stCondLst>
                                    <p:cond delay="0"/>
                                  </p:stCondLst>
                                  <p:childTnLst>
                                    <p:set>
                                      <p:cBhvr>
                                        <p:cTn id="85" dur="1" fill="hold">
                                          <p:stCondLst>
                                            <p:cond delay="0"/>
                                          </p:stCondLst>
                                        </p:cTn>
                                        <p:tgtEl>
                                          <p:spTgt spid="42"/>
                                        </p:tgtEl>
                                        <p:attrNameLst>
                                          <p:attrName>style.visibility</p:attrName>
                                        </p:attrNameLst>
                                      </p:cBhvr>
                                      <p:to>
                                        <p:strVal val="visible"/>
                                      </p:to>
                                    </p:set>
                                    <p:animEffect>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childTnLst>
                          </p:cTn>
                        </p:par>
                        <p:par>
                          <p:cTn id="89" fill="hold">
                            <p:stCondLst>
                              <p:cond delay="3350"/>
                            </p:stCondLst>
                            <p:childTnLst>
                              <p:par>
                                <p:cTn id="90" presetID="22" presetClass="entr" presetSubtype="8" fill="hold" grpId="0"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p:cBhvr>
                                        <p:cTn id="92" dur="500"/>
                                        <p:tgtEl>
                                          <p:spTgt spid="48"/>
                                        </p:tgtEl>
                                      </p:cBhvr>
                                    </p:animEffect>
                                  </p:childTnLst>
                                </p:cTn>
                              </p:par>
                            </p:childTnLst>
                          </p:cTn>
                        </p:par>
                        <p:par>
                          <p:cTn id="93" fill="hold">
                            <p:stCondLst>
                              <p:cond delay="3850"/>
                            </p:stCondLst>
                            <p:childTnLst>
                              <p:par>
                                <p:cTn id="94" presetID="42" presetClass="entr" presetSubtype="0" fill="hold" grpId="0" nodeType="afterEffect">
                                  <p:stCondLst>
                                    <p:cond delay="0"/>
                                  </p:stCondLst>
                                  <p:childTnLst>
                                    <p:set>
                                      <p:cBhvr>
                                        <p:cTn id="95" dur="1" fill="hold">
                                          <p:stCondLst>
                                            <p:cond delay="0"/>
                                          </p:stCondLst>
                                        </p:cTn>
                                        <p:tgtEl>
                                          <p:spTgt spid="43"/>
                                        </p:tgtEl>
                                        <p:attrNameLst>
                                          <p:attrName>style.visibility</p:attrName>
                                        </p:attrNameLst>
                                      </p:cBhvr>
                                      <p:to>
                                        <p:strVal val="visible"/>
                                      </p:to>
                                    </p:set>
                                    <p:animEffect>
                                      <p:cBhvr>
                                        <p:cTn id="96" dur="1000"/>
                                        <p:tgtEl>
                                          <p:spTgt spid="43"/>
                                        </p:tgtEl>
                                      </p:cBhvr>
                                    </p:animEffect>
                                    <p:anim calcmode="lin" valueType="num">
                                      <p:cBhvr>
                                        <p:cTn id="97" dur="1000" fill="hold"/>
                                        <p:tgtEl>
                                          <p:spTgt spid="43"/>
                                        </p:tgtEl>
                                        <p:attrNameLst>
                                          <p:attrName>ppt_x</p:attrName>
                                        </p:attrNameLst>
                                      </p:cBhvr>
                                      <p:tavLst>
                                        <p:tav tm="0">
                                          <p:val>
                                            <p:strVal val="#ppt_x"/>
                                          </p:val>
                                        </p:tav>
                                        <p:tav tm="100000">
                                          <p:val>
                                            <p:strVal val="#ppt_x"/>
                                          </p:val>
                                        </p:tav>
                                      </p:tavLst>
                                    </p:anim>
                                    <p:anim calcmode="lin" valueType="num">
                                      <p:cBhvr>
                                        <p:cTn id="98" dur="1000" fill="hold"/>
                                        <p:tgtEl>
                                          <p:spTgt spid="43"/>
                                        </p:tgtEl>
                                        <p:attrNameLst>
                                          <p:attrName>ppt_y</p:attrName>
                                        </p:attrNameLst>
                                      </p:cBhvr>
                                      <p:tavLst>
                                        <p:tav tm="0">
                                          <p:val>
                                            <p:strVal val="#ppt_y+.1"/>
                                          </p:val>
                                        </p:tav>
                                        <p:tav tm="100000">
                                          <p:val>
                                            <p:strVal val="#ppt_y"/>
                                          </p:val>
                                        </p:tav>
                                      </p:tavLst>
                                    </p:anim>
                                  </p:childTnLst>
                                </p:cTn>
                              </p:par>
                            </p:childTnLst>
                          </p:cTn>
                        </p:par>
                        <p:par>
                          <p:cTn id="99" fill="hold">
                            <p:stCondLst>
                              <p:cond delay="4850"/>
                            </p:stCondLst>
                            <p:childTnLst>
                              <p:par>
                                <p:cTn id="100" presetID="22" presetClass="entr" presetSubtype="8"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Effect>
                                      <p:cBhvr>
                                        <p:cTn id="102" dur="500"/>
                                        <p:tgtEl>
                                          <p:spTgt spid="49"/>
                                        </p:tgtEl>
                                      </p:cBhvr>
                                    </p:animEffect>
                                  </p:childTnLst>
                                </p:cTn>
                              </p:par>
                            </p:childTnLst>
                          </p:cTn>
                        </p:par>
                        <p:par>
                          <p:cTn id="103" fill="hold">
                            <p:stCondLst>
                              <p:cond delay="5350"/>
                            </p:stCondLst>
                            <p:childTnLst>
                              <p:par>
                                <p:cTn id="104" presetID="42" presetClass="entr" presetSubtype="0" fill="hold" grpId="0" nodeType="afterEffect">
                                  <p:stCondLst>
                                    <p:cond delay="0"/>
                                  </p:stCondLst>
                                  <p:childTnLst>
                                    <p:set>
                                      <p:cBhvr>
                                        <p:cTn id="105" dur="1" fill="hold">
                                          <p:stCondLst>
                                            <p:cond delay="0"/>
                                          </p:stCondLst>
                                        </p:cTn>
                                        <p:tgtEl>
                                          <p:spTgt spid="44"/>
                                        </p:tgtEl>
                                        <p:attrNameLst>
                                          <p:attrName>style.visibility</p:attrName>
                                        </p:attrNameLst>
                                      </p:cBhvr>
                                      <p:to>
                                        <p:strVal val="visible"/>
                                      </p:to>
                                    </p:set>
                                    <p:animEffect>
                                      <p:cBhvr>
                                        <p:cTn id="106" dur="1000"/>
                                        <p:tgtEl>
                                          <p:spTgt spid="44"/>
                                        </p:tgtEl>
                                      </p:cBhvr>
                                    </p:animEffect>
                                    <p:anim calcmode="lin" valueType="num">
                                      <p:cBhvr>
                                        <p:cTn id="107" dur="1000" fill="hold"/>
                                        <p:tgtEl>
                                          <p:spTgt spid="44"/>
                                        </p:tgtEl>
                                        <p:attrNameLst>
                                          <p:attrName>ppt_x</p:attrName>
                                        </p:attrNameLst>
                                      </p:cBhvr>
                                      <p:tavLst>
                                        <p:tav tm="0">
                                          <p:val>
                                            <p:strVal val="#ppt_x"/>
                                          </p:val>
                                        </p:tav>
                                        <p:tav tm="100000">
                                          <p:val>
                                            <p:strVal val="#ppt_x"/>
                                          </p:val>
                                        </p:tav>
                                      </p:tavLst>
                                    </p:anim>
                                    <p:anim calcmode="lin" valueType="num">
                                      <p:cBhvr>
                                        <p:cTn id="108" dur="1000" fill="hold"/>
                                        <p:tgtEl>
                                          <p:spTgt spid="44"/>
                                        </p:tgtEl>
                                        <p:attrNameLst>
                                          <p:attrName>ppt_y</p:attrName>
                                        </p:attrNameLst>
                                      </p:cBhvr>
                                      <p:tavLst>
                                        <p:tav tm="0">
                                          <p:val>
                                            <p:strVal val="#ppt_y+.1"/>
                                          </p:val>
                                        </p:tav>
                                        <p:tav tm="100000">
                                          <p:val>
                                            <p:strVal val="#ppt_y"/>
                                          </p:val>
                                        </p:tav>
                                      </p:tavLst>
                                    </p:anim>
                                  </p:childTnLst>
                                </p:cTn>
                              </p:par>
                            </p:childTnLst>
                          </p:cTn>
                        </p:par>
                        <p:par>
                          <p:cTn id="109" fill="hold">
                            <p:stCondLst>
                              <p:cond delay="6350"/>
                            </p:stCondLst>
                            <p:childTnLst>
                              <p:par>
                                <p:cTn id="110" presetID="22" presetClass="entr" presetSubtype="8" fill="hold" grpId="0" nodeType="afterEffect">
                                  <p:stCondLst>
                                    <p:cond delay="0"/>
                                  </p:stCondLst>
                                  <p:childTnLst>
                                    <p:set>
                                      <p:cBhvr>
                                        <p:cTn id="111" dur="1" fill="hold">
                                          <p:stCondLst>
                                            <p:cond delay="0"/>
                                          </p:stCondLst>
                                        </p:cTn>
                                        <p:tgtEl>
                                          <p:spTgt spid="50"/>
                                        </p:tgtEl>
                                        <p:attrNameLst>
                                          <p:attrName>style.visibility</p:attrName>
                                        </p:attrNameLst>
                                      </p:cBhvr>
                                      <p:to>
                                        <p:strVal val="visible"/>
                                      </p:to>
                                    </p:set>
                                    <p:animEffect>
                                      <p:cBhvr>
                                        <p:cTn id="112" dur="500"/>
                                        <p:tgtEl>
                                          <p:spTgt spid="50"/>
                                        </p:tgtEl>
                                      </p:cBhvr>
                                    </p:animEffect>
                                  </p:childTnLst>
                                </p:cTn>
                              </p:par>
                            </p:childTnLst>
                          </p:cTn>
                        </p:par>
                        <p:par>
                          <p:cTn id="113" fill="hold">
                            <p:stCondLst>
                              <p:cond delay="6850"/>
                            </p:stCondLst>
                            <p:childTnLst>
                              <p:par>
                                <p:cTn id="114" presetID="42" presetClass="entr" presetSubtype="0" fill="hold" grpId="0" nodeType="afterEffect">
                                  <p:stCondLst>
                                    <p:cond delay="0"/>
                                  </p:stCondLst>
                                  <p:childTnLst>
                                    <p:set>
                                      <p:cBhvr>
                                        <p:cTn id="115" dur="1" fill="hold">
                                          <p:stCondLst>
                                            <p:cond delay="0"/>
                                          </p:stCondLst>
                                        </p:cTn>
                                        <p:tgtEl>
                                          <p:spTgt spid="45"/>
                                        </p:tgtEl>
                                        <p:attrNameLst>
                                          <p:attrName>style.visibility</p:attrName>
                                        </p:attrNameLst>
                                      </p:cBhvr>
                                      <p:to>
                                        <p:strVal val="visible"/>
                                      </p:to>
                                    </p:set>
                                    <p:animEffect>
                                      <p:cBhvr>
                                        <p:cTn id="116" dur="1000"/>
                                        <p:tgtEl>
                                          <p:spTgt spid="45"/>
                                        </p:tgtEl>
                                      </p:cBhvr>
                                    </p:animEffect>
                                    <p:anim calcmode="lin" valueType="num">
                                      <p:cBhvr>
                                        <p:cTn id="117" dur="1000" fill="hold"/>
                                        <p:tgtEl>
                                          <p:spTgt spid="45"/>
                                        </p:tgtEl>
                                        <p:attrNameLst>
                                          <p:attrName>ppt_x</p:attrName>
                                        </p:attrNameLst>
                                      </p:cBhvr>
                                      <p:tavLst>
                                        <p:tav tm="0">
                                          <p:val>
                                            <p:strVal val="#ppt_x"/>
                                          </p:val>
                                        </p:tav>
                                        <p:tav tm="100000">
                                          <p:val>
                                            <p:strVal val="#ppt_x"/>
                                          </p:val>
                                        </p:tav>
                                      </p:tavLst>
                                    </p:anim>
                                    <p:anim calcmode="lin" valueType="num">
                                      <p:cBhvr>
                                        <p:cTn id="118" dur="1000" fill="hold"/>
                                        <p:tgtEl>
                                          <p:spTgt spid="45"/>
                                        </p:tgtEl>
                                        <p:attrNameLst>
                                          <p:attrName>ppt_y</p:attrName>
                                        </p:attrNameLst>
                                      </p:cBhvr>
                                      <p:tavLst>
                                        <p:tav tm="0">
                                          <p:val>
                                            <p:strVal val="#ppt_y+.1"/>
                                          </p:val>
                                        </p:tav>
                                        <p:tav tm="100000">
                                          <p:val>
                                            <p:strVal val="#ppt_y"/>
                                          </p:val>
                                        </p:tav>
                                      </p:tavLst>
                                    </p:anim>
                                  </p:childTnLst>
                                </p:cTn>
                              </p:par>
                            </p:childTnLst>
                          </p:cTn>
                        </p:par>
                        <p:par>
                          <p:cTn id="119" fill="hold">
                            <p:stCondLst>
                              <p:cond delay="7850"/>
                            </p:stCondLst>
                            <p:childTnLst>
                              <p:par>
                                <p:cTn id="120" presetID="22" presetClass="entr" presetSubtype="8" fill="hold" grpId="0" nodeType="afterEffect">
                                  <p:stCondLst>
                                    <p:cond delay="0"/>
                                  </p:stCondLst>
                                  <p:childTnLst>
                                    <p:set>
                                      <p:cBhvr>
                                        <p:cTn id="121" dur="1" fill="hold">
                                          <p:stCondLst>
                                            <p:cond delay="0"/>
                                          </p:stCondLst>
                                        </p:cTn>
                                        <p:tgtEl>
                                          <p:spTgt spid="51"/>
                                        </p:tgtEl>
                                        <p:attrNameLst>
                                          <p:attrName>style.visibility</p:attrName>
                                        </p:attrNameLst>
                                      </p:cBhvr>
                                      <p:to>
                                        <p:strVal val="visible"/>
                                      </p:to>
                                    </p:set>
                                    <p:animEffect>
                                      <p:cBhvr>
                                        <p:cTn id="122" dur="500"/>
                                        <p:tgtEl>
                                          <p:spTgt spid="51"/>
                                        </p:tgtEl>
                                      </p:cBhvr>
                                    </p:animEffect>
                                  </p:childTnLst>
                                </p:cTn>
                              </p:par>
                            </p:childTnLst>
                          </p:cTn>
                        </p:par>
                        <p:par>
                          <p:cTn id="123" fill="hold">
                            <p:stCondLst>
                              <p:cond delay="8350"/>
                            </p:stCondLst>
                            <p:childTnLst>
                              <p:par>
                                <p:cTn id="124" presetID="42" presetClass="entr" presetSubtype="0" fill="hold" grpId="0" nodeType="afterEffect">
                                  <p:stCondLst>
                                    <p:cond delay="0"/>
                                  </p:stCondLst>
                                  <p:childTnLst>
                                    <p:set>
                                      <p:cBhvr>
                                        <p:cTn id="125" dur="1" fill="hold">
                                          <p:stCondLst>
                                            <p:cond delay="0"/>
                                          </p:stCondLst>
                                        </p:cTn>
                                        <p:tgtEl>
                                          <p:spTgt spid="46"/>
                                        </p:tgtEl>
                                        <p:attrNameLst>
                                          <p:attrName>style.visibility</p:attrName>
                                        </p:attrNameLst>
                                      </p:cBhvr>
                                      <p:to>
                                        <p:strVal val="visible"/>
                                      </p:to>
                                    </p:set>
                                    <p:animEffect>
                                      <p:cBhvr>
                                        <p:cTn id="126" dur="1000"/>
                                        <p:tgtEl>
                                          <p:spTgt spid="46"/>
                                        </p:tgtEl>
                                      </p:cBhvr>
                                    </p:animEffect>
                                    <p:anim calcmode="lin" valueType="num">
                                      <p:cBhvr>
                                        <p:cTn id="127" dur="1000" fill="hold"/>
                                        <p:tgtEl>
                                          <p:spTgt spid="46"/>
                                        </p:tgtEl>
                                        <p:attrNameLst>
                                          <p:attrName>ppt_x</p:attrName>
                                        </p:attrNameLst>
                                      </p:cBhvr>
                                      <p:tavLst>
                                        <p:tav tm="0">
                                          <p:val>
                                            <p:strVal val="#ppt_x"/>
                                          </p:val>
                                        </p:tav>
                                        <p:tav tm="100000">
                                          <p:val>
                                            <p:strVal val="#ppt_x"/>
                                          </p:val>
                                        </p:tav>
                                      </p:tavLst>
                                    </p:anim>
                                    <p:anim calcmode="lin" valueType="num">
                                      <p:cBhvr>
                                        <p:cTn id="12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autoUpdateAnimBg="0"/>
      <p:bldP spid="33" grpId="0" bldLvl="0" animBg="1" autoUpdateAnimBg="0"/>
      <p:bldP spid="34" grpId="0" bldLvl="0" animBg="1" autoUpdateAnimBg="0"/>
      <p:bldP spid="35" grpId="0" bldLvl="0" animBg="1" autoUpdateAnimBg="0"/>
      <p:bldP spid="36" grpId="0" bldLvl="0" animBg="1" autoUpdateAnimBg="0"/>
      <p:bldP spid="37" grpId="0" bldLvl="0" autoUpdateAnimBg="0"/>
      <p:bldP spid="38" grpId="0" bldLvl="0" autoUpdateAnimBg="0"/>
      <p:bldP spid="39" grpId="0" bldLvl="0" autoUpdateAnimBg="0"/>
      <p:bldP spid="40" grpId="0" bldLvl="0" autoUpdateAnimBg="0"/>
      <p:bldP spid="41" grpId="0" bldLvl="0" autoUpdateAnimBg="0"/>
      <p:bldP spid="42" grpId="0" bldLvl="0" autoUpdateAnimBg="0"/>
      <p:bldP spid="43" grpId="0" bldLvl="0" autoUpdateAnimBg="0"/>
      <p:bldP spid="44" grpId="0" bldLvl="0" autoUpdateAnimBg="0"/>
      <p:bldP spid="45" grpId="0" bldLvl="0" autoUpdateAnimBg="0"/>
      <p:bldP spid="46" grpId="0" bldLvl="0" autoUpdateAnimBg="0"/>
      <p:bldP spid="47" grpId="0" bldLvl="0" autoUpdateAnimBg="0"/>
      <p:bldP spid="48" grpId="0" bldLvl="0" autoUpdateAnimBg="0"/>
      <p:bldP spid="49" grpId="0" bldLvl="0" autoUpdateAnimBg="0"/>
      <p:bldP spid="50" grpId="0" bldLvl="0" autoUpdateAnimBg="0"/>
      <p:bldP spid="51" grpId="0" bldLvl="0" autoUpdateAnimBg="0"/>
      <p:bldP spid="52" grpId="0" bldLvl="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矩形 26"/>
          <p:cNvSpPr/>
          <p:nvPr/>
        </p:nvSpPr>
        <p:spPr>
          <a:xfrm>
            <a:off x="2843808" y="1275607"/>
            <a:ext cx="5544616" cy="14502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5"/>
          <p:cNvSpPr/>
          <p:nvPr/>
        </p:nvSpPr>
        <p:spPr>
          <a:xfrm rot="5400000">
            <a:off x="1104784" y="1070415"/>
            <a:ext cx="1450218" cy="1860602"/>
          </a:xfrm>
          <a:custGeom>
            <a:avLst/>
            <a:gdLst/>
            <a:ahLst/>
            <a:cxnLst/>
            <a:rect l="l" t="t" r="r" b="b"/>
            <a:pathLst>
              <a:path w="1450218" h="1860602">
                <a:moveTo>
                  <a:pt x="0" y="1860602"/>
                </a:moveTo>
                <a:lnTo>
                  <a:pt x="0" y="132410"/>
                </a:lnTo>
                <a:lnTo>
                  <a:pt x="582757" y="132410"/>
                </a:lnTo>
                <a:lnTo>
                  <a:pt x="725109" y="0"/>
                </a:lnTo>
                <a:lnTo>
                  <a:pt x="867461" y="132410"/>
                </a:lnTo>
                <a:lnTo>
                  <a:pt x="1450218" y="132410"/>
                </a:lnTo>
                <a:lnTo>
                  <a:pt x="1450218" y="186060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28"/>
          <p:cNvSpPr txBox="1"/>
          <p:nvPr/>
        </p:nvSpPr>
        <p:spPr>
          <a:xfrm>
            <a:off x="3279707" y="1662162"/>
            <a:ext cx="4752528" cy="769441"/>
          </a:xfrm>
          <a:prstGeom prst="rect">
            <a:avLst/>
          </a:prstGeom>
          <a:noFill/>
        </p:spPr>
        <p:txBody>
          <a:bodyPr wrap="square" lIns="0" tIns="0" rIns="0" bIns="0" rtlCol="0">
            <a:spAutoFit/>
          </a:bodyPr>
          <a:lstStyle/>
          <a:p>
            <a:r>
              <a:rPr lang="zh-CN" altLang="en-US" sz="1000" dirty="0">
                <a:solidFill>
                  <a:schemeClr val="bg1"/>
                </a:solidFill>
                <a:latin typeface="微软雅黑" panose="020B0503020204020204" pitchFamily="34" charset="-122"/>
                <a:ea typeface="微软雅黑" panose="020B0503020204020204" pitchFamily="34" charset="-122"/>
              </a:rPr>
              <a:t>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bg1"/>
                </a:solidFill>
                <a:latin typeface="微软雅黑" panose="020B0503020204020204" pitchFamily="34" charset="-122"/>
                <a:ea typeface="微软雅黑" panose="020B0503020204020204" pitchFamily="34" charset="-122"/>
              </a:rPr>
              <a:t>……</a:t>
            </a: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a:p>
            <a:endParaRPr lang="en-US" altLang="zh-CN" sz="1000" dirty="0">
              <a:solidFill>
                <a:schemeClr val="bg1"/>
              </a:solidFill>
              <a:latin typeface="微软雅黑" panose="020B0503020204020204" pitchFamily="34" charset="-122"/>
              <a:ea typeface="微软雅黑" panose="020B0503020204020204" pitchFamily="34" charset="-122"/>
            </a:endParaRPr>
          </a:p>
          <a:p>
            <a:pPr algn="just"/>
            <a:r>
              <a:rPr lang="zh-CN" altLang="en-US" sz="1000" b="1" dirty="0">
                <a:solidFill>
                  <a:schemeClr val="bg1"/>
                </a:solidFill>
                <a:latin typeface="微软雅黑" panose="020B0503020204020204" pitchFamily="34" charset="-122"/>
                <a:ea typeface="微软雅黑" panose="020B0503020204020204" pitchFamily="34" charset="-122"/>
              </a:rPr>
              <a:t>字号请根据你的内容多少，及演示需要调整大小。</a:t>
            </a:r>
            <a:endParaRPr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30" name="TextBox 29"/>
          <p:cNvSpPr txBox="1"/>
          <p:nvPr/>
        </p:nvSpPr>
        <p:spPr>
          <a:xfrm>
            <a:off x="1326087" y="1642965"/>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a:t>添加标题</a:t>
            </a:r>
            <a:endParaRPr lang="zh-CN" altLang="en-US" sz="2400" b="1" spc="300" dirty="0"/>
          </a:p>
        </p:txBody>
      </p:sp>
      <p:sp>
        <p:nvSpPr>
          <p:cNvPr id="31" name="矩形 30"/>
          <p:cNvSpPr/>
          <p:nvPr/>
        </p:nvSpPr>
        <p:spPr>
          <a:xfrm>
            <a:off x="899592" y="3049904"/>
            <a:ext cx="5544616" cy="14502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0"/>
          <p:cNvSpPr/>
          <p:nvPr/>
        </p:nvSpPr>
        <p:spPr>
          <a:xfrm rot="16200000" flipH="1">
            <a:off x="6733014" y="2844711"/>
            <a:ext cx="1450218" cy="1860602"/>
          </a:xfrm>
          <a:custGeom>
            <a:avLst/>
            <a:gdLst/>
            <a:ahLst/>
            <a:cxnLst/>
            <a:rect l="l" t="t" r="r" b="b"/>
            <a:pathLst>
              <a:path w="1450218" h="1860602">
                <a:moveTo>
                  <a:pt x="0" y="132410"/>
                </a:moveTo>
                <a:lnTo>
                  <a:pt x="0" y="1860602"/>
                </a:lnTo>
                <a:lnTo>
                  <a:pt x="1450218" y="1860602"/>
                </a:lnTo>
                <a:lnTo>
                  <a:pt x="1450218" y="132410"/>
                </a:lnTo>
                <a:lnTo>
                  <a:pt x="867461" y="132410"/>
                </a:lnTo>
                <a:lnTo>
                  <a:pt x="725109" y="0"/>
                </a:lnTo>
                <a:lnTo>
                  <a:pt x="582757" y="1324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32"/>
          <p:cNvSpPr txBox="1"/>
          <p:nvPr/>
        </p:nvSpPr>
        <p:spPr>
          <a:xfrm>
            <a:off x="7086727" y="3417262"/>
            <a:ext cx="875202" cy="73866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400" b="1" spc="300" dirty="0">
                <a:solidFill>
                  <a:schemeClr val="tx1">
                    <a:lumMod val="75000"/>
                    <a:lumOff val="25000"/>
                  </a:schemeClr>
                </a:solidFill>
              </a:rPr>
              <a:t>添加标题</a:t>
            </a:r>
            <a:endParaRPr lang="zh-CN" altLang="en-US" sz="2400" b="1" spc="300" dirty="0">
              <a:solidFill>
                <a:schemeClr val="tx1">
                  <a:lumMod val="75000"/>
                  <a:lumOff val="25000"/>
                </a:schemeClr>
              </a:solidFill>
            </a:endParaRPr>
          </a:p>
        </p:txBody>
      </p:sp>
      <p:sp>
        <p:nvSpPr>
          <p:cNvPr id="34" name="TextBox 33"/>
          <p:cNvSpPr txBox="1"/>
          <p:nvPr/>
        </p:nvSpPr>
        <p:spPr>
          <a:xfrm>
            <a:off x="1259632" y="3390292"/>
            <a:ext cx="4968552" cy="769441"/>
          </a:xfrm>
          <a:prstGeom prst="rect">
            <a:avLst/>
          </a:prstGeom>
          <a:noFill/>
        </p:spPr>
        <p:txBody>
          <a:bodyPr wrap="square" lIns="0" tIns="0" rIns="0" bIns="0"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字号请根据你的内容多少，及演示需要调整大小。</a:t>
            </a:r>
            <a:endParaRPr lang="en-US"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par>
                                <p:cTn id="12" presetID="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 calcmode="lin" valueType="num">
                                      <p:cBhvr additive="base">
                                        <p:cTn id="14" dur="500" fill="hold"/>
                                        <p:tgtEl>
                                          <p:spTgt spid="29"/>
                                        </p:tgtEl>
                                        <p:attrNameLst>
                                          <p:attrName>ppt_x</p:attrName>
                                        </p:attrNameLst>
                                      </p:cBhvr>
                                      <p:tavLst>
                                        <p:tav tm="0">
                                          <p:val>
                                            <p:strVal val="1+#ppt_w/2"/>
                                          </p:val>
                                        </p:tav>
                                        <p:tav tm="100000">
                                          <p:val>
                                            <p:strVal val="#ppt_x"/>
                                          </p:val>
                                        </p:tav>
                                      </p:tavLst>
                                    </p:anim>
                                    <p:anim calcmode="lin" valueType="num">
                                      <p:cBhvr additive="base">
                                        <p:cTn id="15" dur="500" fill="hold"/>
                                        <p:tgtEl>
                                          <p:spTgt spid="29"/>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 calcmode="lin" valueType="num">
                                      <p:cBhvr additive="base">
                                        <p:cTn id="18" dur="500" fill="hold"/>
                                        <p:tgtEl>
                                          <p:spTgt spid="27"/>
                                        </p:tgtEl>
                                        <p:attrNameLst>
                                          <p:attrName>ppt_x</p:attrName>
                                        </p:attrNameLst>
                                      </p:cBhvr>
                                      <p:tavLst>
                                        <p:tav tm="0">
                                          <p:val>
                                            <p:strVal val="1+#ppt_w/2"/>
                                          </p:val>
                                        </p:tav>
                                        <p:tav tm="100000">
                                          <p:val>
                                            <p:strVal val="#ppt_x"/>
                                          </p:val>
                                        </p:tav>
                                      </p:tavLst>
                                    </p:anim>
                                    <p:anim calcmode="lin" valueType="num">
                                      <p:cBhvr additive="base">
                                        <p:cTn id="19" dur="500" fill="hold"/>
                                        <p:tgtEl>
                                          <p:spTgt spid="27"/>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500" fill="hold"/>
                                        <p:tgtEl>
                                          <p:spTgt spid="30"/>
                                        </p:tgtEl>
                                        <p:attrNameLst>
                                          <p:attrName>ppt_x</p:attrName>
                                        </p:attrNameLst>
                                      </p:cBhvr>
                                      <p:tavLst>
                                        <p:tav tm="0">
                                          <p:val>
                                            <p:strVal val="0-#ppt_w/2"/>
                                          </p:val>
                                        </p:tav>
                                        <p:tav tm="100000">
                                          <p:val>
                                            <p:strVal val="#ppt_x"/>
                                          </p:val>
                                        </p:tav>
                                      </p:tavLst>
                                    </p:anim>
                                    <p:anim calcmode="lin" valueType="num">
                                      <p:cBhvr additive="base">
                                        <p:cTn id="23" dur="500" fill="hold"/>
                                        <p:tgtEl>
                                          <p:spTgt spid="3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0-#ppt_w/2"/>
                                          </p:val>
                                        </p:tav>
                                        <p:tav tm="100000">
                                          <p:val>
                                            <p:strVal val="#ppt_x"/>
                                          </p:val>
                                        </p:tav>
                                      </p:tavLst>
                                    </p:anim>
                                    <p:anim calcmode="lin" valueType="num">
                                      <p:cBhvr additive="base">
                                        <p:cTn id="27" dur="500" fill="hold"/>
                                        <p:tgtEl>
                                          <p:spTgt spid="28"/>
                                        </p:tgtEl>
                                        <p:attrNameLst>
                                          <p:attrName>ppt_y</p:attrName>
                                        </p:attrNameLst>
                                      </p:cBhvr>
                                      <p:tavLst>
                                        <p:tav tm="0">
                                          <p:val>
                                            <p:strVal val="#ppt_y"/>
                                          </p:val>
                                        </p:tav>
                                        <p:tav tm="100000">
                                          <p:val>
                                            <p:strVal val="#ppt_y"/>
                                          </p:val>
                                        </p:tav>
                                      </p:tavLst>
                                    </p:anim>
                                  </p:childTnLst>
                                </p:cTn>
                              </p:par>
                            </p:childTnLst>
                          </p:cTn>
                        </p:par>
                        <p:par>
                          <p:cTn id="28" fill="hold">
                            <p:stCondLst>
                              <p:cond delay="850"/>
                            </p:stCondLst>
                            <p:childTnLst>
                              <p:par>
                                <p:cTn id="29" presetID="2" presetClass="entr" presetSubtype="8"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0-#ppt_w/2"/>
                                          </p:val>
                                        </p:tav>
                                        <p:tav tm="100000">
                                          <p:val>
                                            <p:strVal val="#ppt_x"/>
                                          </p:val>
                                        </p:tav>
                                      </p:tavLst>
                                    </p:anim>
                                    <p:anim calcmode="lin" valueType="num">
                                      <p:cBhvr additive="base">
                                        <p:cTn id="32" dur="500" fill="hold"/>
                                        <p:tgtEl>
                                          <p:spTgt spid="31"/>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0-#ppt_w/2"/>
                                          </p:val>
                                        </p:tav>
                                        <p:tav tm="100000">
                                          <p:val>
                                            <p:strVal val="#ppt_x"/>
                                          </p:val>
                                        </p:tav>
                                      </p:tavLst>
                                    </p:anim>
                                    <p:anim calcmode="lin" valueType="num">
                                      <p:cBhvr additive="base">
                                        <p:cTn id="36" dur="500" fill="hold"/>
                                        <p:tgtEl>
                                          <p:spTgt spid="3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1+#ppt_w/2"/>
                                          </p:val>
                                        </p:tav>
                                        <p:tav tm="100000">
                                          <p:val>
                                            <p:strVal val="#ppt_x"/>
                                          </p:val>
                                        </p:tav>
                                      </p:tavLst>
                                    </p:anim>
                                    <p:anim calcmode="lin" valueType="num">
                                      <p:cBhvr additive="base">
                                        <p:cTn id="40" dur="500" fill="hold"/>
                                        <p:tgtEl>
                                          <p:spTgt spid="3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1+#ppt_w/2"/>
                                          </p:val>
                                        </p:tav>
                                        <p:tav tm="100000">
                                          <p:val>
                                            <p:strVal val="#ppt_x"/>
                                          </p:val>
                                        </p:tav>
                                      </p:tavLst>
                                    </p:anim>
                                    <p:anim calcmode="lin" valueType="num">
                                      <p:cBhvr additive="base">
                                        <p:cTn id="44"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28" grpId="0" animBg="1"/>
      <p:bldP spid="29" grpId="0"/>
      <p:bldP spid="30" grpId="0"/>
      <p:bldP spid="31" grpId="0" animBg="1"/>
      <p:bldP spid="32" grpId="0" animBg="1"/>
      <p:bldP spid="33" grpId="0"/>
      <p:bldP spid="3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452"/>
          <p:cNvSpPr/>
          <p:nvPr/>
        </p:nvSpPr>
        <p:spPr>
          <a:xfrm>
            <a:off x="854116" y="2165642"/>
            <a:ext cx="1719613"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 name="Shape 1454"/>
          <p:cNvSpPr/>
          <p:nvPr/>
        </p:nvSpPr>
        <p:spPr>
          <a:xfrm>
            <a:off x="2764613"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4" name="Shape 1456"/>
          <p:cNvSpPr/>
          <p:nvPr/>
        </p:nvSpPr>
        <p:spPr>
          <a:xfrm>
            <a:off x="4659774"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5" name="Shape 1458"/>
          <p:cNvSpPr/>
          <p:nvPr/>
        </p:nvSpPr>
        <p:spPr>
          <a:xfrm>
            <a:off x="6570271" y="2165642"/>
            <a:ext cx="1719614" cy="1959152"/>
          </a:xfrm>
          <a:prstGeom prst="roundRect">
            <a:avLst>
              <a:gd name="adj" fmla="val 6924"/>
            </a:avLst>
          </a:prstGeom>
          <a:ln w="12700">
            <a:solidFill>
              <a:srgbClr val="A6AAA9"/>
            </a:solidFill>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6" name="Shape 1460"/>
          <p:cNvSpPr/>
          <p:nvPr/>
        </p:nvSpPr>
        <p:spPr>
          <a:xfrm>
            <a:off x="1080993"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7" name="Group 20"/>
          <p:cNvGrpSpPr/>
          <p:nvPr/>
        </p:nvGrpSpPr>
        <p:grpSpPr>
          <a:xfrm>
            <a:off x="1026816" y="1566550"/>
            <a:ext cx="355513" cy="355513"/>
            <a:chOff x="1369087" y="2088729"/>
            <a:chExt cx="474017" cy="474016"/>
          </a:xfrm>
        </p:grpSpPr>
        <p:sp>
          <p:nvSpPr>
            <p:cNvPr id="8" name="Shape 1463"/>
            <p:cNvSpPr/>
            <p:nvPr/>
          </p:nvSpPr>
          <p:spPr>
            <a:xfrm>
              <a:off x="1369087" y="2088729"/>
              <a:ext cx="474017" cy="47401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DCDEE0"/>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9" name="Shape 1464"/>
            <p:cNvSpPr/>
            <p:nvPr/>
          </p:nvSpPr>
          <p:spPr>
            <a:xfrm>
              <a:off x="1477567" y="2232573"/>
              <a:ext cx="231656" cy="186335"/>
            </a:xfrm>
            <a:custGeom>
              <a:avLst/>
              <a:gdLst/>
              <a:ahLst/>
              <a:cxnLst>
                <a:cxn ang="0">
                  <a:pos x="wd2" y="hd2"/>
                </a:cxn>
                <a:cxn ang="5400000">
                  <a:pos x="wd2" y="hd2"/>
                </a:cxn>
                <a:cxn ang="10800000">
                  <a:pos x="wd2" y="hd2"/>
                </a:cxn>
                <a:cxn ang="16200000">
                  <a:pos x="wd2" y="hd2"/>
                </a:cxn>
              </a:cxnLst>
              <a:rect l="0" t="0" r="r" b="b"/>
              <a:pathLst>
                <a:path w="21400" h="21363" extrusionOk="0">
                  <a:moveTo>
                    <a:pt x="7274" y="21020"/>
                  </a:moveTo>
                  <a:cubicBezTo>
                    <a:pt x="7274" y="21376"/>
                    <a:pt x="7435" y="21475"/>
                    <a:pt x="7659" y="21222"/>
                  </a:cubicBezTo>
                  <a:cubicBezTo>
                    <a:pt x="7951" y="20894"/>
                    <a:pt x="10973" y="17529"/>
                    <a:pt x="10973" y="17529"/>
                  </a:cubicBezTo>
                  <a:lnTo>
                    <a:pt x="7274" y="15153"/>
                  </a:lnTo>
                  <a:cubicBezTo>
                    <a:pt x="7274" y="15153"/>
                    <a:pt x="7274" y="21020"/>
                    <a:pt x="7274" y="21020"/>
                  </a:cubicBezTo>
                  <a:close/>
                  <a:moveTo>
                    <a:pt x="20812" y="50"/>
                  </a:moveTo>
                  <a:cubicBezTo>
                    <a:pt x="20412" y="224"/>
                    <a:pt x="667" y="8860"/>
                    <a:pt x="277" y="9030"/>
                  </a:cubicBezTo>
                  <a:cubicBezTo>
                    <a:pt x="-53" y="9174"/>
                    <a:pt x="-126" y="9528"/>
                    <a:pt x="266" y="9723"/>
                  </a:cubicBezTo>
                  <a:cubicBezTo>
                    <a:pt x="733" y="9955"/>
                    <a:pt x="4681" y="11919"/>
                    <a:pt x="4681" y="11919"/>
                  </a:cubicBezTo>
                  <a:lnTo>
                    <a:pt x="4681" y="11919"/>
                  </a:lnTo>
                  <a:lnTo>
                    <a:pt x="7298" y="13221"/>
                  </a:lnTo>
                  <a:cubicBezTo>
                    <a:pt x="7298" y="13221"/>
                    <a:pt x="19903" y="1732"/>
                    <a:pt x="20073" y="1577"/>
                  </a:cubicBezTo>
                  <a:cubicBezTo>
                    <a:pt x="20246" y="1420"/>
                    <a:pt x="20443" y="1713"/>
                    <a:pt x="20319" y="1881"/>
                  </a:cubicBezTo>
                  <a:cubicBezTo>
                    <a:pt x="20194" y="2050"/>
                    <a:pt x="11163" y="14170"/>
                    <a:pt x="11163" y="14170"/>
                  </a:cubicBezTo>
                  <a:cubicBezTo>
                    <a:pt x="11163" y="14170"/>
                    <a:pt x="11163" y="14170"/>
                    <a:pt x="11163" y="14171"/>
                  </a:cubicBezTo>
                  <a:lnTo>
                    <a:pt x="10637" y="14898"/>
                  </a:lnTo>
                  <a:lnTo>
                    <a:pt x="11333" y="15363"/>
                  </a:lnTo>
                  <a:lnTo>
                    <a:pt x="11333" y="15363"/>
                  </a:lnTo>
                  <a:cubicBezTo>
                    <a:pt x="11333" y="15363"/>
                    <a:pt x="16742" y="18976"/>
                    <a:pt x="17127" y="19234"/>
                  </a:cubicBezTo>
                  <a:cubicBezTo>
                    <a:pt x="17464" y="19459"/>
                    <a:pt x="17904" y="19272"/>
                    <a:pt x="18001" y="18750"/>
                  </a:cubicBezTo>
                  <a:cubicBezTo>
                    <a:pt x="18117" y="18135"/>
                    <a:pt x="21310" y="1052"/>
                    <a:pt x="21382" y="671"/>
                  </a:cubicBezTo>
                  <a:cubicBezTo>
                    <a:pt x="21474" y="177"/>
                    <a:pt x="21211" y="-125"/>
                    <a:pt x="20812" y="50"/>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10" name="Shape 1465"/>
          <p:cNvSpPr/>
          <p:nvPr/>
        </p:nvSpPr>
        <p:spPr>
          <a:xfrm>
            <a:off x="2991491" y="1536376"/>
            <a:ext cx="1265859" cy="126585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1" name="Shape 1468"/>
          <p:cNvSpPr/>
          <p:nvPr/>
        </p:nvSpPr>
        <p:spPr>
          <a:xfrm>
            <a:off x="4900054" y="1536479"/>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2" name="Shape 1471"/>
          <p:cNvSpPr/>
          <p:nvPr/>
        </p:nvSpPr>
        <p:spPr>
          <a:xfrm>
            <a:off x="6813783" y="1537672"/>
            <a:ext cx="1263266" cy="126326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14288" tIns="14288" rIns="14288" bIns="14288" numCol="1" anchor="ctr">
            <a:noAutofit/>
          </a:bodyPr>
          <a:lstStyle/>
          <a:p>
            <a:pPr lvl="0"/>
            <a:endParaRPr sz="1300">
              <a:latin typeface="微软雅黑" panose="020B0503020204020204" pitchFamily="34" charset="-122"/>
              <a:ea typeface="微软雅黑" panose="020B0503020204020204" pitchFamily="34" charset="-122"/>
            </a:endParaRPr>
          </a:p>
        </p:txBody>
      </p:sp>
      <p:grpSp>
        <p:nvGrpSpPr>
          <p:cNvPr id="13" name="Group 32"/>
          <p:cNvGrpSpPr/>
          <p:nvPr/>
        </p:nvGrpSpPr>
        <p:grpSpPr>
          <a:xfrm>
            <a:off x="2929943" y="1566549"/>
            <a:ext cx="355513" cy="355513"/>
            <a:chOff x="3906591" y="2088732"/>
            <a:chExt cx="474017" cy="474017"/>
          </a:xfrm>
        </p:grpSpPr>
        <p:sp>
          <p:nvSpPr>
            <p:cNvPr id="14" name="Shape 1474"/>
            <p:cNvSpPr/>
            <p:nvPr/>
          </p:nvSpPr>
          <p:spPr>
            <a:xfrm>
              <a:off x="3906591"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grpSp>
          <p:nvGrpSpPr>
            <p:cNvPr id="15" name="Group 1479"/>
            <p:cNvGrpSpPr/>
            <p:nvPr/>
          </p:nvGrpSpPr>
          <p:grpSpPr>
            <a:xfrm>
              <a:off x="4031314" y="2211790"/>
              <a:ext cx="199171" cy="186335"/>
              <a:chOff x="0" y="0"/>
              <a:chExt cx="398340" cy="372667"/>
            </a:xfrm>
          </p:grpSpPr>
          <p:sp>
            <p:nvSpPr>
              <p:cNvPr id="16" name="Shape 1477"/>
              <p:cNvSpPr/>
              <p:nvPr/>
            </p:nvSpPr>
            <p:spPr>
              <a:xfrm>
                <a:off x="0" y="0"/>
                <a:ext cx="346395" cy="241984"/>
              </a:xfrm>
              <a:custGeom>
                <a:avLst/>
                <a:gdLst/>
                <a:ahLst/>
                <a:cxnLst>
                  <a:cxn ang="0">
                    <a:pos x="wd2" y="hd2"/>
                  </a:cxn>
                  <a:cxn ang="5400000">
                    <a:pos x="wd2" y="hd2"/>
                  </a:cxn>
                  <a:cxn ang="10800000">
                    <a:pos x="wd2" y="hd2"/>
                  </a:cxn>
                  <a:cxn ang="16200000">
                    <a:pos x="wd2" y="hd2"/>
                  </a:cxn>
                </a:cxnLst>
                <a:rect l="0" t="0" r="r" b="b"/>
                <a:pathLst>
                  <a:path w="21474" h="21420" extrusionOk="0">
                    <a:moveTo>
                      <a:pt x="21474" y="11049"/>
                    </a:moveTo>
                    <a:lnTo>
                      <a:pt x="18909" y="958"/>
                    </a:lnTo>
                    <a:cubicBezTo>
                      <a:pt x="18720" y="217"/>
                      <a:pt x="18164" y="-180"/>
                      <a:pt x="17669" y="79"/>
                    </a:cubicBezTo>
                    <a:lnTo>
                      <a:pt x="618" y="8962"/>
                    </a:lnTo>
                    <a:cubicBezTo>
                      <a:pt x="123" y="9221"/>
                      <a:pt x="-126" y="10036"/>
                      <a:pt x="64" y="10782"/>
                    </a:cubicBezTo>
                    <a:lnTo>
                      <a:pt x="2769" y="21420"/>
                    </a:lnTo>
                    <a:lnTo>
                      <a:pt x="2769" y="15715"/>
                    </a:lnTo>
                    <a:cubicBezTo>
                      <a:pt x="2769" y="13145"/>
                      <a:pt x="4209" y="11049"/>
                      <a:pt x="5979" y="11049"/>
                    </a:cubicBezTo>
                    <a:lnTo>
                      <a:pt x="10484" y="11049"/>
                    </a:lnTo>
                    <a:lnTo>
                      <a:pt x="15858" y="5663"/>
                    </a:lnTo>
                    <a:lnTo>
                      <a:pt x="18967" y="11049"/>
                    </a:lnTo>
                    <a:cubicBezTo>
                      <a:pt x="18967" y="11049"/>
                      <a:pt x="21474" y="11049"/>
                      <a:pt x="21474" y="11049"/>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sp>
            <p:nvSpPr>
              <p:cNvPr id="17" name="Shape 1478"/>
              <p:cNvSpPr/>
              <p:nvPr/>
            </p:nvSpPr>
            <p:spPr>
              <a:xfrm>
                <a:off x="74826" y="149651"/>
                <a:ext cx="323515" cy="223017"/>
              </a:xfrm>
              <a:custGeom>
                <a:avLst/>
                <a:gdLst/>
                <a:ahLst/>
                <a:cxnLst>
                  <a:cxn ang="0">
                    <a:pos x="wd2" y="hd2"/>
                  </a:cxn>
                  <a:cxn ang="5400000">
                    <a:pos x="wd2" y="hd2"/>
                  </a:cxn>
                  <a:cxn ang="10800000">
                    <a:pos x="wd2" y="hd2"/>
                  </a:cxn>
                  <a:cxn ang="16200000">
                    <a:pos x="wd2" y="hd2"/>
                  </a:cxn>
                </a:cxnLst>
                <a:rect l="0" t="0" r="r" b="b"/>
                <a:pathLst>
                  <a:path w="21600" h="21600" extrusionOk="0">
                    <a:moveTo>
                      <a:pt x="20571" y="0"/>
                    </a:moveTo>
                    <a:lnTo>
                      <a:pt x="1028" y="0"/>
                    </a:lnTo>
                    <a:cubicBezTo>
                      <a:pt x="460" y="0"/>
                      <a:pt x="0" y="708"/>
                      <a:pt x="0" y="1571"/>
                    </a:cubicBezTo>
                    <a:lnTo>
                      <a:pt x="0" y="20029"/>
                    </a:lnTo>
                    <a:cubicBezTo>
                      <a:pt x="0" y="20897"/>
                      <a:pt x="460" y="21600"/>
                      <a:pt x="1028" y="21600"/>
                    </a:cubicBezTo>
                    <a:lnTo>
                      <a:pt x="20571" y="21600"/>
                    </a:lnTo>
                    <a:cubicBezTo>
                      <a:pt x="21140" y="21600"/>
                      <a:pt x="21600" y="20897"/>
                      <a:pt x="21600" y="20029"/>
                    </a:cubicBezTo>
                    <a:lnTo>
                      <a:pt x="21600" y="1571"/>
                    </a:lnTo>
                    <a:cubicBezTo>
                      <a:pt x="21600" y="708"/>
                      <a:pt x="21140" y="0"/>
                      <a:pt x="20571" y="0"/>
                    </a:cubicBezTo>
                    <a:close/>
                  </a:path>
                </a:pathLst>
              </a:custGeom>
              <a:solidFill>
                <a:schemeClr val="accent1"/>
              </a:solidFill>
              <a:ln w="12700" cap="flat">
                <a:noFill/>
                <a:miter lim="400000"/>
              </a:ln>
              <a:effectLst/>
            </p:spPr>
            <p:txBody>
              <a:bodyPr wrap="square" lIns="0" tIns="0" rIns="0" bIns="0" numCol="1" anchor="ctr">
                <a:noAutofit/>
              </a:bodyPr>
              <a:lstStyle/>
              <a:p>
                <a:pPr lvl="0"/>
                <a:endParaRPr sz="1300">
                  <a:latin typeface="微软雅黑" panose="020B0503020204020204" pitchFamily="34" charset="-122"/>
                  <a:ea typeface="微软雅黑" panose="020B0503020204020204" pitchFamily="34" charset="-122"/>
                </a:endParaRPr>
              </a:p>
            </p:txBody>
          </p:sp>
        </p:grpSp>
      </p:grpSp>
      <p:grpSp>
        <p:nvGrpSpPr>
          <p:cNvPr id="18" name="Group 40"/>
          <p:cNvGrpSpPr/>
          <p:nvPr/>
        </p:nvGrpSpPr>
        <p:grpSpPr>
          <a:xfrm>
            <a:off x="6746224" y="1566549"/>
            <a:ext cx="355513" cy="355513"/>
            <a:chOff x="8994965" y="2088732"/>
            <a:chExt cx="474017" cy="474017"/>
          </a:xfrm>
        </p:grpSpPr>
        <p:sp>
          <p:nvSpPr>
            <p:cNvPr id="19" name="Shape 1476"/>
            <p:cNvSpPr/>
            <p:nvPr/>
          </p:nvSpPr>
          <p:spPr>
            <a:xfrm>
              <a:off x="8994965" y="2088732"/>
              <a:ext cx="474017" cy="47401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9050" tIns="19050" rIns="19050" bIns="19050" anchor="ctr"/>
            <a:lstStyle/>
            <a:p>
              <a:pPr lvl="0"/>
              <a:endParaRPr sz="1300">
                <a:latin typeface="微软雅黑" panose="020B0503020204020204" pitchFamily="34" charset="-122"/>
                <a:ea typeface="微软雅黑" panose="020B0503020204020204" pitchFamily="34" charset="-122"/>
              </a:endParaRPr>
            </a:p>
          </p:txBody>
        </p:sp>
        <p:sp>
          <p:nvSpPr>
            <p:cNvPr id="20" name="Shape 1481"/>
            <p:cNvSpPr/>
            <p:nvPr/>
          </p:nvSpPr>
          <p:spPr>
            <a:xfrm>
              <a:off x="9132223" y="2211790"/>
              <a:ext cx="194606" cy="186335"/>
            </a:xfrm>
            <a:custGeom>
              <a:avLst/>
              <a:gdLst/>
              <a:ahLst/>
              <a:cxnLst>
                <a:cxn ang="0">
                  <a:pos x="wd2" y="hd2"/>
                </a:cxn>
                <a:cxn ang="5400000">
                  <a:pos x="wd2" y="hd2"/>
                </a:cxn>
                <a:cxn ang="10800000">
                  <a:pos x="wd2" y="hd2"/>
                </a:cxn>
                <a:cxn ang="16200000">
                  <a:pos x="wd2" y="hd2"/>
                </a:cxn>
              </a:cxnLst>
              <a:rect l="0" t="0" r="r" b="b"/>
              <a:pathLst>
                <a:path w="21600" h="21600" extrusionOk="0">
                  <a:moveTo>
                    <a:pt x="16913" y="16137"/>
                  </a:moveTo>
                  <a:cubicBezTo>
                    <a:pt x="14080" y="15059"/>
                    <a:pt x="13176" y="14150"/>
                    <a:pt x="13176" y="12203"/>
                  </a:cubicBezTo>
                  <a:cubicBezTo>
                    <a:pt x="13176" y="11034"/>
                    <a:pt x="14040" y="11415"/>
                    <a:pt x="14419" y="9274"/>
                  </a:cubicBezTo>
                  <a:cubicBezTo>
                    <a:pt x="14577" y="8387"/>
                    <a:pt x="15341" y="9261"/>
                    <a:pt x="15487" y="7233"/>
                  </a:cubicBezTo>
                  <a:cubicBezTo>
                    <a:pt x="15487" y="6425"/>
                    <a:pt x="15071" y="6224"/>
                    <a:pt x="15071" y="6224"/>
                  </a:cubicBezTo>
                  <a:cubicBezTo>
                    <a:pt x="15071" y="6224"/>
                    <a:pt x="15283" y="5028"/>
                    <a:pt x="15366" y="4109"/>
                  </a:cubicBezTo>
                  <a:cubicBezTo>
                    <a:pt x="15468" y="2962"/>
                    <a:pt x="14731" y="0"/>
                    <a:pt x="10800" y="0"/>
                  </a:cubicBezTo>
                  <a:cubicBezTo>
                    <a:pt x="6869" y="0"/>
                    <a:pt x="6131" y="2962"/>
                    <a:pt x="6234" y="4109"/>
                  </a:cubicBezTo>
                  <a:cubicBezTo>
                    <a:pt x="6317" y="5028"/>
                    <a:pt x="6529" y="6224"/>
                    <a:pt x="6529" y="6224"/>
                  </a:cubicBezTo>
                  <a:cubicBezTo>
                    <a:pt x="6529" y="6224"/>
                    <a:pt x="6113" y="6425"/>
                    <a:pt x="6113" y="7233"/>
                  </a:cubicBezTo>
                  <a:cubicBezTo>
                    <a:pt x="6258" y="9261"/>
                    <a:pt x="7022" y="8387"/>
                    <a:pt x="7179" y="9274"/>
                  </a:cubicBezTo>
                  <a:cubicBezTo>
                    <a:pt x="7560" y="11415"/>
                    <a:pt x="8424" y="11034"/>
                    <a:pt x="8424" y="12203"/>
                  </a:cubicBezTo>
                  <a:cubicBezTo>
                    <a:pt x="8424" y="14150"/>
                    <a:pt x="7520" y="15059"/>
                    <a:pt x="4687" y="16137"/>
                  </a:cubicBezTo>
                  <a:cubicBezTo>
                    <a:pt x="1846" y="17219"/>
                    <a:pt x="0" y="18321"/>
                    <a:pt x="0" y="19073"/>
                  </a:cubicBezTo>
                  <a:cubicBezTo>
                    <a:pt x="0" y="19825"/>
                    <a:pt x="0" y="21600"/>
                    <a:pt x="0" y="21600"/>
                  </a:cubicBezTo>
                  <a:lnTo>
                    <a:pt x="10800" y="21600"/>
                  </a:lnTo>
                  <a:lnTo>
                    <a:pt x="21600" y="21600"/>
                  </a:lnTo>
                  <a:cubicBezTo>
                    <a:pt x="21600" y="21600"/>
                    <a:pt x="21600" y="19825"/>
                    <a:pt x="21600" y="19073"/>
                  </a:cubicBezTo>
                  <a:cubicBezTo>
                    <a:pt x="21600" y="18321"/>
                    <a:pt x="19754" y="17219"/>
                    <a:pt x="16913" y="16137"/>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grpSp>
      <p:sp>
        <p:nvSpPr>
          <p:cNvPr id="21" name="Text Placeholder 5"/>
          <p:cNvSpPr txBox="1"/>
          <p:nvPr/>
        </p:nvSpPr>
        <p:spPr>
          <a:xfrm>
            <a:off x="1052796" y="1952599"/>
            <a:ext cx="1274115" cy="43341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2" name="Text Placeholder 6"/>
          <p:cNvSpPr txBox="1"/>
          <p:nvPr/>
        </p:nvSpPr>
        <p:spPr>
          <a:xfrm>
            <a:off x="943244" y="3006179"/>
            <a:ext cx="1540524" cy="850643"/>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buNone/>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3" name="Text Placeholder 5"/>
          <p:cNvSpPr txBox="1"/>
          <p:nvPr/>
        </p:nvSpPr>
        <p:spPr>
          <a:xfrm>
            <a:off x="3057331"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4" name="Text Placeholder 5"/>
          <p:cNvSpPr txBox="1"/>
          <p:nvPr/>
        </p:nvSpPr>
        <p:spPr>
          <a:xfrm>
            <a:off x="6878326"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5" name="Text Placeholder 6"/>
          <p:cNvSpPr txBox="1"/>
          <p:nvPr/>
        </p:nvSpPr>
        <p:spPr>
          <a:xfrm>
            <a:off x="2943703"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Text Placeholder 6"/>
          <p:cNvSpPr txBox="1"/>
          <p:nvPr/>
        </p:nvSpPr>
        <p:spPr>
          <a:xfrm>
            <a:off x="4847237"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Text Placeholder 6"/>
          <p:cNvSpPr txBox="1"/>
          <p:nvPr/>
        </p:nvSpPr>
        <p:spPr>
          <a:xfrm>
            <a:off x="6764698" y="3006179"/>
            <a:ext cx="1361434" cy="850643"/>
          </a:xfrm>
          <a:prstGeom prst="rect">
            <a:avLst/>
          </a:prstGeom>
        </p:spPr>
        <p:txBody>
          <a:bodyPr vert="horz" lIns="0" tIns="0" rIns="0" bIns="0" rtlCol="0" anchor="ctr">
            <a:noAutofit/>
          </a:bodyPr>
          <a:lstStyle>
            <a:lvl1pPr marL="0" indent="0" algn="l" defTabSz="914400" rtl="0" eaLnBrk="1" latinLnBrk="0" hangingPunct="1">
              <a:lnSpc>
                <a:spcPts val="1400"/>
              </a:lnSpc>
              <a:spcBef>
                <a:spcPts val="1000"/>
              </a:spcBef>
              <a:buFont typeface="Arial" panose="020B0604020202020204" pitchFamily="34" charset="0"/>
              <a:buNone/>
              <a:defRPr sz="1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pP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5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5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Text Placeholder 5"/>
          <p:cNvSpPr txBox="1"/>
          <p:nvPr/>
        </p:nvSpPr>
        <p:spPr>
          <a:xfrm>
            <a:off x="4960864" y="1952599"/>
            <a:ext cx="1184986" cy="433415"/>
          </a:xfrm>
          <a:prstGeom prst="rect">
            <a:avLst/>
          </a:prstGeom>
        </p:spPr>
        <p:txBody>
          <a:bodyPr vert="horz"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点击输入标题</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0" name="Shape 1475"/>
          <p:cNvSpPr/>
          <p:nvPr/>
        </p:nvSpPr>
        <p:spPr>
          <a:xfrm>
            <a:off x="4838084" y="1566549"/>
            <a:ext cx="355513" cy="35551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miter lim="400000"/>
          </a:ln>
        </p:spPr>
        <p:txBody>
          <a:bodyPr lIns="14288" tIns="14288" rIns="14288" bIns="14288" anchor="ctr"/>
          <a:lstStyle/>
          <a:p>
            <a:pPr lvl="0"/>
            <a:endParaRPr sz="1300">
              <a:latin typeface="微软雅黑" panose="020B0503020204020204" pitchFamily="34" charset="-122"/>
              <a:ea typeface="微软雅黑" panose="020B0503020204020204" pitchFamily="34" charset="-122"/>
            </a:endParaRPr>
          </a:p>
        </p:txBody>
      </p:sp>
      <p:sp>
        <p:nvSpPr>
          <p:cNvPr id="32" name="Shape 1480"/>
          <p:cNvSpPr/>
          <p:nvPr/>
        </p:nvSpPr>
        <p:spPr>
          <a:xfrm>
            <a:off x="4945719" y="1658843"/>
            <a:ext cx="139760" cy="139751"/>
          </a:xfrm>
          <a:custGeom>
            <a:avLst/>
            <a:gdLst/>
            <a:ahLst/>
            <a:cxnLst>
              <a:cxn ang="0">
                <a:pos x="wd2" y="hd2"/>
              </a:cxn>
              <a:cxn ang="5400000">
                <a:pos x="wd2" y="hd2"/>
              </a:cxn>
              <a:cxn ang="10800000">
                <a:pos x="wd2" y="hd2"/>
              </a:cxn>
              <a:cxn ang="16200000">
                <a:pos x="wd2" y="hd2"/>
              </a:cxn>
            </a:cxnLst>
            <a:rect l="0" t="0" r="r" b="b"/>
            <a:pathLst>
              <a:path w="21600" h="21600" extrusionOk="0">
                <a:moveTo>
                  <a:pt x="18843" y="20435"/>
                </a:moveTo>
                <a:cubicBezTo>
                  <a:pt x="17964" y="20435"/>
                  <a:pt x="17252" y="19721"/>
                  <a:pt x="17252" y="18844"/>
                </a:cubicBezTo>
                <a:cubicBezTo>
                  <a:pt x="17252" y="17964"/>
                  <a:pt x="17964" y="17253"/>
                  <a:pt x="18843" y="17253"/>
                </a:cubicBezTo>
                <a:cubicBezTo>
                  <a:pt x="19721" y="17253"/>
                  <a:pt x="20434" y="17964"/>
                  <a:pt x="20434" y="18844"/>
                </a:cubicBezTo>
                <a:cubicBezTo>
                  <a:pt x="20434" y="19721"/>
                  <a:pt x="19721" y="20435"/>
                  <a:pt x="18843" y="20435"/>
                </a:cubicBezTo>
                <a:close/>
                <a:moveTo>
                  <a:pt x="12390" y="18844"/>
                </a:moveTo>
                <a:cubicBezTo>
                  <a:pt x="12390" y="19721"/>
                  <a:pt x="11679" y="20435"/>
                  <a:pt x="10801" y="20435"/>
                </a:cubicBezTo>
                <a:cubicBezTo>
                  <a:pt x="9922" y="20435"/>
                  <a:pt x="9210" y="19721"/>
                  <a:pt x="9210" y="18844"/>
                </a:cubicBezTo>
                <a:cubicBezTo>
                  <a:pt x="9210" y="17964"/>
                  <a:pt x="9922" y="17253"/>
                  <a:pt x="10801" y="17253"/>
                </a:cubicBezTo>
                <a:cubicBezTo>
                  <a:pt x="11679" y="17253"/>
                  <a:pt x="12390" y="17964"/>
                  <a:pt x="12390" y="18844"/>
                </a:cubicBezTo>
                <a:close/>
                <a:moveTo>
                  <a:pt x="9210" y="2756"/>
                </a:moveTo>
                <a:cubicBezTo>
                  <a:pt x="9210" y="1879"/>
                  <a:pt x="9922" y="1165"/>
                  <a:pt x="10801" y="1165"/>
                </a:cubicBezTo>
                <a:cubicBezTo>
                  <a:pt x="11679" y="1165"/>
                  <a:pt x="12390" y="1879"/>
                  <a:pt x="12390" y="2756"/>
                </a:cubicBezTo>
                <a:cubicBezTo>
                  <a:pt x="12390" y="3636"/>
                  <a:pt x="11679" y="4347"/>
                  <a:pt x="10801" y="4347"/>
                </a:cubicBezTo>
                <a:cubicBezTo>
                  <a:pt x="9922" y="4347"/>
                  <a:pt x="9210" y="3636"/>
                  <a:pt x="9210" y="2756"/>
                </a:cubicBezTo>
                <a:close/>
                <a:moveTo>
                  <a:pt x="4348" y="18844"/>
                </a:moveTo>
                <a:cubicBezTo>
                  <a:pt x="4348" y="19721"/>
                  <a:pt x="3636" y="20435"/>
                  <a:pt x="2757" y="20435"/>
                </a:cubicBezTo>
                <a:cubicBezTo>
                  <a:pt x="1879" y="20435"/>
                  <a:pt x="1168" y="19721"/>
                  <a:pt x="1168" y="18844"/>
                </a:cubicBezTo>
                <a:cubicBezTo>
                  <a:pt x="1168" y="17964"/>
                  <a:pt x="1879" y="17253"/>
                  <a:pt x="2757" y="17253"/>
                </a:cubicBezTo>
                <a:cubicBezTo>
                  <a:pt x="3636" y="17253"/>
                  <a:pt x="4348" y="17964"/>
                  <a:pt x="4348" y="18844"/>
                </a:cubicBezTo>
                <a:close/>
                <a:moveTo>
                  <a:pt x="19934" y="16312"/>
                </a:moveTo>
                <a:lnTo>
                  <a:pt x="19934" y="13672"/>
                </a:lnTo>
                <a:cubicBezTo>
                  <a:pt x="19934" y="12078"/>
                  <a:pt x="18879" y="9707"/>
                  <a:pt x="15971" y="9707"/>
                </a:cubicBezTo>
                <a:lnTo>
                  <a:pt x="13673" y="9707"/>
                </a:lnTo>
                <a:cubicBezTo>
                  <a:pt x="12050" y="9707"/>
                  <a:pt x="11899" y="8913"/>
                  <a:pt x="11892" y="8503"/>
                </a:cubicBezTo>
                <a:lnTo>
                  <a:pt x="11892" y="5288"/>
                </a:lnTo>
                <a:cubicBezTo>
                  <a:pt x="12872" y="4867"/>
                  <a:pt x="13558" y="3893"/>
                  <a:pt x="13558" y="2756"/>
                </a:cubicBezTo>
                <a:cubicBezTo>
                  <a:pt x="13558" y="1234"/>
                  <a:pt x="12323" y="0"/>
                  <a:pt x="10801" y="0"/>
                </a:cubicBezTo>
                <a:cubicBezTo>
                  <a:pt x="9277" y="0"/>
                  <a:pt x="8043" y="1234"/>
                  <a:pt x="8043" y="2756"/>
                </a:cubicBezTo>
                <a:cubicBezTo>
                  <a:pt x="8043" y="3893"/>
                  <a:pt x="8730" y="4867"/>
                  <a:pt x="9709" y="5288"/>
                </a:cubicBezTo>
                <a:lnTo>
                  <a:pt x="9709" y="8503"/>
                </a:lnTo>
                <a:cubicBezTo>
                  <a:pt x="9709" y="8799"/>
                  <a:pt x="9623" y="9707"/>
                  <a:pt x="7927" y="9707"/>
                </a:cubicBezTo>
                <a:lnTo>
                  <a:pt x="5631" y="9707"/>
                </a:lnTo>
                <a:cubicBezTo>
                  <a:pt x="2723" y="9707"/>
                  <a:pt x="1666" y="12078"/>
                  <a:pt x="1666" y="13672"/>
                </a:cubicBezTo>
                <a:lnTo>
                  <a:pt x="1666" y="16312"/>
                </a:lnTo>
                <a:cubicBezTo>
                  <a:pt x="686" y="16733"/>
                  <a:pt x="0" y="17707"/>
                  <a:pt x="0" y="18844"/>
                </a:cubicBezTo>
                <a:cubicBezTo>
                  <a:pt x="0" y="20366"/>
                  <a:pt x="1235" y="21600"/>
                  <a:pt x="2757" y="21600"/>
                </a:cubicBezTo>
                <a:cubicBezTo>
                  <a:pt x="4280" y="21600"/>
                  <a:pt x="5516" y="20366"/>
                  <a:pt x="5516" y="18844"/>
                </a:cubicBezTo>
                <a:cubicBezTo>
                  <a:pt x="5516" y="17707"/>
                  <a:pt x="4828" y="16733"/>
                  <a:pt x="3849" y="16312"/>
                </a:cubicBezTo>
                <a:lnTo>
                  <a:pt x="3849" y="13672"/>
                </a:lnTo>
                <a:cubicBezTo>
                  <a:pt x="3849" y="13376"/>
                  <a:pt x="3935" y="11890"/>
                  <a:pt x="5631" y="11890"/>
                </a:cubicBezTo>
                <a:lnTo>
                  <a:pt x="7927" y="11890"/>
                </a:lnTo>
                <a:cubicBezTo>
                  <a:pt x="8626" y="11890"/>
                  <a:pt x="9214" y="11785"/>
                  <a:pt x="9709" y="11608"/>
                </a:cubicBezTo>
                <a:lnTo>
                  <a:pt x="9709" y="16312"/>
                </a:lnTo>
                <a:cubicBezTo>
                  <a:pt x="8730" y="16733"/>
                  <a:pt x="8043" y="17707"/>
                  <a:pt x="8043" y="18844"/>
                </a:cubicBezTo>
                <a:cubicBezTo>
                  <a:pt x="8043" y="20366"/>
                  <a:pt x="9277" y="21600"/>
                  <a:pt x="10801" y="21600"/>
                </a:cubicBezTo>
                <a:cubicBezTo>
                  <a:pt x="12323" y="21600"/>
                  <a:pt x="13558" y="20366"/>
                  <a:pt x="13558" y="18844"/>
                </a:cubicBezTo>
                <a:cubicBezTo>
                  <a:pt x="13558" y="17707"/>
                  <a:pt x="12872" y="16733"/>
                  <a:pt x="11892" y="16312"/>
                </a:cubicBezTo>
                <a:lnTo>
                  <a:pt x="11892" y="11608"/>
                </a:lnTo>
                <a:cubicBezTo>
                  <a:pt x="12388" y="11785"/>
                  <a:pt x="12975" y="11890"/>
                  <a:pt x="13673" y="11890"/>
                </a:cubicBezTo>
                <a:lnTo>
                  <a:pt x="15971" y="11890"/>
                </a:lnTo>
                <a:cubicBezTo>
                  <a:pt x="17592" y="11890"/>
                  <a:pt x="17743" y="13263"/>
                  <a:pt x="17751" y="13672"/>
                </a:cubicBezTo>
                <a:lnTo>
                  <a:pt x="17751" y="16312"/>
                </a:lnTo>
                <a:cubicBezTo>
                  <a:pt x="16772" y="16733"/>
                  <a:pt x="16086" y="17707"/>
                  <a:pt x="16086" y="18844"/>
                </a:cubicBezTo>
                <a:cubicBezTo>
                  <a:pt x="16086" y="20366"/>
                  <a:pt x="17320" y="21600"/>
                  <a:pt x="18843" y="21600"/>
                </a:cubicBezTo>
                <a:cubicBezTo>
                  <a:pt x="20366" y="21600"/>
                  <a:pt x="21600" y="20366"/>
                  <a:pt x="21600" y="18844"/>
                </a:cubicBezTo>
                <a:cubicBezTo>
                  <a:pt x="21600" y="17707"/>
                  <a:pt x="20914" y="16733"/>
                  <a:pt x="19934" y="16312"/>
                </a:cubicBezTo>
                <a:close/>
              </a:path>
            </a:pathLst>
          </a:custGeom>
          <a:solidFill>
            <a:schemeClr val="accent1"/>
          </a:solidFill>
          <a:ln w="12700">
            <a:miter lim="400000"/>
          </a:ln>
        </p:spPr>
        <p:txBody>
          <a:bodyPr lIns="0" tIns="0" rIns="0" bIns="0" anchor="ctr"/>
          <a:lstStyle/>
          <a:p>
            <a:pPr lvl="0"/>
            <a:endParaRPr sz="1300">
              <a:latin typeface="微软雅黑" panose="020B0503020204020204" pitchFamily="34" charset="-122"/>
              <a:ea typeface="微软雅黑" panose="020B0503020204020204" pitchFamily="34" charset="-122"/>
            </a:endParaRPr>
          </a:p>
        </p:txBody>
      </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fade">
                                      <p:cBhvr>
                                        <p:cTn id="19" dur="500"/>
                                        <p:tgtEl>
                                          <p:spTgt spid="21">
                                            <p:txEl>
                                              <p:pRg st="0" end="0"/>
                                            </p:txEl>
                                          </p:spTgt>
                                        </p:tgtEl>
                                      </p:cBhvr>
                                    </p:animEffect>
                                  </p:childTnLst>
                                </p:cTn>
                              </p:par>
                            </p:childTnLst>
                          </p:cTn>
                        </p:par>
                        <p:par>
                          <p:cTn id="20" fill="hold">
                            <p:stCondLst>
                              <p:cond delay="1850"/>
                            </p:stCondLst>
                            <p:childTnLst>
                              <p:par>
                                <p:cTn id="21" presetID="53" presetClass="entr" presetSubtype="16"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par>
                          <p:cTn id="26" fill="hold">
                            <p:stCondLst>
                              <p:cond delay="2350"/>
                            </p:stCondLst>
                            <p:childTnLst>
                              <p:par>
                                <p:cTn id="27" presetID="22" presetClass="entr" presetSubtype="1"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wipe(up)">
                                      <p:cBhvr>
                                        <p:cTn id="29" dur="500"/>
                                        <p:tgtEl>
                                          <p:spTgt spid="2"/>
                                        </p:tgtEl>
                                      </p:cBhvr>
                                    </p:animEffect>
                                  </p:childTnLst>
                                </p:cTn>
                              </p:par>
                            </p:childTnLst>
                          </p:cTn>
                        </p:par>
                        <p:par>
                          <p:cTn id="30" fill="hold">
                            <p:stCondLst>
                              <p:cond delay="2850"/>
                            </p:stCondLst>
                            <p:childTnLst>
                              <p:par>
                                <p:cTn id="31" presetID="18" presetClass="entr" presetSubtype="6" fill="hold" grpId="0" nodeType="after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Right)">
                                      <p:cBhvr>
                                        <p:cTn id="33" dur="500"/>
                                        <p:tgtEl>
                                          <p:spTgt spid="22">
                                            <p:txEl>
                                              <p:pRg st="0" end="0"/>
                                            </p:txEl>
                                          </p:spTgt>
                                        </p:tgtEl>
                                      </p:cBhvr>
                                    </p:animEffect>
                                  </p:childTnLst>
                                </p:cTn>
                              </p:par>
                            </p:childTnLst>
                          </p:cTn>
                        </p:par>
                        <p:par>
                          <p:cTn id="34" fill="hold">
                            <p:stCondLst>
                              <p:cond delay="335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par>
                          <p:cTn id="38" fill="hold">
                            <p:stCondLst>
                              <p:cond delay="3850"/>
                            </p:stCondLst>
                            <p:childTnLst>
                              <p:par>
                                <p:cTn id="39" presetID="10"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par>
                          <p:cTn id="42" fill="hold">
                            <p:stCondLst>
                              <p:cond delay="4350"/>
                            </p:stCondLst>
                            <p:childTnLst>
                              <p:par>
                                <p:cTn id="43" presetID="53" presetClass="entr" presetSubtype="16" fill="hold" nodeType="after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p:cTn id="45" dur="500" fill="hold"/>
                                        <p:tgtEl>
                                          <p:spTgt spid="13"/>
                                        </p:tgtEl>
                                        <p:attrNameLst>
                                          <p:attrName>ppt_w</p:attrName>
                                        </p:attrNameLst>
                                      </p:cBhvr>
                                      <p:tavLst>
                                        <p:tav tm="0">
                                          <p:val>
                                            <p:fltVal val="0"/>
                                          </p:val>
                                        </p:tav>
                                        <p:tav tm="100000">
                                          <p:val>
                                            <p:strVal val="#ppt_w"/>
                                          </p:val>
                                        </p:tav>
                                      </p:tavLst>
                                    </p:anim>
                                    <p:anim calcmode="lin" valueType="num">
                                      <p:cBhvr>
                                        <p:cTn id="46" dur="500" fill="hold"/>
                                        <p:tgtEl>
                                          <p:spTgt spid="13"/>
                                        </p:tgtEl>
                                        <p:attrNameLst>
                                          <p:attrName>ppt_h</p:attrName>
                                        </p:attrNameLst>
                                      </p:cBhvr>
                                      <p:tavLst>
                                        <p:tav tm="0">
                                          <p:val>
                                            <p:fltVal val="0"/>
                                          </p:val>
                                        </p:tav>
                                        <p:tav tm="100000">
                                          <p:val>
                                            <p:strVal val="#ppt_h"/>
                                          </p:val>
                                        </p:tav>
                                      </p:tavLst>
                                    </p:anim>
                                    <p:animEffect transition="in" filter="fade">
                                      <p:cBhvr>
                                        <p:cTn id="47" dur="500"/>
                                        <p:tgtEl>
                                          <p:spTgt spid="13"/>
                                        </p:tgtEl>
                                      </p:cBhvr>
                                    </p:animEffect>
                                  </p:childTnLst>
                                </p:cTn>
                              </p:par>
                            </p:childTnLst>
                          </p:cTn>
                        </p:par>
                        <p:par>
                          <p:cTn id="48" fill="hold">
                            <p:stCondLst>
                              <p:cond delay="4850"/>
                            </p:stCondLst>
                            <p:childTnLst>
                              <p:par>
                                <p:cTn id="49" presetID="22" presetClass="entr" presetSubtype="1" fill="hold" grpId="0" nodeType="after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up)">
                                      <p:cBhvr>
                                        <p:cTn id="51" dur="500"/>
                                        <p:tgtEl>
                                          <p:spTgt spid="3"/>
                                        </p:tgtEl>
                                      </p:cBhvr>
                                    </p:animEffect>
                                  </p:childTnLst>
                                </p:cTn>
                              </p:par>
                            </p:childTnLst>
                          </p:cTn>
                        </p:par>
                        <p:par>
                          <p:cTn id="52" fill="hold">
                            <p:stCondLst>
                              <p:cond delay="5350"/>
                            </p:stCondLst>
                            <p:childTnLst>
                              <p:par>
                                <p:cTn id="53" presetID="18" presetClass="entr" presetSubtype="6"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trips(downRight)">
                                      <p:cBhvr>
                                        <p:cTn id="55" dur="500"/>
                                        <p:tgtEl>
                                          <p:spTgt spid="25"/>
                                        </p:tgtEl>
                                      </p:cBhvr>
                                    </p:animEffect>
                                  </p:childTnLst>
                                </p:cTn>
                              </p:par>
                            </p:childTnLst>
                          </p:cTn>
                        </p:par>
                        <p:par>
                          <p:cTn id="56" fill="hold">
                            <p:stCondLst>
                              <p:cond delay="585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6350"/>
                            </p:stCondLst>
                            <p:childTnLst>
                              <p:par>
                                <p:cTn id="61" presetID="10" presetClass="entr" presetSubtype="0" fill="hold" grpId="0"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par>
                          <p:cTn id="64" fill="hold">
                            <p:stCondLst>
                              <p:cond delay="6850"/>
                            </p:stCondLst>
                            <p:childTnLst>
                              <p:par>
                                <p:cTn id="65" presetID="10" presetClass="entr" presetSubtype="0" fill="hold" grpId="0" nodeType="after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par>
                          <p:cTn id="71" fill="hold">
                            <p:stCondLst>
                              <p:cond delay="7350"/>
                            </p:stCondLst>
                            <p:childTnLst>
                              <p:par>
                                <p:cTn id="72" presetID="22" presetClass="entr" presetSubtype="1" fill="hold" grpId="0"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up)">
                                      <p:cBhvr>
                                        <p:cTn id="74" dur="500"/>
                                        <p:tgtEl>
                                          <p:spTgt spid="4"/>
                                        </p:tgtEl>
                                      </p:cBhvr>
                                    </p:animEffect>
                                  </p:childTnLst>
                                </p:cTn>
                              </p:par>
                            </p:childTnLst>
                          </p:cTn>
                        </p:par>
                        <p:par>
                          <p:cTn id="75" fill="hold">
                            <p:stCondLst>
                              <p:cond delay="7850"/>
                            </p:stCondLst>
                            <p:childTnLst>
                              <p:par>
                                <p:cTn id="76" presetID="18" presetClass="entr" presetSubtype="6"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strips(downRight)">
                                      <p:cBhvr>
                                        <p:cTn id="78" dur="500"/>
                                        <p:tgtEl>
                                          <p:spTgt spid="26"/>
                                        </p:tgtEl>
                                      </p:cBhvr>
                                    </p:animEffect>
                                  </p:childTnLst>
                                </p:cTn>
                              </p:par>
                            </p:childTnLst>
                          </p:cTn>
                        </p:par>
                        <p:par>
                          <p:cTn id="79" fill="hold">
                            <p:stCondLst>
                              <p:cond delay="8350"/>
                            </p:stCondLst>
                            <p:childTnLst>
                              <p:par>
                                <p:cTn id="80" presetID="10" presetClass="entr" presetSubtype="0" fill="hold" grpId="0" nodeType="afterEffect">
                                  <p:stCondLst>
                                    <p:cond delay="0"/>
                                  </p:stCondLst>
                                  <p:childTnLst>
                                    <p:set>
                                      <p:cBhvr>
                                        <p:cTn id="81" dur="1" fill="hold">
                                          <p:stCondLst>
                                            <p:cond delay="0"/>
                                          </p:stCondLst>
                                        </p:cTn>
                                        <p:tgtEl>
                                          <p:spTgt spid="12"/>
                                        </p:tgtEl>
                                        <p:attrNameLst>
                                          <p:attrName>style.visibility</p:attrName>
                                        </p:attrNameLst>
                                      </p:cBhvr>
                                      <p:to>
                                        <p:strVal val="visible"/>
                                      </p:to>
                                    </p:set>
                                    <p:animEffect transition="in" filter="fade">
                                      <p:cBhvr>
                                        <p:cTn id="82" dur="500"/>
                                        <p:tgtEl>
                                          <p:spTgt spid="12"/>
                                        </p:tgtEl>
                                      </p:cBhvr>
                                    </p:animEffect>
                                  </p:childTnLst>
                                </p:cTn>
                              </p:par>
                            </p:childTnLst>
                          </p:cTn>
                        </p:par>
                        <p:par>
                          <p:cTn id="83" fill="hold">
                            <p:stCondLst>
                              <p:cond delay="885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500"/>
                                        <p:tgtEl>
                                          <p:spTgt spid="24"/>
                                        </p:tgtEl>
                                      </p:cBhvr>
                                    </p:animEffect>
                                  </p:childTnLst>
                                </p:cTn>
                              </p:par>
                            </p:childTnLst>
                          </p:cTn>
                        </p:par>
                        <p:par>
                          <p:cTn id="87" fill="hold">
                            <p:stCondLst>
                              <p:cond delay="9350"/>
                            </p:stCondLst>
                            <p:childTnLst>
                              <p:par>
                                <p:cTn id="88" presetID="53" presetClass="entr" presetSubtype="16" fill="hold" nodeType="afterEffect">
                                  <p:stCondLst>
                                    <p:cond delay="0"/>
                                  </p:stCondLst>
                                  <p:childTnLst>
                                    <p:set>
                                      <p:cBhvr>
                                        <p:cTn id="89" dur="1" fill="hold">
                                          <p:stCondLst>
                                            <p:cond delay="0"/>
                                          </p:stCondLst>
                                        </p:cTn>
                                        <p:tgtEl>
                                          <p:spTgt spid="18"/>
                                        </p:tgtEl>
                                        <p:attrNameLst>
                                          <p:attrName>style.visibility</p:attrName>
                                        </p:attrNameLst>
                                      </p:cBhvr>
                                      <p:to>
                                        <p:strVal val="visible"/>
                                      </p:to>
                                    </p:set>
                                    <p:anim calcmode="lin" valueType="num">
                                      <p:cBhvr>
                                        <p:cTn id="90" dur="500" fill="hold"/>
                                        <p:tgtEl>
                                          <p:spTgt spid="18"/>
                                        </p:tgtEl>
                                        <p:attrNameLst>
                                          <p:attrName>ppt_w</p:attrName>
                                        </p:attrNameLst>
                                      </p:cBhvr>
                                      <p:tavLst>
                                        <p:tav tm="0">
                                          <p:val>
                                            <p:fltVal val="0"/>
                                          </p:val>
                                        </p:tav>
                                        <p:tav tm="100000">
                                          <p:val>
                                            <p:strVal val="#ppt_w"/>
                                          </p:val>
                                        </p:tav>
                                      </p:tavLst>
                                    </p:anim>
                                    <p:anim calcmode="lin" valueType="num">
                                      <p:cBhvr>
                                        <p:cTn id="91" dur="500" fill="hold"/>
                                        <p:tgtEl>
                                          <p:spTgt spid="18"/>
                                        </p:tgtEl>
                                        <p:attrNameLst>
                                          <p:attrName>ppt_h</p:attrName>
                                        </p:attrNameLst>
                                      </p:cBhvr>
                                      <p:tavLst>
                                        <p:tav tm="0">
                                          <p:val>
                                            <p:fltVal val="0"/>
                                          </p:val>
                                        </p:tav>
                                        <p:tav tm="100000">
                                          <p:val>
                                            <p:strVal val="#ppt_h"/>
                                          </p:val>
                                        </p:tav>
                                      </p:tavLst>
                                    </p:anim>
                                    <p:animEffect transition="in" filter="fade">
                                      <p:cBhvr>
                                        <p:cTn id="92" dur="500"/>
                                        <p:tgtEl>
                                          <p:spTgt spid="18"/>
                                        </p:tgtEl>
                                      </p:cBhvr>
                                    </p:animEffect>
                                  </p:childTnLst>
                                </p:cTn>
                              </p:par>
                            </p:childTnLst>
                          </p:cTn>
                        </p:par>
                        <p:par>
                          <p:cTn id="93" fill="hold">
                            <p:stCondLst>
                              <p:cond delay="9850"/>
                            </p:stCondLst>
                            <p:childTnLst>
                              <p:par>
                                <p:cTn id="94" presetID="22" presetClass="entr" presetSubtype="1" fill="hold" grpId="0" nodeType="afterEffect">
                                  <p:stCondLst>
                                    <p:cond delay="0"/>
                                  </p:stCondLst>
                                  <p:childTnLst>
                                    <p:set>
                                      <p:cBhvr>
                                        <p:cTn id="95" dur="1" fill="hold">
                                          <p:stCondLst>
                                            <p:cond delay="0"/>
                                          </p:stCondLst>
                                        </p:cTn>
                                        <p:tgtEl>
                                          <p:spTgt spid="5"/>
                                        </p:tgtEl>
                                        <p:attrNameLst>
                                          <p:attrName>style.visibility</p:attrName>
                                        </p:attrNameLst>
                                      </p:cBhvr>
                                      <p:to>
                                        <p:strVal val="visible"/>
                                      </p:to>
                                    </p:set>
                                    <p:animEffect transition="in" filter="wipe(up)">
                                      <p:cBhvr>
                                        <p:cTn id="96" dur="500"/>
                                        <p:tgtEl>
                                          <p:spTgt spid="5"/>
                                        </p:tgtEl>
                                      </p:cBhvr>
                                    </p:animEffect>
                                  </p:childTnLst>
                                </p:cTn>
                              </p:par>
                            </p:childTnLst>
                          </p:cTn>
                        </p:par>
                        <p:par>
                          <p:cTn id="97" fill="hold">
                            <p:stCondLst>
                              <p:cond delay="10350"/>
                            </p:stCondLst>
                            <p:childTnLst>
                              <p:par>
                                <p:cTn id="98" presetID="18" presetClass="entr" presetSubtype="6" fill="hold" grpId="0"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strips(downRight)">
                                      <p:cBhvr>
                                        <p:cTn id="10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10" grpId="0" animBg="1"/>
      <p:bldP spid="11" grpId="0" animBg="1"/>
      <p:bldP spid="12" grpId="0" animBg="1"/>
      <p:bldP spid="21" grpId="0" build="p"/>
      <p:bldP spid="22" grpId="0" build="p"/>
      <p:bldP spid="23" grpId="0"/>
      <p:bldP spid="24" grpId="0"/>
      <p:bldP spid="25" grpId="0"/>
      <p:bldP spid="26" grpId="0"/>
      <p:bldP spid="27" grpId="0"/>
      <p:bldP spid="29" grpId="0"/>
      <p:bldP spid="30" grpId="0" animBg="1"/>
      <p:bldP spid="32" grpId="0" animBg="1"/>
      <p:bldP spid="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4559213" y="1525796"/>
            <a:ext cx="657143" cy="850359"/>
            <a:chOff x="6078950" y="2211813"/>
            <a:chExt cx="876190" cy="1133812"/>
          </a:xfrm>
        </p:grpSpPr>
        <p:sp>
          <p:nvSpPr>
            <p:cNvPr id="3" name="Shape 1585"/>
            <p:cNvSpPr/>
            <p:nvPr/>
          </p:nvSpPr>
          <p:spPr>
            <a:xfrm>
              <a:off x="6227601" y="2211813"/>
              <a:ext cx="617337" cy="1061954"/>
            </a:xfrm>
            <a:custGeom>
              <a:avLst/>
              <a:gdLst/>
              <a:ahLst/>
              <a:cxnLst>
                <a:cxn ang="0">
                  <a:pos x="wd2" y="hd2"/>
                </a:cxn>
                <a:cxn ang="5400000">
                  <a:pos x="wd2" y="hd2"/>
                </a:cxn>
                <a:cxn ang="10800000">
                  <a:pos x="wd2" y="hd2"/>
                </a:cxn>
                <a:cxn ang="16200000">
                  <a:pos x="wd2" y="hd2"/>
                </a:cxn>
              </a:cxnLst>
              <a:rect l="0" t="0" r="r" b="b"/>
              <a:pathLst>
                <a:path w="21600" h="21600" extrusionOk="0">
                  <a:moveTo>
                    <a:pt x="0" y="19118"/>
                  </a:moveTo>
                  <a:lnTo>
                    <a:pt x="9697" y="5751"/>
                  </a:lnTo>
                  <a:lnTo>
                    <a:pt x="7758" y="5277"/>
                  </a:lnTo>
                  <a:lnTo>
                    <a:pt x="19720" y="0"/>
                  </a:lnTo>
                  <a:lnTo>
                    <a:pt x="21600" y="8660"/>
                  </a:lnTo>
                  <a:lnTo>
                    <a:pt x="19824" y="8226"/>
                  </a:lnTo>
                  <a:lnTo>
                    <a:pt x="10122" y="21600"/>
                  </a:lnTo>
                  <a:cubicBezTo>
                    <a:pt x="10122" y="21600"/>
                    <a:pt x="0" y="19118"/>
                    <a:pt x="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4" name="Shape 1593"/>
            <p:cNvSpPr/>
            <p:nvPr/>
          </p:nvSpPr>
          <p:spPr>
            <a:xfrm>
              <a:off x="6078950" y="2588395"/>
              <a:ext cx="876190" cy="757230"/>
            </a:xfrm>
            <a:custGeom>
              <a:avLst/>
              <a:gdLst/>
              <a:ahLst/>
              <a:cxnLst>
                <a:cxn ang="0">
                  <a:pos x="wd2" y="hd2"/>
                </a:cxn>
                <a:cxn ang="5400000">
                  <a:pos x="wd2" y="hd2"/>
                </a:cxn>
                <a:cxn ang="10800000">
                  <a:pos x="wd2" y="hd2"/>
                </a:cxn>
                <a:cxn ang="16200000">
                  <a:pos x="wd2" y="hd2"/>
                </a:cxn>
              </a:cxnLst>
              <a:rect l="0" t="0" r="r" b="b"/>
              <a:pathLst>
                <a:path w="21600" h="21600" extrusionOk="0">
                  <a:moveTo>
                    <a:pt x="11880" y="21600"/>
                  </a:moveTo>
                  <a:lnTo>
                    <a:pt x="21600" y="10353"/>
                  </a:lnTo>
                  <a:cubicBezTo>
                    <a:pt x="16072" y="3956"/>
                    <a:pt x="8435" y="0"/>
                    <a:pt x="0" y="0"/>
                  </a:cubicBezTo>
                  <a:lnTo>
                    <a:pt x="0" y="15906"/>
                  </a:lnTo>
                  <a:cubicBezTo>
                    <a:pt x="4639" y="15906"/>
                    <a:pt x="8839" y="18082"/>
                    <a:pt x="11880"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5" name="Group 4"/>
          <p:cNvGrpSpPr/>
          <p:nvPr/>
        </p:nvGrpSpPr>
        <p:grpSpPr>
          <a:xfrm>
            <a:off x="4923407" y="2083236"/>
            <a:ext cx="886571" cy="657146"/>
            <a:chOff x="6564542" y="2955067"/>
            <a:chExt cx="1182094" cy="876194"/>
          </a:xfrm>
        </p:grpSpPr>
        <p:sp>
          <p:nvSpPr>
            <p:cNvPr id="6" name="Shape 1588"/>
            <p:cNvSpPr/>
            <p:nvPr/>
          </p:nvSpPr>
          <p:spPr>
            <a:xfrm>
              <a:off x="6683463" y="3123538"/>
              <a:ext cx="1063173" cy="615256"/>
            </a:xfrm>
            <a:custGeom>
              <a:avLst/>
              <a:gdLst/>
              <a:ahLst/>
              <a:cxnLst>
                <a:cxn ang="0">
                  <a:pos x="wd2" y="hd2"/>
                </a:cxn>
                <a:cxn ang="5400000">
                  <a:pos x="wd2" y="hd2"/>
                </a:cxn>
                <a:cxn ang="10800000">
                  <a:pos x="wd2" y="hd2"/>
                </a:cxn>
                <a:cxn ang="16200000">
                  <a:pos x="wd2" y="hd2"/>
                </a:cxn>
              </a:cxnLst>
              <a:rect l="0" t="0" r="r" b="b"/>
              <a:pathLst>
                <a:path w="21600" h="21600" extrusionOk="0">
                  <a:moveTo>
                    <a:pt x="0" y="11389"/>
                  </a:moveTo>
                  <a:lnTo>
                    <a:pt x="13424" y="1954"/>
                  </a:lnTo>
                  <a:lnTo>
                    <a:pt x="12962" y="0"/>
                  </a:lnTo>
                  <a:lnTo>
                    <a:pt x="21600" y="2047"/>
                  </a:lnTo>
                  <a:lnTo>
                    <a:pt x="16255" y="13950"/>
                  </a:lnTo>
                  <a:lnTo>
                    <a:pt x="15833" y="12161"/>
                  </a:lnTo>
                  <a:lnTo>
                    <a:pt x="2403" y="21600"/>
                  </a:lnTo>
                  <a:cubicBezTo>
                    <a:pt x="2403" y="21600"/>
                    <a:pt x="0" y="11389"/>
                    <a:pt x="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7" name="Shape 1596"/>
            <p:cNvSpPr/>
            <p:nvPr/>
          </p:nvSpPr>
          <p:spPr>
            <a:xfrm>
              <a:off x="6564542" y="2955067"/>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21600"/>
                  </a:moveTo>
                  <a:lnTo>
                    <a:pt x="21600" y="21600"/>
                  </a:lnTo>
                  <a:cubicBezTo>
                    <a:pt x="21600" y="13165"/>
                    <a:pt x="17644" y="5528"/>
                    <a:pt x="11247" y="0"/>
                  </a:cubicBezTo>
                  <a:lnTo>
                    <a:pt x="0" y="9720"/>
                  </a:lnTo>
                  <a:cubicBezTo>
                    <a:pt x="3518" y="12760"/>
                    <a:pt x="5694" y="16960"/>
                    <a:pt x="5694" y="2160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8" name="Group 6"/>
          <p:cNvGrpSpPr/>
          <p:nvPr/>
        </p:nvGrpSpPr>
        <p:grpSpPr>
          <a:xfrm>
            <a:off x="4923408" y="2737300"/>
            <a:ext cx="863367" cy="657146"/>
            <a:chOff x="6564542" y="3827152"/>
            <a:chExt cx="1151156" cy="876194"/>
          </a:xfrm>
        </p:grpSpPr>
        <p:sp>
          <p:nvSpPr>
            <p:cNvPr id="9" name="Shape 1586"/>
            <p:cNvSpPr/>
            <p:nvPr/>
          </p:nvSpPr>
          <p:spPr>
            <a:xfrm>
              <a:off x="6653734" y="3985712"/>
              <a:ext cx="1061964" cy="617346"/>
            </a:xfrm>
            <a:custGeom>
              <a:avLst/>
              <a:gdLst/>
              <a:ahLst/>
              <a:cxnLst>
                <a:cxn ang="0">
                  <a:pos x="wd2" y="hd2"/>
                </a:cxn>
                <a:cxn ang="5400000">
                  <a:pos x="wd2" y="hd2"/>
                </a:cxn>
                <a:cxn ang="10800000">
                  <a:pos x="wd2" y="hd2"/>
                </a:cxn>
                <a:cxn ang="16200000">
                  <a:pos x="wd2" y="hd2"/>
                </a:cxn>
              </a:cxnLst>
              <a:rect l="0" t="0" r="r" b="b"/>
              <a:pathLst>
                <a:path w="21600" h="21600" extrusionOk="0">
                  <a:moveTo>
                    <a:pt x="2481" y="0"/>
                  </a:moveTo>
                  <a:lnTo>
                    <a:pt x="15849" y="9698"/>
                  </a:lnTo>
                  <a:lnTo>
                    <a:pt x="16323" y="7759"/>
                  </a:lnTo>
                  <a:lnTo>
                    <a:pt x="21600" y="19720"/>
                  </a:lnTo>
                  <a:lnTo>
                    <a:pt x="12940" y="21600"/>
                  </a:lnTo>
                  <a:lnTo>
                    <a:pt x="13374" y="19824"/>
                  </a:lnTo>
                  <a:lnTo>
                    <a:pt x="0" y="10123"/>
                  </a:lnTo>
                  <a:cubicBezTo>
                    <a:pt x="0" y="10123"/>
                    <a:pt x="2481" y="0"/>
                    <a:pt x="248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0" name="Shape 1599"/>
            <p:cNvSpPr/>
            <p:nvPr/>
          </p:nvSpPr>
          <p:spPr>
            <a:xfrm>
              <a:off x="6564542"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5694" y="0"/>
                  </a:moveTo>
                  <a:cubicBezTo>
                    <a:pt x="5694" y="4640"/>
                    <a:pt x="3518" y="8840"/>
                    <a:pt x="0" y="11880"/>
                  </a:cubicBezTo>
                  <a:lnTo>
                    <a:pt x="11247" y="21600"/>
                  </a:lnTo>
                  <a:cubicBezTo>
                    <a:pt x="17644" y="16072"/>
                    <a:pt x="21600" y="8435"/>
                    <a:pt x="21600" y="0"/>
                  </a:cubicBezTo>
                  <a:cubicBezTo>
                    <a:pt x="21600" y="0"/>
                    <a:pt x="5694" y="0"/>
                    <a:pt x="5694"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1" name="Group 7"/>
          <p:cNvGrpSpPr/>
          <p:nvPr/>
        </p:nvGrpSpPr>
        <p:grpSpPr>
          <a:xfrm>
            <a:off x="4559213" y="3101494"/>
            <a:ext cx="657143" cy="886571"/>
            <a:chOff x="6078950" y="4312744"/>
            <a:chExt cx="876190" cy="1182094"/>
          </a:xfrm>
        </p:grpSpPr>
        <p:sp>
          <p:nvSpPr>
            <p:cNvPr id="12" name="Shape 1587"/>
            <p:cNvSpPr/>
            <p:nvPr/>
          </p:nvSpPr>
          <p:spPr>
            <a:xfrm>
              <a:off x="6168141" y="4431665"/>
              <a:ext cx="615228" cy="1063173"/>
            </a:xfrm>
            <a:custGeom>
              <a:avLst/>
              <a:gdLst/>
              <a:ahLst/>
              <a:cxnLst>
                <a:cxn ang="0">
                  <a:pos x="wd2" y="hd2"/>
                </a:cxn>
                <a:cxn ang="5400000">
                  <a:pos x="wd2" y="hd2"/>
                </a:cxn>
                <a:cxn ang="10800000">
                  <a:pos x="wd2" y="hd2"/>
                </a:cxn>
                <a:cxn ang="16200000">
                  <a:pos x="wd2" y="hd2"/>
                </a:cxn>
              </a:cxnLst>
              <a:rect l="0" t="0" r="r" b="b"/>
              <a:pathLst>
                <a:path w="21600" h="21600" extrusionOk="0">
                  <a:moveTo>
                    <a:pt x="10211" y="0"/>
                  </a:moveTo>
                  <a:lnTo>
                    <a:pt x="19646" y="13424"/>
                  </a:lnTo>
                  <a:lnTo>
                    <a:pt x="21600" y="12962"/>
                  </a:lnTo>
                  <a:lnTo>
                    <a:pt x="19554" y="21600"/>
                  </a:lnTo>
                  <a:lnTo>
                    <a:pt x="7650" y="16255"/>
                  </a:lnTo>
                  <a:lnTo>
                    <a:pt x="9439" y="15833"/>
                  </a:lnTo>
                  <a:lnTo>
                    <a:pt x="0" y="2403"/>
                  </a:lnTo>
                  <a:cubicBezTo>
                    <a:pt x="0" y="2403"/>
                    <a:pt x="10211" y="0"/>
                    <a:pt x="10211"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3" name="Shape 1602"/>
            <p:cNvSpPr/>
            <p:nvPr/>
          </p:nvSpPr>
          <p:spPr>
            <a:xfrm>
              <a:off x="6078950" y="4312744"/>
              <a:ext cx="876190" cy="757220"/>
            </a:xfrm>
            <a:custGeom>
              <a:avLst/>
              <a:gdLst/>
              <a:ahLst/>
              <a:cxnLst>
                <a:cxn ang="0">
                  <a:pos x="wd2" y="hd2"/>
                </a:cxn>
                <a:cxn ang="5400000">
                  <a:pos x="wd2" y="hd2"/>
                </a:cxn>
                <a:cxn ang="10800000">
                  <a:pos x="wd2" y="hd2"/>
                </a:cxn>
                <a:cxn ang="16200000">
                  <a:pos x="wd2" y="hd2"/>
                </a:cxn>
              </a:cxnLst>
              <a:rect l="0" t="0" r="r" b="b"/>
              <a:pathLst>
                <a:path w="21600" h="21600" extrusionOk="0">
                  <a:moveTo>
                    <a:pt x="0" y="5694"/>
                  </a:moveTo>
                  <a:lnTo>
                    <a:pt x="0" y="21600"/>
                  </a:lnTo>
                  <a:cubicBezTo>
                    <a:pt x="8435" y="21600"/>
                    <a:pt x="16072" y="17643"/>
                    <a:pt x="21600" y="11247"/>
                  </a:cubicBezTo>
                  <a:lnTo>
                    <a:pt x="11880" y="0"/>
                  </a:lnTo>
                  <a:cubicBezTo>
                    <a:pt x="8839" y="3518"/>
                    <a:pt x="4639" y="5694"/>
                    <a:pt x="0" y="5694"/>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4" name="Group 8"/>
          <p:cNvGrpSpPr/>
          <p:nvPr/>
        </p:nvGrpSpPr>
        <p:grpSpPr>
          <a:xfrm>
            <a:off x="3905150" y="3101494"/>
            <a:ext cx="657146" cy="886571"/>
            <a:chOff x="5206865" y="4312744"/>
            <a:chExt cx="876194" cy="1182094"/>
          </a:xfrm>
        </p:grpSpPr>
        <p:sp>
          <p:nvSpPr>
            <p:cNvPr id="15" name="Shape 1591"/>
            <p:cNvSpPr/>
            <p:nvPr/>
          </p:nvSpPr>
          <p:spPr>
            <a:xfrm>
              <a:off x="5375337" y="4431665"/>
              <a:ext cx="615241" cy="1063173"/>
            </a:xfrm>
            <a:custGeom>
              <a:avLst/>
              <a:gdLst/>
              <a:ahLst/>
              <a:cxnLst>
                <a:cxn ang="0">
                  <a:pos x="wd2" y="hd2"/>
                </a:cxn>
                <a:cxn ang="5400000">
                  <a:pos x="wd2" y="hd2"/>
                </a:cxn>
                <a:cxn ang="10800000">
                  <a:pos x="wd2" y="hd2"/>
                </a:cxn>
                <a:cxn ang="16200000">
                  <a:pos x="wd2" y="hd2"/>
                </a:cxn>
              </a:cxnLst>
              <a:rect l="0" t="0" r="r" b="b"/>
              <a:pathLst>
                <a:path w="21600" h="21600" extrusionOk="0">
                  <a:moveTo>
                    <a:pt x="11389" y="0"/>
                  </a:moveTo>
                  <a:lnTo>
                    <a:pt x="1954" y="13424"/>
                  </a:lnTo>
                  <a:lnTo>
                    <a:pt x="0" y="12962"/>
                  </a:lnTo>
                  <a:lnTo>
                    <a:pt x="2046" y="21600"/>
                  </a:lnTo>
                  <a:lnTo>
                    <a:pt x="13950" y="16255"/>
                  </a:lnTo>
                  <a:lnTo>
                    <a:pt x="12161" y="15833"/>
                  </a:lnTo>
                  <a:lnTo>
                    <a:pt x="21600" y="2403"/>
                  </a:lnTo>
                  <a:cubicBezTo>
                    <a:pt x="21600" y="2403"/>
                    <a:pt x="11389" y="0"/>
                    <a:pt x="11389"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6" name="Shape 1605"/>
            <p:cNvSpPr/>
            <p:nvPr/>
          </p:nvSpPr>
          <p:spPr>
            <a:xfrm>
              <a:off x="5206865" y="4312744"/>
              <a:ext cx="876194" cy="75722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0" y="11247"/>
                  </a:lnTo>
                  <a:cubicBezTo>
                    <a:pt x="5528" y="17643"/>
                    <a:pt x="13165" y="21600"/>
                    <a:pt x="21600" y="21600"/>
                  </a:cubicBezTo>
                  <a:lnTo>
                    <a:pt x="21600" y="5694"/>
                  </a:lnTo>
                  <a:cubicBezTo>
                    <a:pt x="16960" y="5694"/>
                    <a:pt x="12760" y="3518"/>
                    <a:pt x="9720"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17" name="Group 9"/>
          <p:cNvGrpSpPr/>
          <p:nvPr/>
        </p:nvGrpSpPr>
        <p:grpSpPr>
          <a:xfrm>
            <a:off x="3332845" y="2737300"/>
            <a:ext cx="865225" cy="657146"/>
            <a:chOff x="4443791" y="3827152"/>
            <a:chExt cx="1153633" cy="876194"/>
          </a:xfrm>
        </p:grpSpPr>
        <p:sp>
          <p:nvSpPr>
            <p:cNvPr id="18" name="Shape 1590"/>
            <p:cNvSpPr/>
            <p:nvPr/>
          </p:nvSpPr>
          <p:spPr>
            <a:xfrm>
              <a:off x="4443791" y="3985712"/>
              <a:ext cx="1061959" cy="617346"/>
            </a:xfrm>
            <a:custGeom>
              <a:avLst/>
              <a:gdLst/>
              <a:ahLst/>
              <a:cxnLst>
                <a:cxn ang="0">
                  <a:pos x="wd2" y="hd2"/>
                </a:cxn>
                <a:cxn ang="5400000">
                  <a:pos x="wd2" y="hd2"/>
                </a:cxn>
                <a:cxn ang="10800000">
                  <a:pos x="wd2" y="hd2"/>
                </a:cxn>
                <a:cxn ang="16200000">
                  <a:pos x="wd2" y="hd2"/>
                </a:cxn>
              </a:cxnLst>
              <a:rect l="0" t="0" r="r" b="b"/>
              <a:pathLst>
                <a:path w="21600" h="21600" extrusionOk="0">
                  <a:moveTo>
                    <a:pt x="19118" y="0"/>
                  </a:moveTo>
                  <a:lnTo>
                    <a:pt x="5751" y="9698"/>
                  </a:lnTo>
                  <a:lnTo>
                    <a:pt x="5277" y="7759"/>
                  </a:lnTo>
                  <a:lnTo>
                    <a:pt x="0" y="19720"/>
                  </a:lnTo>
                  <a:lnTo>
                    <a:pt x="8660" y="21600"/>
                  </a:lnTo>
                  <a:lnTo>
                    <a:pt x="8226" y="19824"/>
                  </a:lnTo>
                  <a:lnTo>
                    <a:pt x="21600" y="10123"/>
                  </a:lnTo>
                  <a:cubicBezTo>
                    <a:pt x="21600" y="10123"/>
                    <a:pt x="19118" y="0"/>
                    <a:pt x="19118" y="0"/>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19" name="Shape 1608"/>
            <p:cNvSpPr/>
            <p:nvPr/>
          </p:nvSpPr>
          <p:spPr>
            <a:xfrm>
              <a:off x="4840194" y="3827152"/>
              <a:ext cx="757230" cy="876194"/>
            </a:xfrm>
            <a:custGeom>
              <a:avLst/>
              <a:gdLst/>
              <a:ahLst/>
              <a:cxnLst>
                <a:cxn ang="0">
                  <a:pos x="wd2" y="hd2"/>
                </a:cxn>
                <a:cxn ang="5400000">
                  <a:pos x="wd2" y="hd2"/>
                </a:cxn>
                <a:cxn ang="10800000">
                  <a:pos x="wd2" y="hd2"/>
                </a:cxn>
                <a:cxn ang="16200000">
                  <a:pos x="wd2" y="hd2"/>
                </a:cxn>
              </a:cxnLst>
              <a:rect l="0" t="0" r="r" b="b"/>
              <a:pathLst>
                <a:path w="21600" h="21600" extrusionOk="0">
                  <a:moveTo>
                    <a:pt x="15906" y="0"/>
                  </a:moveTo>
                  <a:lnTo>
                    <a:pt x="0" y="0"/>
                  </a:lnTo>
                  <a:cubicBezTo>
                    <a:pt x="0" y="8436"/>
                    <a:pt x="3956" y="16072"/>
                    <a:pt x="10353" y="21600"/>
                  </a:cubicBezTo>
                  <a:lnTo>
                    <a:pt x="21600" y="11880"/>
                  </a:lnTo>
                  <a:cubicBezTo>
                    <a:pt x="18082" y="8840"/>
                    <a:pt x="15906" y="4640"/>
                    <a:pt x="15906" y="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0" name="Group 10"/>
          <p:cNvGrpSpPr/>
          <p:nvPr/>
        </p:nvGrpSpPr>
        <p:grpSpPr>
          <a:xfrm>
            <a:off x="3303115" y="2083236"/>
            <a:ext cx="894947" cy="657146"/>
            <a:chOff x="4404151" y="2955067"/>
            <a:chExt cx="1193263" cy="876194"/>
          </a:xfrm>
        </p:grpSpPr>
        <p:sp>
          <p:nvSpPr>
            <p:cNvPr id="21" name="Shape 1592"/>
            <p:cNvSpPr/>
            <p:nvPr/>
          </p:nvSpPr>
          <p:spPr>
            <a:xfrm>
              <a:off x="4404151" y="3123538"/>
              <a:ext cx="1063183" cy="615256"/>
            </a:xfrm>
            <a:custGeom>
              <a:avLst/>
              <a:gdLst/>
              <a:ahLst/>
              <a:cxnLst>
                <a:cxn ang="0">
                  <a:pos x="wd2" y="hd2"/>
                </a:cxn>
                <a:cxn ang="5400000">
                  <a:pos x="wd2" y="hd2"/>
                </a:cxn>
                <a:cxn ang="10800000">
                  <a:pos x="wd2" y="hd2"/>
                </a:cxn>
                <a:cxn ang="16200000">
                  <a:pos x="wd2" y="hd2"/>
                </a:cxn>
              </a:cxnLst>
              <a:rect l="0" t="0" r="r" b="b"/>
              <a:pathLst>
                <a:path w="21600" h="21600" extrusionOk="0">
                  <a:moveTo>
                    <a:pt x="21600" y="11389"/>
                  </a:moveTo>
                  <a:lnTo>
                    <a:pt x="8177" y="1954"/>
                  </a:lnTo>
                  <a:lnTo>
                    <a:pt x="8638" y="0"/>
                  </a:lnTo>
                  <a:lnTo>
                    <a:pt x="0" y="2047"/>
                  </a:lnTo>
                  <a:lnTo>
                    <a:pt x="5345" y="13950"/>
                  </a:lnTo>
                  <a:lnTo>
                    <a:pt x="5767" y="12161"/>
                  </a:lnTo>
                  <a:lnTo>
                    <a:pt x="19197" y="21600"/>
                  </a:lnTo>
                  <a:cubicBezTo>
                    <a:pt x="19197" y="21600"/>
                    <a:pt x="21600" y="11389"/>
                    <a:pt x="21600" y="11389"/>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2" name="Shape 1611"/>
            <p:cNvSpPr/>
            <p:nvPr/>
          </p:nvSpPr>
          <p:spPr>
            <a:xfrm>
              <a:off x="4840194" y="2955067"/>
              <a:ext cx="757220" cy="876194"/>
            </a:xfrm>
            <a:custGeom>
              <a:avLst/>
              <a:gdLst/>
              <a:ahLst/>
              <a:cxnLst>
                <a:cxn ang="0">
                  <a:pos x="wd2" y="hd2"/>
                </a:cxn>
                <a:cxn ang="5400000">
                  <a:pos x="wd2" y="hd2"/>
                </a:cxn>
                <a:cxn ang="10800000">
                  <a:pos x="wd2" y="hd2"/>
                </a:cxn>
                <a:cxn ang="16200000">
                  <a:pos x="wd2" y="hd2"/>
                </a:cxn>
              </a:cxnLst>
              <a:rect l="0" t="0" r="r" b="b"/>
              <a:pathLst>
                <a:path w="21600" h="21600" extrusionOk="0">
                  <a:moveTo>
                    <a:pt x="21600" y="9720"/>
                  </a:moveTo>
                  <a:lnTo>
                    <a:pt x="10353" y="0"/>
                  </a:lnTo>
                  <a:cubicBezTo>
                    <a:pt x="3956" y="5528"/>
                    <a:pt x="0" y="13165"/>
                    <a:pt x="0" y="21600"/>
                  </a:cubicBezTo>
                  <a:lnTo>
                    <a:pt x="15906" y="21600"/>
                  </a:lnTo>
                  <a:cubicBezTo>
                    <a:pt x="15906" y="16960"/>
                    <a:pt x="18082" y="12760"/>
                    <a:pt x="21600" y="9720"/>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3" name="Group 2"/>
          <p:cNvGrpSpPr/>
          <p:nvPr/>
        </p:nvGrpSpPr>
        <p:grpSpPr>
          <a:xfrm>
            <a:off x="3905149" y="1525796"/>
            <a:ext cx="657146" cy="850357"/>
            <a:chOff x="5206865" y="2211813"/>
            <a:chExt cx="876194" cy="1133810"/>
          </a:xfrm>
        </p:grpSpPr>
        <p:sp>
          <p:nvSpPr>
            <p:cNvPr id="24" name="Shape 1589"/>
            <p:cNvSpPr/>
            <p:nvPr/>
          </p:nvSpPr>
          <p:spPr>
            <a:xfrm>
              <a:off x="5315876" y="2211813"/>
              <a:ext cx="617346" cy="1061954"/>
            </a:xfrm>
            <a:custGeom>
              <a:avLst/>
              <a:gdLst/>
              <a:ahLst/>
              <a:cxnLst>
                <a:cxn ang="0">
                  <a:pos x="wd2" y="hd2"/>
                </a:cxn>
                <a:cxn ang="5400000">
                  <a:pos x="wd2" y="hd2"/>
                </a:cxn>
                <a:cxn ang="10800000">
                  <a:pos x="wd2" y="hd2"/>
                </a:cxn>
                <a:cxn ang="16200000">
                  <a:pos x="wd2" y="hd2"/>
                </a:cxn>
              </a:cxnLst>
              <a:rect l="0" t="0" r="r" b="b"/>
              <a:pathLst>
                <a:path w="21600" h="21600" extrusionOk="0">
                  <a:moveTo>
                    <a:pt x="21600" y="19118"/>
                  </a:moveTo>
                  <a:lnTo>
                    <a:pt x="11902" y="5751"/>
                  </a:lnTo>
                  <a:lnTo>
                    <a:pt x="13841" y="5277"/>
                  </a:lnTo>
                  <a:lnTo>
                    <a:pt x="1880" y="0"/>
                  </a:lnTo>
                  <a:lnTo>
                    <a:pt x="0" y="8660"/>
                  </a:lnTo>
                  <a:lnTo>
                    <a:pt x="1775" y="8226"/>
                  </a:lnTo>
                  <a:lnTo>
                    <a:pt x="11478" y="21600"/>
                  </a:lnTo>
                  <a:cubicBezTo>
                    <a:pt x="11478" y="21600"/>
                    <a:pt x="21600" y="19118"/>
                    <a:pt x="21600" y="19118"/>
                  </a:cubicBezTo>
                  <a:close/>
                </a:path>
              </a:pathLst>
            </a:custGeom>
            <a:solidFill>
              <a:schemeClr val="accent1"/>
            </a:solidFill>
            <a:ln w="12700">
              <a:miter lim="400000"/>
            </a:ln>
          </p:spPr>
          <p:txBody>
            <a:bodyPr lIns="38100" tIns="38100" rIns="38100" bIns="38100" anchor="ct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5" name="Shape 1614"/>
            <p:cNvSpPr/>
            <p:nvPr/>
          </p:nvSpPr>
          <p:spPr>
            <a:xfrm>
              <a:off x="5206865" y="2588396"/>
              <a:ext cx="876194" cy="757227"/>
            </a:xfrm>
            <a:custGeom>
              <a:avLst/>
              <a:gdLst/>
              <a:ahLst/>
              <a:cxnLst>
                <a:cxn ang="0">
                  <a:pos x="wd2" y="hd2"/>
                </a:cxn>
                <a:cxn ang="5400000">
                  <a:pos x="wd2" y="hd2"/>
                </a:cxn>
                <a:cxn ang="10800000">
                  <a:pos x="wd2" y="hd2"/>
                </a:cxn>
                <a:cxn ang="16200000">
                  <a:pos x="wd2" y="hd2"/>
                </a:cxn>
              </a:cxnLst>
              <a:rect l="0" t="0" r="r" b="b"/>
              <a:pathLst>
                <a:path w="21600" h="21600" extrusionOk="0">
                  <a:moveTo>
                    <a:pt x="21600" y="15906"/>
                  </a:moveTo>
                  <a:lnTo>
                    <a:pt x="21600" y="0"/>
                  </a:lnTo>
                  <a:cubicBezTo>
                    <a:pt x="13165" y="0"/>
                    <a:pt x="5528" y="3956"/>
                    <a:pt x="0" y="10353"/>
                  </a:cubicBezTo>
                  <a:lnTo>
                    <a:pt x="9720" y="21600"/>
                  </a:lnTo>
                  <a:cubicBezTo>
                    <a:pt x="12760" y="18082"/>
                    <a:pt x="16960" y="15906"/>
                    <a:pt x="21600" y="15906"/>
                  </a:cubicBezTo>
                  <a:close/>
                </a:path>
              </a:pathLst>
            </a:custGeom>
            <a:solidFill>
              <a:schemeClr val="bg1">
                <a:lumMod val="95000"/>
              </a:schemeClr>
            </a:solidFill>
            <a:ln w="38100" cap="flat">
              <a:solidFill>
                <a:schemeClr val="accent1"/>
              </a:solidFill>
              <a:prstDash val="solid"/>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grpSp>
        <p:nvGrpSpPr>
          <p:cNvPr id="26" name="Group 11"/>
          <p:cNvGrpSpPr/>
          <p:nvPr/>
        </p:nvGrpSpPr>
        <p:grpSpPr>
          <a:xfrm>
            <a:off x="4369491" y="2476347"/>
            <a:ext cx="374112" cy="561168"/>
            <a:chOff x="5825986" y="3479214"/>
            <a:chExt cx="498816" cy="748224"/>
          </a:xfrm>
        </p:grpSpPr>
        <p:sp>
          <p:nvSpPr>
            <p:cNvPr id="27" name="Shape 1621"/>
            <p:cNvSpPr/>
            <p:nvPr/>
          </p:nvSpPr>
          <p:spPr>
            <a:xfrm>
              <a:off x="5825986" y="3479214"/>
              <a:ext cx="498816" cy="748224"/>
            </a:xfrm>
            <a:custGeom>
              <a:avLst/>
              <a:gdLst/>
              <a:ahLst/>
              <a:cxnLst>
                <a:cxn ang="0">
                  <a:pos x="wd2" y="hd2"/>
                </a:cxn>
                <a:cxn ang="5400000">
                  <a:pos x="wd2" y="hd2"/>
                </a:cxn>
                <a:cxn ang="10800000">
                  <a:pos x="wd2" y="hd2"/>
                </a:cxn>
                <a:cxn ang="16200000">
                  <a:pos x="wd2" y="hd2"/>
                </a:cxn>
              </a:cxnLst>
              <a:rect l="0" t="0" r="r" b="b"/>
              <a:pathLst>
                <a:path w="21600" h="21600" extrusionOk="0">
                  <a:moveTo>
                    <a:pt x="17466" y="8831"/>
                  </a:moveTo>
                  <a:cubicBezTo>
                    <a:pt x="17325" y="8934"/>
                    <a:pt x="17111" y="9089"/>
                    <a:pt x="16823" y="9295"/>
                  </a:cubicBezTo>
                  <a:cubicBezTo>
                    <a:pt x="16534" y="9502"/>
                    <a:pt x="16319" y="9656"/>
                    <a:pt x="16179" y="9759"/>
                  </a:cubicBezTo>
                  <a:cubicBezTo>
                    <a:pt x="14379" y="11193"/>
                    <a:pt x="13388" y="12591"/>
                    <a:pt x="13204" y="13950"/>
                  </a:cubicBezTo>
                  <a:lnTo>
                    <a:pt x="8396" y="13950"/>
                  </a:lnTo>
                  <a:cubicBezTo>
                    <a:pt x="8212" y="12591"/>
                    <a:pt x="7221" y="11193"/>
                    <a:pt x="5421" y="9759"/>
                  </a:cubicBezTo>
                  <a:cubicBezTo>
                    <a:pt x="5281" y="9656"/>
                    <a:pt x="5066" y="9502"/>
                    <a:pt x="4777" y="9295"/>
                  </a:cubicBezTo>
                  <a:cubicBezTo>
                    <a:pt x="4489" y="9089"/>
                    <a:pt x="4274" y="8934"/>
                    <a:pt x="4134" y="8831"/>
                  </a:cubicBezTo>
                  <a:cubicBezTo>
                    <a:pt x="3178" y="8091"/>
                    <a:pt x="2700" y="7246"/>
                    <a:pt x="2700" y="6300"/>
                  </a:cubicBezTo>
                  <a:cubicBezTo>
                    <a:pt x="2700" y="5625"/>
                    <a:pt x="2943" y="4997"/>
                    <a:pt x="3427" y="4415"/>
                  </a:cubicBezTo>
                  <a:cubicBezTo>
                    <a:pt x="3913" y="3834"/>
                    <a:pt x="4546" y="3359"/>
                    <a:pt x="5326" y="2988"/>
                  </a:cubicBezTo>
                  <a:cubicBezTo>
                    <a:pt x="6106" y="2618"/>
                    <a:pt x="6971" y="2327"/>
                    <a:pt x="7920" y="2116"/>
                  </a:cubicBezTo>
                  <a:cubicBezTo>
                    <a:pt x="8870" y="1905"/>
                    <a:pt x="9829" y="1799"/>
                    <a:pt x="10800" y="1799"/>
                  </a:cubicBezTo>
                  <a:cubicBezTo>
                    <a:pt x="11771" y="1799"/>
                    <a:pt x="12730" y="1905"/>
                    <a:pt x="13680" y="2116"/>
                  </a:cubicBezTo>
                  <a:cubicBezTo>
                    <a:pt x="14628" y="2327"/>
                    <a:pt x="15493" y="2618"/>
                    <a:pt x="16274" y="2988"/>
                  </a:cubicBezTo>
                  <a:cubicBezTo>
                    <a:pt x="17054" y="3359"/>
                    <a:pt x="17687" y="3834"/>
                    <a:pt x="18173" y="4415"/>
                  </a:cubicBezTo>
                  <a:cubicBezTo>
                    <a:pt x="18657" y="4997"/>
                    <a:pt x="18900" y="5625"/>
                    <a:pt x="18900" y="6300"/>
                  </a:cubicBezTo>
                  <a:cubicBezTo>
                    <a:pt x="18900" y="7246"/>
                    <a:pt x="18422" y="8091"/>
                    <a:pt x="17466" y="8831"/>
                  </a:cubicBezTo>
                  <a:cubicBezTo>
                    <a:pt x="17466" y="8831"/>
                    <a:pt x="17466" y="8831"/>
                    <a:pt x="17466" y="8831"/>
                  </a:cubicBezTo>
                  <a:close/>
                  <a:moveTo>
                    <a:pt x="20661" y="3705"/>
                  </a:moveTo>
                  <a:cubicBezTo>
                    <a:pt x="20035" y="2904"/>
                    <a:pt x="19213" y="2238"/>
                    <a:pt x="18194" y="1708"/>
                  </a:cubicBezTo>
                  <a:cubicBezTo>
                    <a:pt x="17174" y="1179"/>
                    <a:pt x="16021" y="762"/>
                    <a:pt x="14734" y="457"/>
                  </a:cubicBezTo>
                  <a:cubicBezTo>
                    <a:pt x="13447" y="153"/>
                    <a:pt x="12136" y="0"/>
                    <a:pt x="10800" y="0"/>
                  </a:cubicBezTo>
                  <a:cubicBezTo>
                    <a:pt x="9464" y="0"/>
                    <a:pt x="8153" y="153"/>
                    <a:pt x="6866" y="457"/>
                  </a:cubicBezTo>
                  <a:cubicBezTo>
                    <a:pt x="5579" y="762"/>
                    <a:pt x="4426" y="1179"/>
                    <a:pt x="3407" y="1708"/>
                  </a:cubicBezTo>
                  <a:cubicBezTo>
                    <a:pt x="2387" y="2238"/>
                    <a:pt x="1564" y="2903"/>
                    <a:pt x="938" y="3705"/>
                  </a:cubicBezTo>
                  <a:cubicBezTo>
                    <a:pt x="312" y="4507"/>
                    <a:pt x="0" y="5372"/>
                    <a:pt x="0" y="6300"/>
                  </a:cubicBezTo>
                  <a:cubicBezTo>
                    <a:pt x="0" y="7753"/>
                    <a:pt x="724" y="9009"/>
                    <a:pt x="2173" y="10069"/>
                  </a:cubicBezTo>
                  <a:cubicBezTo>
                    <a:pt x="2805" y="10528"/>
                    <a:pt x="3330" y="10936"/>
                    <a:pt x="3745" y="11292"/>
                  </a:cubicBezTo>
                  <a:cubicBezTo>
                    <a:pt x="4159" y="11648"/>
                    <a:pt x="4578" y="12096"/>
                    <a:pt x="5000" y="12635"/>
                  </a:cubicBezTo>
                  <a:cubicBezTo>
                    <a:pt x="5421" y="13174"/>
                    <a:pt x="5661" y="13678"/>
                    <a:pt x="5717" y="14147"/>
                  </a:cubicBezTo>
                  <a:cubicBezTo>
                    <a:pt x="5056" y="14409"/>
                    <a:pt x="4726" y="14794"/>
                    <a:pt x="4726" y="15300"/>
                  </a:cubicBezTo>
                  <a:cubicBezTo>
                    <a:pt x="4726" y="15647"/>
                    <a:pt x="4901" y="15947"/>
                    <a:pt x="5253" y="16200"/>
                  </a:cubicBezTo>
                  <a:cubicBezTo>
                    <a:pt x="4901" y="16453"/>
                    <a:pt x="4726" y="16753"/>
                    <a:pt x="4726" y="17100"/>
                  </a:cubicBezTo>
                  <a:cubicBezTo>
                    <a:pt x="4726" y="17588"/>
                    <a:pt x="5042" y="17968"/>
                    <a:pt x="5675" y="18240"/>
                  </a:cubicBezTo>
                  <a:cubicBezTo>
                    <a:pt x="5492" y="18455"/>
                    <a:pt x="5401" y="18675"/>
                    <a:pt x="5401" y="18901"/>
                  </a:cubicBezTo>
                  <a:cubicBezTo>
                    <a:pt x="5401" y="19331"/>
                    <a:pt x="5622" y="19665"/>
                    <a:pt x="6064" y="19898"/>
                  </a:cubicBezTo>
                  <a:cubicBezTo>
                    <a:pt x="6507" y="20133"/>
                    <a:pt x="7053" y="20251"/>
                    <a:pt x="7699" y="20251"/>
                  </a:cubicBezTo>
                  <a:cubicBezTo>
                    <a:pt x="7981" y="20663"/>
                    <a:pt x="8403" y="20991"/>
                    <a:pt x="8964" y="21235"/>
                  </a:cubicBezTo>
                  <a:cubicBezTo>
                    <a:pt x="9527" y="21478"/>
                    <a:pt x="10139" y="21600"/>
                    <a:pt x="10800" y="21600"/>
                  </a:cubicBezTo>
                  <a:cubicBezTo>
                    <a:pt x="11461" y="21600"/>
                    <a:pt x="12073" y="21478"/>
                    <a:pt x="12636" y="21235"/>
                  </a:cubicBezTo>
                  <a:cubicBezTo>
                    <a:pt x="13198" y="20991"/>
                    <a:pt x="13620" y="20663"/>
                    <a:pt x="13901" y="20251"/>
                  </a:cubicBezTo>
                  <a:cubicBezTo>
                    <a:pt x="14548" y="20251"/>
                    <a:pt x="15093" y="20133"/>
                    <a:pt x="15536" y="19898"/>
                  </a:cubicBezTo>
                  <a:cubicBezTo>
                    <a:pt x="15978" y="19665"/>
                    <a:pt x="16201" y="19331"/>
                    <a:pt x="16201" y="18901"/>
                  </a:cubicBezTo>
                  <a:cubicBezTo>
                    <a:pt x="16201" y="18675"/>
                    <a:pt x="16108" y="18455"/>
                    <a:pt x="15925" y="18240"/>
                  </a:cubicBezTo>
                  <a:cubicBezTo>
                    <a:pt x="16558" y="17968"/>
                    <a:pt x="16874" y="17588"/>
                    <a:pt x="16874" y="17100"/>
                  </a:cubicBezTo>
                  <a:cubicBezTo>
                    <a:pt x="16874" y="16753"/>
                    <a:pt x="16699" y="16453"/>
                    <a:pt x="16347" y="16200"/>
                  </a:cubicBezTo>
                  <a:cubicBezTo>
                    <a:pt x="16699" y="15947"/>
                    <a:pt x="16874" y="15647"/>
                    <a:pt x="16874" y="15300"/>
                  </a:cubicBezTo>
                  <a:cubicBezTo>
                    <a:pt x="16874" y="14794"/>
                    <a:pt x="16544" y="14409"/>
                    <a:pt x="15883" y="14147"/>
                  </a:cubicBezTo>
                  <a:cubicBezTo>
                    <a:pt x="15940" y="13678"/>
                    <a:pt x="16179" y="13174"/>
                    <a:pt x="16600" y="12635"/>
                  </a:cubicBezTo>
                  <a:cubicBezTo>
                    <a:pt x="17022" y="12096"/>
                    <a:pt x="17441" y="11648"/>
                    <a:pt x="17855" y="11292"/>
                  </a:cubicBezTo>
                  <a:cubicBezTo>
                    <a:pt x="18271" y="10936"/>
                    <a:pt x="18795" y="10528"/>
                    <a:pt x="19427" y="10069"/>
                  </a:cubicBezTo>
                  <a:cubicBezTo>
                    <a:pt x="20876" y="9009"/>
                    <a:pt x="21600" y="7753"/>
                    <a:pt x="21600" y="6300"/>
                  </a:cubicBezTo>
                  <a:cubicBezTo>
                    <a:pt x="21600" y="5372"/>
                    <a:pt x="21288" y="4507"/>
                    <a:pt x="20661" y="3705"/>
                  </a:cubicBezTo>
                  <a:cubicBezTo>
                    <a:pt x="20661" y="3705"/>
                    <a:pt x="20661" y="3705"/>
                    <a:pt x="20661" y="3705"/>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sp>
          <p:nvSpPr>
            <p:cNvPr id="28" name="Shape 1622"/>
            <p:cNvSpPr/>
            <p:nvPr/>
          </p:nvSpPr>
          <p:spPr>
            <a:xfrm>
              <a:off x="6057672" y="3613741"/>
              <a:ext cx="124690" cy="93539"/>
            </a:xfrm>
            <a:custGeom>
              <a:avLst/>
              <a:gdLst/>
              <a:ahLst/>
              <a:cxnLst>
                <a:cxn ang="0">
                  <a:pos x="wd2" y="hd2"/>
                </a:cxn>
                <a:cxn ang="5400000">
                  <a:pos x="wd2" y="hd2"/>
                </a:cxn>
                <a:cxn ang="10800000">
                  <a:pos x="wd2" y="hd2"/>
                </a:cxn>
                <a:cxn ang="16200000">
                  <a:pos x="wd2" y="hd2"/>
                </a:cxn>
              </a:cxnLst>
              <a:rect l="0" t="0" r="r" b="b"/>
              <a:pathLst>
                <a:path w="21600" h="21600" extrusionOk="0">
                  <a:moveTo>
                    <a:pt x="11096" y="1800"/>
                  </a:moveTo>
                  <a:cubicBezTo>
                    <a:pt x="8314" y="607"/>
                    <a:pt x="5513" y="0"/>
                    <a:pt x="2701" y="0"/>
                  </a:cubicBezTo>
                  <a:cubicBezTo>
                    <a:pt x="1972" y="0"/>
                    <a:pt x="1340" y="357"/>
                    <a:pt x="804" y="1072"/>
                  </a:cubicBezTo>
                  <a:cubicBezTo>
                    <a:pt x="268" y="1787"/>
                    <a:pt x="0" y="2629"/>
                    <a:pt x="0" y="3600"/>
                  </a:cubicBezTo>
                  <a:cubicBezTo>
                    <a:pt x="0" y="4578"/>
                    <a:pt x="268" y="5420"/>
                    <a:pt x="804" y="6135"/>
                  </a:cubicBezTo>
                  <a:cubicBezTo>
                    <a:pt x="1340" y="6843"/>
                    <a:pt x="1972" y="7200"/>
                    <a:pt x="2701" y="7200"/>
                  </a:cubicBezTo>
                  <a:cubicBezTo>
                    <a:pt x="5629" y="7200"/>
                    <a:pt x="8608" y="8137"/>
                    <a:pt x="11647" y="10011"/>
                  </a:cubicBezTo>
                  <a:cubicBezTo>
                    <a:pt x="14687" y="11885"/>
                    <a:pt x="16204" y="14548"/>
                    <a:pt x="16204" y="18000"/>
                  </a:cubicBezTo>
                  <a:cubicBezTo>
                    <a:pt x="16204" y="18978"/>
                    <a:pt x="16467" y="19820"/>
                    <a:pt x="17003" y="20528"/>
                  </a:cubicBezTo>
                  <a:cubicBezTo>
                    <a:pt x="17539" y="21243"/>
                    <a:pt x="18171" y="21600"/>
                    <a:pt x="18904" y="21600"/>
                  </a:cubicBezTo>
                  <a:cubicBezTo>
                    <a:pt x="19633" y="21600"/>
                    <a:pt x="20265" y="21243"/>
                    <a:pt x="20801" y="20528"/>
                  </a:cubicBezTo>
                  <a:cubicBezTo>
                    <a:pt x="21337" y="19820"/>
                    <a:pt x="21600" y="18978"/>
                    <a:pt x="21600" y="18000"/>
                  </a:cubicBezTo>
                  <a:cubicBezTo>
                    <a:pt x="21600" y="14097"/>
                    <a:pt x="20548" y="10726"/>
                    <a:pt x="18439" y="7874"/>
                  </a:cubicBezTo>
                  <a:cubicBezTo>
                    <a:pt x="16330" y="5029"/>
                    <a:pt x="13882" y="3000"/>
                    <a:pt x="11096" y="1800"/>
                  </a:cubicBezTo>
                  <a:cubicBezTo>
                    <a:pt x="11096" y="1800"/>
                    <a:pt x="11096" y="1800"/>
                    <a:pt x="11096" y="18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solidFill>
                  <a:schemeClr val="accent1"/>
                </a:solidFill>
                <a:latin typeface="微软雅黑" panose="020B0503020204020204" pitchFamily="34" charset="-122"/>
                <a:ea typeface="微软雅黑" panose="020B0503020204020204" pitchFamily="34" charset="-122"/>
              </a:endParaRPr>
            </a:p>
          </p:txBody>
        </p:sp>
      </p:grpSp>
      <p:sp>
        <p:nvSpPr>
          <p:cNvPr id="29" name="Text Placeholder 4"/>
          <p:cNvSpPr txBox="1"/>
          <p:nvPr/>
        </p:nvSpPr>
        <p:spPr>
          <a:xfrm>
            <a:off x="5508104" y="1131590"/>
            <a:ext cx="2375039"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Text Placeholder 4"/>
          <p:cNvSpPr txBox="1"/>
          <p:nvPr/>
        </p:nvSpPr>
        <p:spPr>
          <a:xfrm>
            <a:off x="6164971" y="1954214"/>
            <a:ext cx="2439477"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1" name="Text Placeholder 4"/>
          <p:cNvSpPr txBox="1"/>
          <p:nvPr/>
        </p:nvSpPr>
        <p:spPr>
          <a:xfrm>
            <a:off x="6084168" y="2931790"/>
            <a:ext cx="2007429"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4"/>
          <p:cNvSpPr txBox="1"/>
          <p:nvPr/>
        </p:nvSpPr>
        <p:spPr>
          <a:xfrm>
            <a:off x="5364088" y="3739078"/>
            <a:ext cx="2177015"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3" name="Text Placeholder 4"/>
          <p:cNvSpPr txBox="1"/>
          <p:nvPr/>
        </p:nvSpPr>
        <p:spPr>
          <a:xfrm>
            <a:off x="1586477" y="1131590"/>
            <a:ext cx="1977411"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4"/>
          <p:cNvSpPr txBox="1"/>
          <p:nvPr/>
        </p:nvSpPr>
        <p:spPr>
          <a:xfrm>
            <a:off x="927391" y="1954214"/>
            <a:ext cx="1977411"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4"/>
          <p:cNvSpPr txBox="1"/>
          <p:nvPr/>
        </p:nvSpPr>
        <p:spPr>
          <a:xfrm>
            <a:off x="1010414" y="2933290"/>
            <a:ext cx="1977410"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4"/>
          <p:cNvSpPr txBox="1"/>
          <p:nvPr/>
        </p:nvSpPr>
        <p:spPr>
          <a:xfrm>
            <a:off x="1610533" y="3739078"/>
            <a:ext cx="2025363" cy="632872"/>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en-US"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r">
              <a:buNone/>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4"/>
          <p:cNvSpPr txBox="1"/>
          <p:nvPr/>
        </p:nvSpPr>
        <p:spPr>
          <a:xfrm>
            <a:off x="4654460" y="1988830"/>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1</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4"/>
          <p:cNvSpPr txBox="1"/>
          <p:nvPr/>
        </p:nvSpPr>
        <p:spPr>
          <a:xfrm>
            <a:off x="5058953" y="2354379"/>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2</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4"/>
          <p:cNvSpPr txBox="1"/>
          <p:nvPr/>
        </p:nvSpPr>
        <p:spPr>
          <a:xfrm>
            <a:off x="5044666" y="2932676"/>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3</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4"/>
          <p:cNvSpPr txBox="1"/>
          <p:nvPr/>
        </p:nvSpPr>
        <p:spPr>
          <a:xfrm>
            <a:off x="4636082" y="3312608"/>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sz="1500" b="1">
                <a:solidFill>
                  <a:schemeClr val="tx1">
                    <a:lumMod val="75000"/>
                    <a:lumOff val="25000"/>
                  </a:schemeClr>
                </a:solidFill>
                <a:latin typeface="微软雅黑" panose="020B0503020204020204" pitchFamily="34" charset="-122"/>
                <a:ea typeface="微软雅黑" panose="020B0503020204020204" pitchFamily="34" charset="-122"/>
              </a:rPr>
              <a:t>4</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4"/>
          <p:cNvSpPr txBox="1"/>
          <p:nvPr/>
        </p:nvSpPr>
        <p:spPr>
          <a:xfrm>
            <a:off x="4093446" y="3306471"/>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5</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4"/>
          <p:cNvSpPr txBox="1"/>
          <p:nvPr/>
        </p:nvSpPr>
        <p:spPr>
          <a:xfrm>
            <a:off x="3699976" y="2913629"/>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6</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4"/>
          <p:cNvSpPr txBox="1"/>
          <p:nvPr/>
        </p:nvSpPr>
        <p:spPr>
          <a:xfrm>
            <a:off x="3691333" y="2363563"/>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a:solidFill>
                  <a:schemeClr val="tx1">
                    <a:lumMod val="75000"/>
                    <a:lumOff val="25000"/>
                  </a:schemeClr>
                </a:solidFill>
                <a:latin typeface="微软雅黑" panose="020B0503020204020204" pitchFamily="34" charset="-122"/>
                <a:ea typeface="微软雅黑" panose="020B0503020204020204" pitchFamily="34" charset="-122"/>
              </a:rPr>
              <a:t>7</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4"/>
          <p:cNvSpPr txBox="1"/>
          <p:nvPr/>
        </p:nvSpPr>
        <p:spPr>
          <a:xfrm>
            <a:off x="4091488" y="1985884"/>
            <a:ext cx="364417"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GB" sz="1500" b="1" dirty="0">
                <a:solidFill>
                  <a:schemeClr val="tx1">
                    <a:lumMod val="75000"/>
                    <a:lumOff val="25000"/>
                  </a:schemeClr>
                </a:solidFill>
                <a:latin typeface="微软雅黑" panose="020B0503020204020204" pitchFamily="34" charset="-122"/>
                <a:ea typeface="微软雅黑" panose="020B0503020204020204" pitchFamily="34" charset="-122"/>
              </a:rPr>
              <a:t>8</a:t>
            </a:r>
            <a:endParaRPr lang="en-GB" sz="15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6"/>
                                        </p:tgtEl>
                                        <p:attrNameLst>
                                          <p:attrName>ppt_y</p:attrName>
                                        </p:attrNameLst>
                                      </p:cBhvr>
                                      <p:tavLst>
                                        <p:tav tm="0">
                                          <p:val>
                                            <p:strVal val="#ppt_y"/>
                                          </p:val>
                                        </p:tav>
                                        <p:tav tm="100000">
                                          <p:val>
                                            <p:strVal val="#ppt_y"/>
                                          </p:val>
                                        </p:tav>
                                      </p:tavLst>
                                    </p:anim>
                                    <p:anim calcmode="lin" valueType="num">
                                      <p:cBhvr>
                                        <p:cTn id="9" dur="500" fill="hold"/>
                                        <p:tgtEl>
                                          <p:spTgt spid="4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6"/>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dissolve">
                                      <p:cBhvr>
                                        <p:cTn id="15" dur="500"/>
                                        <p:tgtEl>
                                          <p:spTgt spid="26"/>
                                        </p:tgtEl>
                                      </p:cBhvr>
                                    </p:animEffect>
                                  </p:childTnLst>
                                </p:cTn>
                              </p:par>
                            </p:childTnLst>
                          </p:cTn>
                        </p:par>
                        <p:par>
                          <p:cTn id="16" fill="hold">
                            <p:stCondLst>
                              <p:cond delay="1350"/>
                            </p:stCondLst>
                            <p:childTnLst>
                              <p:par>
                                <p:cTn id="17" presetID="9"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xEl>
                                              <p:pRg st="0" end="0"/>
                                            </p:txEl>
                                          </p:spTgt>
                                        </p:tgtEl>
                                        <p:attrNameLst>
                                          <p:attrName>style.visibility</p:attrName>
                                        </p:attrNameLst>
                                      </p:cBhvr>
                                      <p:to>
                                        <p:strVal val="visible"/>
                                      </p:to>
                                    </p:set>
                                    <p:animEffect transition="in" filter="fade">
                                      <p:cBhvr>
                                        <p:cTn id="22" dur="500"/>
                                        <p:tgtEl>
                                          <p:spTgt spid="37">
                                            <p:txEl>
                                              <p:pRg st="0" end="0"/>
                                            </p:txEl>
                                          </p:spTgt>
                                        </p:tgtEl>
                                      </p:cBhvr>
                                    </p:animEffect>
                                  </p:childTnLst>
                                </p:cTn>
                              </p:par>
                            </p:childTnLst>
                          </p:cTn>
                        </p:par>
                        <p:par>
                          <p:cTn id="23" fill="hold">
                            <p:stCondLst>
                              <p:cond delay="1850"/>
                            </p:stCondLst>
                            <p:childTnLst>
                              <p:par>
                                <p:cTn id="24" presetID="10" presetClass="entr" presetSubtype="0" fill="hold" grpId="0" nodeType="afterEffect">
                                  <p:stCondLst>
                                    <p:cond delay="0"/>
                                  </p:stCondLst>
                                  <p:childTnLst>
                                    <p:set>
                                      <p:cBhvr>
                                        <p:cTn id="25" dur="1" fill="hold">
                                          <p:stCondLst>
                                            <p:cond delay="0"/>
                                          </p:stCondLst>
                                        </p:cTn>
                                        <p:tgtEl>
                                          <p:spTgt spid="29">
                                            <p:txEl>
                                              <p:pRg st="0" end="0"/>
                                            </p:txEl>
                                          </p:spTgt>
                                        </p:tgtEl>
                                        <p:attrNameLst>
                                          <p:attrName>style.visibility</p:attrName>
                                        </p:attrNameLst>
                                      </p:cBhvr>
                                      <p:to>
                                        <p:strVal val="visible"/>
                                      </p:to>
                                    </p:set>
                                    <p:animEffect transition="in" filter="fade">
                                      <p:cBhvr>
                                        <p:cTn id="26" dur="500"/>
                                        <p:tgtEl>
                                          <p:spTgt spid="29">
                                            <p:txEl>
                                              <p:pRg st="0" end="0"/>
                                            </p:txEl>
                                          </p:spTgt>
                                        </p:tgtEl>
                                      </p:cBhvr>
                                    </p:animEffect>
                                  </p:childTnLst>
                                </p:cTn>
                              </p:par>
                            </p:childTnLst>
                          </p:cTn>
                        </p:par>
                        <p:par>
                          <p:cTn id="27" fill="hold">
                            <p:stCondLst>
                              <p:cond delay="2350"/>
                            </p:stCondLst>
                            <p:childTnLst>
                              <p:par>
                                <p:cTn id="28" presetID="10" presetClass="entr" presetSubtype="0" fill="hold" grpId="0" nodeType="afterEffect">
                                  <p:stCondLst>
                                    <p:cond delay="0"/>
                                  </p:stCondLst>
                                  <p:childTnLst>
                                    <p:set>
                                      <p:cBhvr>
                                        <p:cTn id="29" dur="1" fill="hold">
                                          <p:stCondLst>
                                            <p:cond delay="0"/>
                                          </p:stCondLst>
                                        </p:cTn>
                                        <p:tgtEl>
                                          <p:spTgt spid="29">
                                            <p:txEl>
                                              <p:pRg st="1" end="1"/>
                                            </p:txEl>
                                          </p:spTgt>
                                        </p:tgtEl>
                                        <p:attrNameLst>
                                          <p:attrName>style.visibility</p:attrName>
                                        </p:attrNameLst>
                                      </p:cBhvr>
                                      <p:to>
                                        <p:strVal val="visible"/>
                                      </p:to>
                                    </p:set>
                                    <p:animEffect transition="in" filter="fade">
                                      <p:cBhvr>
                                        <p:cTn id="30" dur="500"/>
                                        <p:tgtEl>
                                          <p:spTgt spid="29">
                                            <p:txEl>
                                              <p:pRg st="1" end="1"/>
                                            </p:txEl>
                                          </p:spTgt>
                                        </p:tgtEl>
                                      </p:cBhvr>
                                    </p:animEffect>
                                  </p:childTnLst>
                                </p:cTn>
                              </p:par>
                            </p:childTnLst>
                          </p:cTn>
                        </p:par>
                        <p:par>
                          <p:cTn id="31" fill="hold">
                            <p:stCondLst>
                              <p:cond delay="2850"/>
                            </p:stCondLst>
                            <p:childTnLst>
                              <p:par>
                                <p:cTn id="32" presetID="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dissolve">
                                      <p:cBhvr>
                                        <p:cTn id="34" dur="500"/>
                                        <p:tgtEl>
                                          <p:spTgt spid="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par>
                          <p:cTn id="38" fill="hold">
                            <p:stCondLst>
                              <p:cond delay="3350"/>
                            </p:stCondLst>
                            <p:childTnLst>
                              <p:par>
                                <p:cTn id="39" presetID="10" presetClass="entr" presetSubtype="0" fill="hold" grpId="0" nodeType="after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fade">
                                      <p:cBhvr>
                                        <p:cTn id="41" dur="500"/>
                                        <p:tgtEl>
                                          <p:spTgt spid="30">
                                            <p:txEl>
                                              <p:pRg st="0" end="0"/>
                                            </p:txEl>
                                          </p:spTgt>
                                        </p:tgtEl>
                                      </p:cBhvr>
                                    </p:animEffect>
                                  </p:childTnLst>
                                </p:cTn>
                              </p:par>
                            </p:childTnLst>
                          </p:cTn>
                        </p:par>
                        <p:par>
                          <p:cTn id="42" fill="hold">
                            <p:stCondLst>
                              <p:cond delay="3850"/>
                            </p:stCondLst>
                            <p:childTnLst>
                              <p:par>
                                <p:cTn id="43" presetID="10" presetClass="entr" presetSubtype="0" fill="hold" grpId="0" nodeType="afterEffect">
                                  <p:stCondLst>
                                    <p:cond delay="0"/>
                                  </p:stCondLst>
                                  <p:childTnLst>
                                    <p:set>
                                      <p:cBhvr>
                                        <p:cTn id="44" dur="1" fill="hold">
                                          <p:stCondLst>
                                            <p:cond delay="0"/>
                                          </p:stCondLst>
                                        </p:cTn>
                                        <p:tgtEl>
                                          <p:spTgt spid="30">
                                            <p:txEl>
                                              <p:pRg st="1" end="1"/>
                                            </p:txEl>
                                          </p:spTgt>
                                        </p:tgtEl>
                                        <p:attrNameLst>
                                          <p:attrName>style.visibility</p:attrName>
                                        </p:attrNameLst>
                                      </p:cBhvr>
                                      <p:to>
                                        <p:strVal val="visible"/>
                                      </p:to>
                                    </p:set>
                                    <p:animEffect transition="in" filter="fade">
                                      <p:cBhvr>
                                        <p:cTn id="45" dur="500"/>
                                        <p:tgtEl>
                                          <p:spTgt spid="30">
                                            <p:txEl>
                                              <p:pRg st="1" end="1"/>
                                            </p:txEl>
                                          </p:spTgt>
                                        </p:tgtEl>
                                      </p:cBhvr>
                                    </p:animEffect>
                                  </p:childTnLst>
                                </p:cTn>
                              </p:par>
                            </p:childTnLst>
                          </p:cTn>
                        </p:par>
                        <p:par>
                          <p:cTn id="46" fill="hold">
                            <p:stCondLst>
                              <p:cond delay="4350"/>
                            </p:stCondLst>
                            <p:childTnLst>
                              <p:par>
                                <p:cTn id="47" presetID="9" presetClass="entr" presetSubtype="0" fill="hold" nodeType="after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dissolv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xEl>
                                              <p:pRg st="0" end="0"/>
                                            </p:txEl>
                                          </p:spTgt>
                                        </p:tgtEl>
                                        <p:attrNameLst>
                                          <p:attrName>style.visibility</p:attrName>
                                        </p:attrNameLst>
                                      </p:cBhvr>
                                      <p:to>
                                        <p:strVal val="visible"/>
                                      </p:to>
                                    </p:set>
                                    <p:animEffect transition="in" filter="fade">
                                      <p:cBhvr>
                                        <p:cTn id="52" dur="500"/>
                                        <p:tgtEl>
                                          <p:spTgt spid="39">
                                            <p:txEl>
                                              <p:pRg st="0" end="0"/>
                                            </p:txEl>
                                          </p:spTgt>
                                        </p:tgtEl>
                                      </p:cBhvr>
                                    </p:animEffect>
                                  </p:childTnLst>
                                </p:cTn>
                              </p:par>
                            </p:childTnLst>
                          </p:cTn>
                        </p:par>
                        <p:par>
                          <p:cTn id="53" fill="hold">
                            <p:stCondLst>
                              <p:cond delay="4850"/>
                            </p:stCondLst>
                            <p:childTnLst>
                              <p:par>
                                <p:cTn id="54" presetID="10" presetClass="entr" presetSubtype="0" fill="hold" grpId="0" nodeType="afterEffect">
                                  <p:stCondLst>
                                    <p:cond delay="0"/>
                                  </p:stCondLst>
                                  <p:childTnLst>
                                    <p:set>
                                      <p:cBhvr>
                                        <p:cTn id="55" dur="1" fill="hold">
                                          <p:stCondLst>
                                            <p:cond delay="0"/>
                                          </p:stCondLst>
                                        </p:cTn>
                                        <p:tgtEl>
                                          <p:spTgt spid="31">
                                            <p:txEl>
                                              <p:pRg st="0" end="0"/>
                                            </p:txEl>
                                          </p:spTgt>
                                        </p:tgtEl>
                                        <p:attrNameLst>
                                          <p:attrName>style.visibility</p:attrName>
                                        </p:attrNameLst>
                                      </p:cBhvr>
                                      <p:to>
                                        <p:strVal val="visible"/>
                                      </p:to>
                                    </p:set>
                                    <p:animEffect transition="in" filter="fade">
                                      <p:cBhvr>
                                        <p:cTn id="56" dur="500"/>
                                        <p:tgtEl>
                                          <p:spTgt spid="31">
                                            <p:txEl>
                                              <p:pRg st="0" end="0"/>
                                            </p:txEl>
                                          </p:spTgt>
                                        </p:tgtEl>
                                      </p:cBhvr>
                                    </p:animEffect>
                                  </p:childTnLst>
                                </p:cTn>
                              </p:par>
                            </p:childTnLst>
                          </p:cTn>
                        </p:par>
                        <p:par>
                          <p:cTn id="57" fill="hold">
                            <p:stCondLst>
                              <p:cond delay="5350"/>
                            </p:stCondLst>
                            <p:childTnLst>
                              <p:par>
                                <p:cTn id="58" presetID="10" presetClass="entr" presetSubtype="0" fill="hold" grpId="0" nodeType="afterEffect">
                                  <p:stCondLst>
                                    <p:cond delay="0"/>
                                  </p:stCondLst>
                                  <p:childTnLst>
                                    <p:set>
                                      <p:cBhvr>
                                        <p:cTn id="59" dur="1" fill="hold">
                                          <p:stCondLst>
                                            <p:cond delay="0"/>
                                          </p:stCondLst>
                                        </p:cTn>
                                        <p:tgtEl>
                                          <p:spTgt spid="31">
                                            <p:txEl>
                                              <p:pRg st="1" end="1"/>
                                            </p:txEl>
                                          </p:spTgt>
                                        </p:tgtEl>
                                        <p:attrNameLst>
                                          <p:attrName>style.visibility</p:attrName>
                                        </p:attrNameLst>
                                      </p:cBhvr>
                                      <p:to>
                                        <p:strVal val="visible"/>
                                      </p:to>
                                    </p:set>
                                    <p:animEffect transition="in" filter="fade">
                                      <p:cBhvr>
                                        <p:cTn id="60" dur="500"/>
                                        <p:tgtEl>
                                          <p:spTgt spid="31">
                                            <p:txEl>
                                              <p:pRg st="1" end="1"/>
                                            </p:txEl>
                                          </p:spTgt>
                                        </p:tgtEl>
                                      </p:cBhvr>
                                    </p:animEffect>
                                  </p:childTnLst>
                                </p:cTn>
                              </p:par>
                            </p:childTnLst>
                          </p:cTn>
                        </p:par>
                        <p:par>
                          <p:cTn id="61" fill="hold">
                            <p:stCondLst>
                              <p:cond delay="5850"/>
                            </p:stCondLst>
                            <p:childTnLst>
                              <p:par>
                                <p:cTn id="62" presetID="9" presetClass="entr" presetSubtype="0" fill="hold"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dissolve">
                                      <p:cBhvr>
                                        <p:cTn id="64" dur="500"/>
                                        <p:tgtEl>
                                          <p:spTgt spid="11"/>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0">
                                            <p:txEl>
                                              <p:pRg st="0" end="0"/>
                                            </p:txEl>
                                          </p:spTgt>
                                        </p:tgtEl>
                                        <p:attrNameLst>
                                          <p:attrName>style.visibility</p:attrName>
                                        </p:attrNameLst>
                                      </p:cBhvr>
                                      <p:to>
                                        <p:strVal val="visible"/>
                                      </p:to>
                                    </p:set>
                                    <p:animEffect transition="in" filter="fade">
                                      <p:cBhvr>
                                        <p:cTn id="67" dur="500"/>
                                        <p:tgtEl>
                                          <p:spTgt spid="40">
                                            <p:txEl>
                                              <p:pRg st="0" end="0"/>
                                            </p:txEl>
                                          </p:spTgt>
                                        </p:tgtEl>
                                      </p:cBhvr>
                                    </p:animEffect>
                                  </p:childTnLst>
                                </p:cTn>
                              </p:par>
                            </p:childTnLst>
                          </p:cTn>
                        </p:par>
                        <p:par>
                          <p:cTn id="68" fill="hold">
                            <p:stCondLst>
                              <p:cond delay="6350"/>
                            </p:stCondLst>
                            <p:childTnLst>
                              <p:par>
                                <p:cTn id="69" presetID="10" presetClass="entr" presetSubtype="0" fill="hold" grpId="0" nodeType="afterEffect">
                                  <p:stCondLst>
                                    <p:cond delay="0"/>
                                  </p:stCondLst>
                                  <p:childTnLst>
                                    <p:set>
                                      <p:cBhvr>
                                        <p:cTn id="70" dur="1" fill="hold">
                                          <p:stCondLst>
                                            <p:cond delay="0"/>
                                          </p:stCondLst>
                                        </p:cTn>
                                        <p:tgtEl>
                                          <p:spTgt spid="32">
                                            <p:txEl>
                                              <p:pRg st="0" end="0"/>
                                            </p:txEl>
                                          </p:spTgt>
                                        </p:tgtEl>
                                        <p:attrNameLst>
                                          <p:attrName>style.visibility</p:attrName>
                                        </p:attrNameLst>
                                      </p:cBhvr>
                                      <p:to>
                                        <p:strVal val="visible"/>
                                      </p:to>
                                    </p:set>
                                    <p:animEffect transition="in" filter="fade">
                                      <p:cBhvr>
                                        <p:cTn id="71" dur="500"/>
                                        <p:tgtEl>
                                          <p:spTgt spid="32">
                                            <p:txEl>
                                              <p:pRg st="0" end="0"/>
                                            </p:txEl>
                                          </p:spTgt>
                                        </p:tgtEl>
                                      </p:cBhvr>
                                    </p:animEffect>
                                  </p:childTnLst>
                                </p:cTn>
                              </p:par>
                            </p:childTnLst>
                          </p:cTn>
                        </p:par>
                        <p:par>
                          <p:cTn id="72" fill="hold">
                            <p:stCondLst>
                              <p:cond delay="6850"/>
                            </p:stCondLst>
                            <p:childTnLst>
                              <p:par>
                                <p:cTn id="73" presetID="10" presetClass="entr" presetSubtype="0" fill="hold" grpId="0" nodeType="afterEffect">
                                  <p:stCondLst>
                                    <p:cond delay="0"/>
                                  </p:stCondLst>
                                  <p:childTnLst>
                                    <p:set>
                                      <p:cBhvr>
                                        <p:cTn id="74" dur="1" fill="hold">
                                          <p:stCondLst>
                                            <p:cond delay="0"/>
                                          </p:stCondLst>
                                        </p:cTn>
                                        <p:tgtEl>
                                          <p:spTgt spid="32">
                                            <p:txEl>
                                              <p:pRg st="1" end="1"/>
                                            </p:txEl>
                                          </p:spTgt>
                                        </p:tgtEl>
                                        <p:attrNameLst>
                                          <p:attrName>style.visibility</p:attrName>
                                        </p:attrNameLst>
                                      </p:cBhvr>
                                      <p:to>
                                        <p:strVal val="visible"/>
                                      </p:to>
                                    </p:set>
                                    <p:animEffect transition="in" filter="fade">
                                      <p:cBhvr>
                                        <p:cTn id="75" dur="500"/>
                                        <p:tgtEl>
                                          <p:spTgt spid="32">
                                            <p:txEl>
                                              <p:pRg st="1" end="1"/>
                                            </p:txEl>
                                          </p:spTgt>
                                        </p:tgtEl>
                                      </p:cBhvr>
                                    </p:animEffect>
                                  </p:childTnLst>
                                </p:cTn>
                              </p:par>
                            </p:childTnLst>
                          </p:cTn>
                        </p:par>
                        <p:par>
                          <p:cTn id="76" fill="hold">
                            <p:stCondLst>
                              <p:cond delay="7350"/>
                            </p:stCondLst>
                            <p:childTnLst>
                              <p:par>
                                <p:cTn id="77" presetID="9" presetClass="entr" presetSubtype="0" fill="hold"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dissolve">
                                      <p:cBhvr>
                                        <p:cTn id="79" dur="500"/>
                                        <p:tgtEl>
                                          <p:spTgt spid="14"/>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41">
                                            <p:txEl>
                                              <p:pRg st="0" end="0"/>
                                            </p:txEl>
                                          </p:spTgt>
                                        </p:tgtEl>
                                        <p:attrNameLst>
                                          <p:attrName>style.visibility</p:attrName>
                                        </p:attrNameLst>
                                      </p:cBhvr>
                                      <p:to>
                                        <p:strVal val="visible"/>
                                      </p:to>
                                    </p:set>
                                    <p:animEffect transition="in" filter="fade">
                                      <p:cBhvr>
                                        <p:cTn id="82" dur="500"/>
                                        <p:tgtEl>
                                          <p:spTgt spid="41">
                                            <p:txEl>
                                              <p:pRg st="0" end="0"/>
                                            </p:txEl>
                                          </p:spTgt>
                                        </p:tgtEl>
                                      </p:cBhvr>
                                    </p:animEffect>
                                  </p:childTnLst>
                                </p:cTn>
                              </p:par>
                            </p:childTnLst>
                          </p:cTn>
                        </p:par>
                        <p:par>
                          <p:cTn id="83" fill="hold">
                            <p:stCondLst>
                              <p:cond delay="7850"/>
                            </p:stCondLst>
                            <p:childTnLst>
                              <p:par>
                                <p:cTn id="84" presetID="10" presetClass="entr" presetSubtype="0" fill="hold" grpId="0" nodeType="afterEffect">
                                  <p:stCondLst>
                                    <p:cond delay="0"/>
                                  </p:stCondLst>
                                  <p:childTnLst>
                                    <p:set>
                                      <p:cBhvr>
                                        <p:cTn id="85" dur="1" fill="hold">
                                          <p:stCondLst>
                                            <p:cond delay="0"/>
                                          </p:stCondLst>
                                        </p:cTn>
                                        <p:tgtEl>
                                          <p:spTgt spid="36">
                                            <p:txEl>
                                              <p:pRg st="0" end="0"/>
                                            </p:txEl>
                                          </p:spTgt>
                                        </p:tgtEl>
                                        <p:attrNameLst>
                                          <p:attrName>style.visibility</p:attrName>
                                        </p:attrNameLst>
                                      </p:cBhvr>
                                      <p:to>
                                        <p:strVal val="visible"/>
                                      </p:to>
                                    </p:set>
                                    <p:animEffect transition="in" filter="fade">
                                      <p:cBhvr>
                                        <p:cTn id="86" dur="500"/>
                                        <p:tgtEl>
                                          <p:spTgt spid="36">
                                            <p:txEl>
                                              <p:pRg st="0" end="0"/>
                                            </p:txEl>
                                          </p:spTgt>
                                        </p:tgtEl>
                                      </p:cBhvr>
                                    </p:animEffect>
                                  </p:childTnLst>
                                </p:cTn>
                              </p:par>
                            </p:childTnLst>
                          </p:cTn>
                        </p:par>
                        <p:par>
                          <p:cTn id="87" fill="hold">
                            <p:stCondLst>
                              <p:cond delay="8350"/>
                            </p:stCondLst>
                            <p:childTnLst>
                              <p:par>
                                <p:cTn id="88" presetID="10" presetClass="entr" presetSubtype="0" fill="hold" grpId="0" nodeType="afterEffect">
                                  <p:stCondLst>
                                    <p:cond delay="0"/>
                                  </p:stCondLst>
                                  <p:childTnLst>
                                    <p:set>
                                      <p:cBhvr>
                                        <p:cTn id="89" dur="1" fill="hold">
                                          <p:stCondLst>
                                            <p:cond delay="0"/>
                                          </p:stCondLst>
                                        </p:cTn>
                                        <p:tgtEl>
                                          <p:spTgt spid="36">
                                            <p:txEl>
                                              <p:pRg st="1" end="1"/>
                                            </p:txEl>
                                          </p:spTgt>
                                        </p:tgtEl>
                                        <p:attrNameLst>
                                          <p:attrName>style.visibility</p:attrName>
                                        </p:attrNameLst>
                                      </p:cBhvr>
                                      <p:to>
                                        <p:strVal val="visible"/>
                                      </p:to>
                                    </p:set>
                                    <p:animEffect transition="in" filter="fade">
                                      <p:cBhvr>
                                        <p:cTn id="90" dur="500"/>
                                        <p:tgtEl>
                                          <p:spTgt spid="36">
                                            <p:txEl>
                                              <p:pRg st="1" end="1"/>
                                            </p:txEl>
                                          </p:spTgt>
                                        </p:tgtEl>
                                      </p:cBhvr>
                                    </p:animEffect>
                                  </p:childTnLst>
                                </p:cTn>
                              </p:par>
                            </p:childTnLst>
                          </p:cTn>
                        </p:par>
                        <p:par>
                          <p:cTn id="91" fill="hold">
                            <p:stCondLst>
                              <p:cond delay="8850"/>
                            </p:stCondLst>
                            <p:childTnLst>
                              <p:par>
                                <p:cTn id="92" presetID="9" presetClass="entr" presetSubtype="0" fill="hold" nodeType="afterEffect">
                                  <p:stCondLst>
                                    <p:cond delay="0"/>
                                  </p:stCondLst>
                                  <p:childTnLst>
                                    <p:set>
                                      <p:cBhvr>
                                        <p:cTn id="93" dur="1" fill="hold">
                                          <p:stCondLst>
                                            <p:cond delay="0"/>
                                          </p:stCondLst>
                                        </p:cTn>
                                        <p:tgtEl>
                                          <p:spTgt spid="17"/>
                                        </p:tgtEl>
                                        <p:attrNameLst>
                                          <p:attrName>style.visibility</p:attrName>
                                        </p:attrNameLst>
                                      </p:cBhvr>
                                      <p:to>
                                        <p:strVal val="visible"/>
                                      </p:to>
                                    </p:set>
                                    <p:animEffect transition="in" filter="dissolve">
                                      <p:cBhvr>
                                        <p:cTn id="94" dur="500"/>
                                        <p:tgtEl>
                                          <p:spTgt spid="1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fade">
                                      <p:cBhvr>
                                        <p:cTn id="97" dur="500"/>
                                        <p:tgtEl>
                                          <p:spTgt spid="42">
                                            <p:txEl>
                                              <p:pRg st="0" end="0"/>
                                            </p:txEl>
                                          </p:spTgt>
                                        </p:tgtEl>
                                      </p:cBhvr>
                                    </p:animEffect>
                                  </p:childTnLst>
                                </p:cTn>
                              </p:par>
                            </p:childTnLst>
                          </p:cTn>
                        </p:par>
                        <p:par>
                          <p:cTn id="98" fill="hold">
                            <p:stCondLst>
                              <p:cond delay="9350"/>
                            </p:stCondLst>
                            <p:childTnLst>
                              <p:par>
                                <p:cTn id="99" presetID="10" presetClass="entr" presetSubtype="0" fill="hold" grpId="0" nodeType="afterEffect">
                                  <p:stCondLst>
                                    <p:cond delay="0"/>
                                  </p:stCondLst>
                                  <p:childTnLst>
                                    <p:set>
                                      <p:cBhvr>
                                        <p:cTn id="100" dur="1" fill="hold">
                                          <p:stCondLst>
                                            <p:cond delay="0"/>
                                          </p:stCondLst>
                                        </p:cTn>
                                        <p:tgtEl>
                                          <p:spTgt spid="35">
                                            <p:txEl>
                                              <p:pRg st="0" end="0"/>
                                            </p:txEl>
                                          </p:spTgt>
                                        </p:tgtEl>
                                        <p:attrNameLst>
                                          <p:attrName>style.visibility</p:attrName>
                                        </p:attrNameLst>
                                      </p:cBhvr>
                                      <p:to>
                                        <p:strVal val="visible"/>
                                      </p:to>
                                    </p:set>
                                    <p:animEffect transition="in" filter="fade">
                                      <p:cBhvr>
                                        <p:cTn id="101" dur="500"/>
                                        <p:tgtEl>
                                          <p:spTgt spid="35">
                                            <p:txEl>
                                              <p:pRg st="0" end="0"/>
                                            </p:txEl>
                                          </p:spTgt>
                                        </p:tgtEl>
                                      </p:cBhvr>
                                    </p:animEffect>
                                  </p:childTnLst>
                                </p:cTn>
                              </p:par>
                            </p:childTnLst>
                          </p:cTn>
                        </p:par>
                        <p:par>
                          <p:cTn id="102" fill="hold">
                            <p:stCondLst>
                              <p:cond delay="9850"/>
                            </p:stCondLst>
                            <p:childTnLst>
                              <p:par>
                                <p:cTn id="103" presetID="10" presetClass="entr" presetSubtype="0" fill="hold" grpId="0" nodeType="afterEffect">
                                  <p:stCondLst>
                                    <p:cond delay="0"/>
                                  </p:stCondLst>
                                  <p:childTnLst>
                                    <p:set>
                                      <p:cBhvr>
                                        <p:cTn id="104" dur="1" fill="hold">
                                          <p:stCondLst>
                                            <p:cond delay="0"/>
                                          </p:stCondLst>
                                        </p:cTn>
                                        <p:tgtEl>
                                          <p:spTgt spid="35">
                                            <p:txEl>
                                              <p:pRg st="1" end="1"/>
                                            </p:txEl>
                                          </p:spTgt>
                                        </p:tgtEl>
                                        <p:attrNameLst>
                                          <p:attrName>style.visibility</p:attrName>
                                        </p:attrNameLst>
                                      </p:cBhvr>
                                      <p:to>
                                        <p:strVal val="visible"/>
                                      </p:to>
                                    </p:set>
                                    <p:animEffect transition="in" filter="fade">
                                      <p:cBhvr>
                                        <p:cTn id="105" dur="500"/>
                                        <p:tgtEl>
                                          <p:spTgt spid="35">
                                            <p:txEl>
                                              <p:pRg st="1" end="1"/>
                                            </p:txEl>
                                          </p:spTgt>
                                        </p:tgtEl>
                                      </p:cBhvr>
                                    </p:animEffect>
                                  </p:childTnLst>
                                </p:cTn>
                              </p:par>
                            </p:childTnLst>
                          </p:cTn>
                        </p:par>
                        <p:par>
                          <p:cTn id="106" fill="hold">
                            <p:stCondLst>
                              <p:cond delay="10350"/>
                            </p:stCondLst>
                            <p:childTnLst>
                              <p:par>
                                <p:cTn id="107" presetID="9" presetClass="entr" presetSubtype="0" fill="hold" nodeType="afterEffect">
                                  <p:stCondLst>
                                    <p:cond delay="0"/>
                                  </p:stCondLst>
                                  <p:childTnLst>
                                    <p:set>
                                      <p:cBhvr>
                                        <p:cTn id="108" dur="1" fill="hold">
                                          <p:stCondLst>
                                            <p:cond delay="0"/>
                                          </p:stCondLst>
                                        </p:cTn>
                                        <p:tgtEl>
                                          <p:spTgt spid="20"/>
                                        </p:tgtEl>
                                        <p:attrNameLst>
                                          <p:attrName>style.visibility</p:attrName>
                                        </p:attrNameLst>
                                      </p:cBhvr>
                                      <p:to>
                                        <p:strVal val="visible"/>
                                      </p:to>
                                    </p:set>
                                    <p:animEffect transition="in" filter="dissolve">
                                      <p:cBhvr>
                                        <p:cTn id="109" dur="500"/>
                                        <p:tgtEl>
                                          <p:spTgt spid="20"/>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fade">
                                      <p:cBhvr>
                                        <p:cTn id="112" dur="500"/>
                                        <p:tgtEl>
                                          <p:spTgt spid="43">
                                            <p:txEl>
                                              <p:pRg st="0" end="0"/>
                                            </p:txEl>
                                          </p:spTgt>
                                        </p:tgtEl>
                                      </p:cBhvr>
                                    </p:animEffect>
                                  </p:childTnLst>
                                </p:cTn>
                              </p:par>
                            </p:childTnLst>
                          </p:cTn>
                        </p:par>
                        <p:par>
                          <p:cTn id="113" fill="hold">
                            <p:stCondLst>
                              <p:cond delay="10850"/>
                            </p:stCondLst>
                            <p:childTnLst>
                              <p:par>
                                <p:cTn id="114" presetID="10" presetClass="entr" presetSubtype="0" fill="hold" grpId="0" nodeType="afterEffect">
                                  <p:stCondLst>
                                    <p:cond delay="0"/>
                                  </p:stCondLst>
                                  <p:childTnLst>
                                    <p:set>
                                      <p:cBhvr>
                                        <p:cTn id="115" dur="1" fill="hold">
                                          <p:stCondLst>
                                            <p:cond delay="0"/>
                                          </p:stCondLst>
                                        </p:cTn>
                                        <p:tgtEl>
                                          <p:spTgt spid="34">
                                            <p:txEl>
                                              <p:pRg st="0" end="0"/>
                                            </p:txEl>
                                          </p:spTgt>
                                        </p:tgtEl>
                                        <p:attrNameLst>
                                          <p:attrName>style.visibility</p:attrName>
                                        </p:attrNameLst>
                                      </p:cBhvr>
                                      <p:to>
                                        <p:strVal val="visible"/>
                                      </p:to>
                                    </p:set>
                                    <p:animEffect transition="in" filter="fade">
                                      <p:cBhvr>
                                        <p:cTn id="116" dur="500"/>
                                        <p:tgtEl>
                                          <p:spTgt spid="34">
                                            <p:txEl>
                                              <p:pRg st="0" end="0"/>
                                            </p:txEl>
                                          </p:spTgt>
                                        </p:tgtEl>
                                      </p:cBhvr>
                                    </p:animEffect>
                                  </p:childTnLst>
                                </p:cTn>
                              </p:par>
                            </p:childTnLst>
                          </p:cTn>
                        </p:par>
                        <p:par>
                          <p:cTn id="117" fill="hold">
                            <p:stCondLst>
                              <p:cond delay="11350"/>
                            </p:stCondLst>
                            <p:childTnLst>
                              <p:par>
                                <p:cTn id="118" presetID="10" presetClass="entr" presetSubtype="0" fill="hold" grpId="0" nodeType="afterEffect">
                                  <p:stCondLst>
                                    <p:cond delay="0"/>
                                  </p:stCondLst>
                                  <p:childTnLst>
                                    <p:set>
                                      <p:cBhvr>
                                        <p:cTn id="119" dur="1" fill="hold">
                                          <p:stCondLst>
                                            <p:cond delay="0"/>
                                          </p:stCondLst>
                                        </p:cTn>
                                        <p:tgtEl>
                                          <p:spTgt spid="34">
                                            <p:txEl>
                                              <p:pRg st="1" end="1"/>
                                            </p:txEl>
                                          </p:spTgt>
                                        </p:tgtEl>
                                        <p:attrNameLst>
                                          <p:attrName>style.visibility</p:attrName>
                                        </p:attrNameLst>
                                      </p:cBhvr>
                                      <p:to>
                                        <p:strVal val="visible"/>
                                      </p:to>
                                    </p:set>
                                    <p:animEffect transition="in" filter="fade">
                                      <p:cBhvr>
                                        <p:cTn id="120" dur="500"/>
                                        <p:tgtEl>
                                          <p:spTgt spid="34">
                                            <p:txEl>
                                              <p:pRg st="1" end="1"/>
                                            </p:txEl>
                                          </p:spTgt>
                                        </p:tgtEl>
                                      </p:cBhvr>
                                    </p:animEffect>
                                  </p:childTnLst>
                                </p:cTn>
                              </p:par>
                            </p:childTnLst>
                          </p:cTn>
                        </p:par>
                        <p:par>
                          <p:cTn id="121" fill="hold">
                            <p:stCondLst>
                              <p:cond delay="11850"/>
                            </p:stCondLst>
                            <p:childTnLst>
                              <p:par>
                                <p:cTn id="122" presetID="9" presetClass="entr" presetSubtype="0" fill="hold" nodeType="afterEffect">
                                  <p:stCondLst>
                                    <p:cond delay="0"/>
                                  </p:stCondLst>
                                  <p:childTnLst>
                                    <p:set>
                                      <p:cBhvr>
                                        <p:cTn id="123" dur="1" fill="hold">
                                          <p:stCondLst>
                                            <p:cond delay="0"/>
                                          </p:stCondLst>
                                        </p:cTn>
                                        <p:tgtEl>
                                          <p:spTgt spid="23"/>
                                        </p:tgtEl>
                                        <p:attrNameLst>
                                          <p:attrName>style.visibility</p:attrName>
                                        </p:attrNameLst>
                                      </p:cBhvr>
                                      <p:to>
                                        <p:strVal val="visible"/>
                                      </p:to>
                                    </p:set>
                                    <p:animEffect transition="in" filter="dissolve">
                                      <p:cBhvr>
                                        <p:cTn id="124" dur="500"/>
                                        <p:tgtEl>
                                          <p:spTgt spid="2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xEl>
                                              <p:pRg st="0" end="0"/>
                                            </p:txEl>
                                          </p:spTgt>
                                        </p:tgtEl>
                                        <p:attrNameLst>
                                          <p:attrName>style.visibility</p:attrName>
                                        </p:attrNameLst>
                                      </p:cBhvr>
                                      <p:to>
                                        <p:strVal val="visible"/>
                                      </p:to>
                                    </p:set>
                                    <p:animEffect transition="in" filter="fade">
                                      <p:cBhvr>
                                        <p:cTn id="127" dur="500"/>
                                        <p:tgtEl>
                                          <p:spTgt spid="44">
                                            <p:txEl>
                                              <p:pRg st="0" end="0"/>
                                            </p:txEl>
                                          </p:spTgt>
                                        </p:tgtEl>
                                      </p:cBhvr>
                                    </p:animEffect>
                                  </p:childTnLst>
                                </p:cTn>
                              </p:par>
                            </p:childTnLst>
                          </p:cTn>
                        </p:par>
                        <p:par>
                          <p:cTn id="128" fill="hold">
                            <p:stCondLst>
                              <p:cond delay="12350"/>
                            </p:stCondLst>
                            <p:childTnLst>
                              <p:par>
                                <p:cTn id="129" presetID="10" presetClass="entr" presetSubtype="0" fill="hold" grpId="0" nodeType="afterEffect">
                                  <p:stCondLst>
                                    <p:cond delay="0"/>
                                  </p:stCondLst>
                                  <p:childTnLst>
                                    <p:set>
                                      <p:cBhvr>
                                        <p:cTn id="130" dur="1" fill="hold">
                                          <p:stCondLst>
                                            <p:cond delay="0"/>
                                          </p:stCondLst>
                                        </p:cTn>
                                        <p:tgtEl>
                                          <p:spTgt spid="33">
                                            <p:txEl>
                                              <p:pRg st="0" end="0"/>
                                            </p:txEl>
                                          </p:spTgt>
                                        </p:tgtEl>
                                        <p:attrNameLst>
                                          <p:attrName>style.visibility</p:attrName>
                                        </p:attrNameLst>
                                      </p:cBhvr>
                                      <p:to>
                                        <p:strVal val="visible"/>
                                      </p:to>
                                    </p:set>
                                    <p:animEffect transition="in" filter="fade">
                                      <p:cBhvr>
                                        <p:cTn id="131" dur="500"/>
                                        <p:tgtEl>
                                          <p:spTgt spid="33">
                                            <p:txEl>
                                              <p:pRg st="0" end="0"/>
                                            </p:txEl>
                                          </p:spTgt>
                                        </p:tgtEl>
                                      </p:cBhvr>
                                    </p:animEffect>
                                  </p:childTnLst>
                                </p:cTn>
                              </p:par>
                            </p:childTnLst>
                          </p:cTn>
                        </p:par>
                        <p:par>
                          <p:cTn id="132" fill="hold">
                            <p:stCondLst>
                              <p:cond delay="12850"/>
                            </p:stCondLst>
                            <p:childTnLst>
                              <p:par>
                                <p:cTn id="133" presetID="10" presetClass="entr" presetSubtype="0" fill="hold" grpId="0" nodeType="afterEffect">
                                  <p:stCondLst>
                                    <p:cond delay="0"/>
                                  </p:stCondLst>
                                  <p:childTnLst>
                                    <p:set>
                                      <p:cBhvr>
                                        <p:cTn id="134" dur="1" fill="hold">
                                          <p:stCondLst>
                                            <p:cond delay="0"/>
                                          </p:stCondLst>
                                        </p:cTn>
                                        <p:tgtEl>
                                          <p:spTgt spid="33">
                                            <p:txEl>
                                              <p:pRg st="1" end="1"/>
                                            </p:txEl>
                                          </p:spTgt>
                                        </p:tgtEl>
                                        <p:attrNameLst>
                                          <p:attrName>style.visibility</p:attrName>
                                        </p:attrNameLst>
                                      </p:cBhvr>
                                      <p:to>
                                        <p:strVal val="visible"/>
                                      </p:to>
                                    </p:set>
                                    <p:animEffect transition="in" filter="fade">
                                      <p:cBhvr>
                                        <p:cTn id="135"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p:bldP spid="30" grpId="0" build="p"/>
      <p:bldP spid="31" grpId="0" build="p"/>
      <p:bldP spid="32" grpId="0" build="p"/>
      <p:bldP spid="33" grpId="0" build="p"/>
      <p:bldP spid="34" grpId="0" build="p"/>
      <p:bldP spid="35" grpId="0" build="p"/>
      <p:bldP spid="36" grpId="0" build="p"/>
      <p:bldP spid="37" grpId="0" build="p"/>
      <p:bldP spid="38" grpId="0" build="p"/>
      <p:bldP spid="39" grpId="0" build="p"/>
      <p:bldP spid="40" grpId="0" build="p"/>
      <p:bldP spid="41" grpId="0" build="p"/>
      <p:bldP spid="42" grpId="0" build="p"/>
      <p:bldP spid="43" grpId="0" build="p"/>
      <p:bldP spid="44" grpId="0" build="p"/>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05</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明年工作计划目标</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4" name="组合 32"/>
          <p:cNvGrpSpPr/>
          <p:nvPr/>
        </p:nvGrpSpPr>
        <p:grpSpPr bwMode="auto">
          <a:xfrm>
            <a:off x="-108519" y="2506191"/>
            <a:ext cx="2967608" cy="506412"/>
            <a:chOff x="-1032447" y="0"/>
            <a:chExt cx="2967616" cy="506624"/>
          </a:xfrm>
          <a:solidFill>
            <a:schemeClr val="accent1"/>
          </a:solidFill>
        </p:grpSpPr>
        <p:sp>
          <p:nvSpPr>
            <p:cNvPr id="5" name="圆角矩形 33"/>
            <p:cNvSpPr>
              <a:spLocks noChangeArrowheads="1"/>
            </p:cNvSpPr>
            <p:nvPr/>
          </p:nvSpPr>
          <p:spPr bwMode="auto">
            <a:xfrm>
              <a:off x="-1032447" y="73989"/>
              <a:ext cx="2967616"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 name="等腰三角形 34"/>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7" name="椭圆 35"/>
          <p:cNvSpPr>
            <a:spLocks noChangeArrowheads="1"/>
          </p:cNvSpPr>
          <p:nvPr/>
        </p:nvSpPr>
        <p:spPr bwMode="auto">
          <a:xfrm>
            <a:off x="1360488"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8" name="组合 36"/>
          <p:cNvGrpSpPr/>
          <p:nvPr/>
        </p:nvGrpSpPr>
        <p:grpSpPr bwMode="auto">
          <a:xfrm flipV="1">
            <a:off x="2743200" y="2580803"/>
            <a:ext cx="1935163" cy="506413"/>
            <a:chOff x="0" y="0"/>
            <a:chExt cx="1935168" cy="506624"/>
          </a:xfrm>
          <a:solidFill>
            <a:schemeClr val="accent2"/>
          </a:solidFill>
        </p:grpSpPr>
        <p:sp>
          <p:nvSpPr>
            <p:cNvPr id="9" name="圆角矩形 37"/>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等腰三角形 38"/>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1" name="椭圆 39"/>
          <p:cNvSpPr>
            <a:spLocks noChangeArrowheads="1"/>
          </p:cNvSpPr>
          <p:nvPr/>
        </p:nvSpPr>
        <p:spPr bwMode="auto">
          <a:xfrm>
            <a:off x="3244850"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nvGrpSpPr>
          <p:cNvPr id="12" name="组合 40"/>
          <p:cNvGrpSpPr/>
          <p:nvPr/>
        </p:nvGrpSpPr>
        <p:grpSpPr bwMode="auto">
          <a:xfrm>
            <a:off x="4565650" y="2506191"/>
            <a:ext cx="1936750" cy="506412"/>
            <a:chOff x="0" y="0"/>
            <a:chExt cx="1935168" cy="506624"/>
          </a:xfrm>
          <a:solidFill>
            <a:schemeClr val="accent1"/>
          </a:solidFill>
        </p:grpSpPr>
        <p:sp>
          <p:nvSpPr>
            <p:cNvPr id="13" name="圆角矩形 41"/>
            <p:cNvSpPr>
              <a:spLocks noChangeArrowheads="1"/>
            </p:cNvSpPr>
            <p:nvPr/>
          </p:nvSpPr>
          <p:spPr bwMode="auto">
            <a:xfrm>
              <a:off x="0" y="73989"/>
              <a:ext cx="1935168"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等腰三角形 42"/>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15" name="椭圆 43"/>
          <p:cNvSpPr>
            <a:spLocks noChangeArrowheads="1"/>
          </p:cNvSpPr>
          <p:nvPr/>
        </p:nvSpPr>
        <p:spPr bwMode="auto">
          <a:xfrm>
            <a:off x="5003800" y="1191741"/>
            <a:ext cx="1060450" cy="1060450"/>
          </a:xfrm>
          <a:prstGeom prst="ellipse">
            <a:avLst/>
          </a:prstGeom>
          <a:solidFill>
            <a:schemeClr val="accent1"/>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45"/>
          <p:cNvSpPr>
            <a:spLocks noChangeArrowheads="1"/>
          </p:cNvSpPr>
          <p:nvPr/>
        </p:nvSpPr>
        <p:spPr bwMode="auto">
          <a:xfrm>
            <a:off x="6823075" y="3260253"/>
            <a:ext cx="1060450" cy="1060450"/>
          </a:xfrm>
          <a:prstGeom prst="ellipse">
            <a:avLst/>
          </a:prstGeom>
          <a:solidFill>
            <a:schemeClr val="accent2"/>
          </a:solidFill>
          <a:ln>
            <a:noFill/>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TextBox 46"/>
          <p:cNvSpPr>
            <a:spLocks noChangeArrowheads="1"/>
          </p:cNvSpPr>
          <p:nvPr/>
        </p:nvSpPr>
        <p:spPr bwMode="auto">
          <a:xfrm>
            <a:off x="1192213" y="3606328"/>
            <a:ext cx="1397000" cy="89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TextBox 47"/>
          <p:cNvSpPr>
            <a:spLocks noChangeArrowheads="1"/>
          </p:cNvSpPr>
          <p:nvPr/>
        </p:nvSpPr>
        <p:spPr bwMode="auto">
          <a:xfrm>
            <a:off x="1293813" y="33142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TextBox 50"/>
          <p:cNvSpPr>
            <a:spLocks noChangeArrowheads="1"/>
          </p:cNvSpPr>
          <p:nvPr/>
        </p:nvSpPr>
        <p:spPr bwMode="auto">
          <a:xfrm>
            <a:off x="1293813"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0" name="TextBox 51"/>
          <p:cNvSpPr>
            <a:spLocks noChangeArrowheads="1"/>
          </p:cNvSpPr>
          <p:nvPr/>
        </p:nvSpPr>
        <p:spPr bwMode="auto">
          <a:xfrm>
            <a:off x="3113088" y="2704628"/>
            <a:ext cx="11953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1" name="TextBox 52"/>
          <p:cNvSpPr>
            <a:spLocks noChangeArrowheads="1"/>
          </p:cNvSpPr>
          <p:nvPr/>
        </p:nvSpPr>
        <p:spPr bwMode="auto">
          <a:xfrm>
            <a:off x="5016500" y="2704628"/>
            <a:ext cx="11938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22" name="组合 53"/>
          <p:cNvGrpSpPr/>
          <p:nvPr/>
        </p:nvGrpSpPr>
        <p:grpSpPr bwMode="auto">
          <a:xfrm flipV="1">
            <a:off x="6384924" y="2580802"/>
            <a:ext cx="2867595" cy="506414"/>
            <a:chOff x="-1" y="0"/>
            <a:chExt cx="2865253" cy="506625"/>
          </a:xfrm>
          <a:solidFill>
            <a:schemeClr val="accent2"/>
          </a:solidFill>
        </p:grpSpPr>
        <p:sp>
          <p:nvSpPr>
            <p:cNvPr id="23" name="圆角矩形 54"/>
            <p:cNvSpPr>
              <a:spLocks noChangeArrowheads="1"/>
            </p:cNvSpPr>
            <p:nvPr/>
          </p:nvSpPr>
          <p:spPr bwMode="auto">
            <a:xfrm>
              <a:off x="-1" y="73990"/>
              <a:ext cx="2865253" cy="432635"/>
            </a:xfrm>
            <a:prstGeom prst="roundRect">
              <a:avLst>
                <a:gd name="adj" fmla="val 16667"/>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等腰三角形 55"/>
            <p:cNvSpPr>
              <a:spLocks noChangeArrowheads="1"/>
            </p:cNvSpPr>
            <p:nvPr/>
          </p:nvSpPr>
          <p:spPr bwMode="auto">
            <a:xfrm>
              <a:off x="902659" y="0"/>
              <a:ext cx="129852" cy="95220"/>
            </a:xfrm>
            <a:prstGeom prst="triangle">
              <a:avLst>
                <a:gd name="adj" fmla="val 50000"/>
              </a:avLst>
            </a:prstGeom>
            <a:grpFill/>
            <a:ln>
              <a:noFill/>
            </a:ln>
            <a:extLst>
              <a:ext uri="{91240B29-F687-4F45-9708-019B960494DF}">
                <a14:hiddenLine xmlns:a14="http://schemas.microsoft.com/office/drawing/2010/main" w="25400">
                  <a:solidFill>
                    <a:srgbClr val="BABABA"/>
                  </a:solidFill>
                  <a:bevel/>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5" name="TextBox 56"/>
          <p:cNvSpPr>
            <a:spLocks noChangeArrowheads="1"/>
          </p:cNvSpPr>
          <p:nvPr/>
        </p:nvSpPr>
        <p:spPr bwMode="auto">
          <a:xfrm>
            <a:off x="6689725" y="2704628"/>
            <a:ext cx="1195388"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输入文本内容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6" name="TextBox 57"/>
          <p:cNvSpPr>
            <a:spLocks noChangeArrowheads="1"/>
          </p:cNvSpPr>
          <p:nvPr/>
        </p:nvSpPr>
        <p:spPr bwMode="auto">
          <a:xfrm>
            <a:off x="3076575"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7" name="TextBox 58"/>
          <p:cNvSpPr>
            <a:spLocks noChangeArrowheads="1"/>
          </p:cNvSpPr>
          <p:nvPr/>
        </p:nvSpPr>
        <p:spPr bwMode="auto">
          <a:xfrm>
            <a:off x="3178175" y="1088553"/>
            <a:ext cx="119380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8" name="TextBox 59"/>
          <p:cNvSpPr>
            <a:spLocks noChangeArrowheads="1"/>
          </p:cNvSpPr>
          <p:nvPr/>
        </p:nvSpPr>
        <p:spPr bwMode="auto">
          <a:xfrm>
            <a:off x="4835525" y="3619028"/>
            <a:ext cx="13970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9" name="TextBox 62"/>
          <p:cNvSpPr>
            <a:spLocks noChangeArrowheads="1"/>
          </p:cNvSpPr>
          <p:nvPr/>
        </p:nvSpPr>
        <p:spPr bwMode="auto">
          <a:xfrm>
            <a:off x="4935538" y="3325341"/>
            <a:ext cx="1195387" cy="18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0" name="TextBox 63"/>
          <p:cNvSpPr>
            <a:spLocks noChangeArrowheads="1"/>
          </p:cNvSpPr>
          <p:nvPr/>
        </p:nvSpPr>
        <p:spPr bwMode="auto">
          <a:xfrm>
            <a:off x="6589713" y="1382241"/>
            <a:ext cx="139700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ts val="1400"/>
              </a:lnSpc>
            </a:pP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详写内容</a:t>
            </a:r>
            <a:r>
              <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点击输入本栏的具体文字，简明扼要的说明分项内容，此为概念图解，请根据您的具体内容酌情修改</a:t>
            </a:r>
            <a:endParaRPr lang="en-US" altLang="zh-CN" sz="1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1" name="TextBox 66"/>
          <p:cNvSpPr>
            <a:spLocks noChangeArrowheads="1"/>
          </p:cNvSpPr>
          <p:nvPr/>
        </p:nvSpPr>
        <p:spPr bwMode="auto">
          <a:xfrm>
            <a:off x="6689725" y="1088553"/>
            <a:ext cx="11953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TextBox 67"/>
          <p:cNvSpPr>
            <a:spLocks noChangeArrowheads="1"/>
          </p:cNvSpPr>
          <p:nvPr/>
        </p:nvSpPr>
        <p:spPr bwMode="auto">
          <a:xfrm>
            <a:off x="1609725" y="1475903"/>
            <a:ext cx="56197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TextBox 68"/>
          <p:cNvSpPr>
            <a:spLocks noChangeArrowheads="1"/>
          </p:cNvSpPr>
          <p:nvPr/>
        </p:nvSpPr>
        <p:spPr bwMode="auto">
          <a:xfrm>
            <a:off x="5253038" y="1475903"/>
            <a:ext cx="5603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4" name="TextBox 70"/>
          <p:cNvSpPr>
            <a:spLocks noChangeArrowheads="1"/>
          </p:cNvSpPr>
          <p:nvPr/>
        </p:nvSpPr>
        <p:spPr bwMode="auto">
          <a:xfrm>
            <a:off x="3494088"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5" name="TextBox 72"/>
          <p:cNvSpPr>
            <a:spLocks noChangeArrowheads="1"/>
          </p:cNvSpPr>
          <p:nvPr/>
        </p:nvSpPr>
        <p:spPr bwMode="auto">
          <a:xfrm>
            <a:off x="7072313" y="3544416"/>
            <a:ext cx="5619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添加标题</a:t>
            </a:r>
            <a:endParaRPr lang="zh-CN" altLang="en-US" sz="1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10"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300" fill="hold"/>
                                        <p:tgtEl>
                                          <p:spTgt spid="19"/>
                                        </p:tgtEl>
                                        <p:attrNameLst>
                                          <p:attrName>ppt_w</p:attrName>
                                        </p:attrNameLst>
                                      </p:cBhvr>
                                      <p:tavLst>
                                        <p:tav tm="0">
                                          <p:val>
                                            <p:fltVal val="0"/>
                                          </p:val>
                                        </p:tav>
                                        <p:tav tm="100000">
                                          <p:val>
                                            <p:strVal val="#ppt_w"/>
                                          </p:val>
                                        </p:tav>
                                      </p:tavLst>
                                    </p:anim>
                                    <p:anim calcmode="lin" valueType="num">
                                      <p:cBhvr>
                                        <p:cTn id="16" dur="300" fill="hold"/>
                                        <p:tgtEl>
                                          <p:spTgt spid="19"/>
                                        </p:tgtEl>
                                        <p:attrNameLst>
                                          <p:attrName>ppt_h</p:attrName>
                                        </p:attrNameLst>
                                      </p:cBhvr>
                                      <p:tavLst>
                                        <p:tav tm="0">
                                          <p:val>
                                            <p:fltVal val="0"/>
                                          </p:val>
                                        </p:tav>
                                        <p:tav tm="100000">
                                          <p:val>
                                            <p:strVal val="#ppt_h"/>
                                          </p:val>
                                        </p:tav>
                                      </p:tavLst>
                                    </p:anim>
                                    <p:animEffect>
                                      <p:cBhvr>
                                        <p:cTn id="17" dur="300"/>
                                        <p:tgtEl>
                                          <p:spTgt spid="19"/>
                                        </p:tgtEl>
                                      </p:cBhvr>
                                    </p:animEffect>
                                  </p:childTnLst>
                                </p:cTn>
                              </p:par>
                              <p:par>
                                <p:cTn id="18" presetID="10"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ppt_w</p:attrName>
                                        </p:attrNameLst>
                                      </p:cBhvr>
                                      <p:tavLst>
                                        <p:tav tm="0">
                                          <p:val>
                                            <p:fltVal val="0"/>
                                          </p:val>
                                        </p:tav>
                                        <p:tav tm="100000">
                                          <p:val>
                                            <p:strVal val="#ppt_w"/>
                                          </p:val>
                                        </p:tav>
                                      </p:tavLst>
                                    </p:anim>
                                    <p:anim calcmode="lin" valueType="num">
                                      <p:cBhvr>
                                        <p:cTn id="21" dur="300" fill="hold"/>
                                        <p:tgtEl>
                                          <p:spTgt spid="4"/>
                                        </p:tgtEl>
                                        <p:attrNameLst>
                                          <p:attrName>ppt_h</p:attrName>
                                        </p:attrNameLst>
                                      </p:cBhvr>
                                      <p:tavLst>
                                        <p:tav tm="0">
                                          <p:val>
                                            <p:fltVal val="0"/>
                                          </p:val>
                                        </p:tav>
                                        <p:tav tm="100000">
                                          <p:val>
                                            <p:strVal val="#ppt_h"/>
                                          </p:val>
                                        </p:tav>
                                      </p:tavLst>
                                    </p:anim>
                                    <p:animEffect>
                                      <p:cBhvr>
                                        <p:cTn id="22" dur="300"/>
                                        <p:tgtEl>
                                          <p:spTgt spid="4"/>
                                        </p:tgtEl>
                                      </p:cBhvr>
                                    </p:animEffect>
                                  </p:childTnLst>
                                </p:cTn>
                              </p:par>
                            </p:childTnLst>
                          </p:cTn>
                        </p:par>
                        <p:par>
                          <p:cTn id="23" fill="hold">
                            <p:stCondLst>
                              <p:cond delay="1350"/>
                            </p:stCondLst>
                            <p:childTnLst>
                              <p:par>
                                <p:cTn id="24" presetID="42"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p:cBhvr>
                                        <p:cTn id="26" dur="600"/>
                                        <p:tgtEl>
                                          <p:spTgt spid="18"/>
                                        </p:tgtEl>
                                      </p:cBhvr>
                                    </p:animEffect>
                                    <p:anim calcmode="lin" valueType="num">
                                      <p:cBhvr>
                                        <p:cTn id="27" dur="600" fill="hold"/>
                                        <p:tgtEl>
                                          <p:spTgt spid="18"/>
                                        </p:tgtEl>
                                        <p:attrNameLst>
                                          <p:attrName>ppt_x</p:attrName>
                                        </p:attrNameLst>
                                      </p:cBhvr>
                                      <p:tavLst>
                                        <p:tav tm="0">
                                          <p:val>
                                            <p:strVal val="#ppt_x"/>
                                          </p:val>
                                        </p:tav>
                                        <p:tav tm="100000">
                                          <p:val>
                                            <p:strVal val="#ppt_x"/>
                                          </p:val>
                                        </p:tav>
                                      </p:tavLst>
                                    </p:anim>
                                    <p:anim calcmode="lin" valueType="num">
                                      <p:cBhvr>
                                        <p:cTn id="28" dur="600" fill="hold"/>
                                        <p:tgtEl>
                                          <p:spTgt spid="1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p:cBhvr>
                                        <p:cTn id="31" dur="600"/>
                                        <p:tgtEl>
                                          <p:spTgt spid="17"/>
                                        </p:tgtEl>
                                      </p:cBhvr>
                                    </p:animEffect>
                                    <p:anim calcmode="lin" valueType="num">
                                      <p:cBhvr>
                                        <p:cTn id="32" dur="600" fill="hold"/>
                                        <p:tgtEl>
                                          <p:spTgt spid="17"/>
                                        </p:tgtEl>
                                        <p:attrNameLst>
                                          <p:attrName>ppt_x</p:attrName>
                                        </p:attrNameLst>
                                      </p:cBhvr>
                                      <p:tavLst>
                                        <p:tav tm="0">
                                          <p:val>
                                            <p:strVal val="#ppt_x"/>
                                          </p:val>
                                        </p:tav>
                                        <p:tav tm="100000">
                                          <p:val>
                                            <p:strVal val="#ppt_x"/>
                                          </p:val>
                                        </p:tav>
                                      </p:tavLst>
                                    </p:anim>
                                    <p:anim calcmode="lin" valueType="num">
                                      <p:cBhvr>
                                        <p:cTn id="33" dur="600" fill="hold"/>
                                        <p:tgtEl>
                                          <p:spTgt spid="17"/>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p:cBhvr>
                                        <p:cTn id="36" dur="600"/>
                                        <p:tgtEl>
                                          <p:spTgt spid="7"/>
                                        </p:tgtEl>
                                      </p:cBhvr>
                                    </p:animEffect>
                                    <p:anim calcmode="lin" valueType="num">
                                      <p:cBhvr>
                                        <p:cTn id="37" dur="600" fill="hold"/>
                                        <p:tgtEl>
                                          <p:spTgt spid="7"/>
                                        </p:tgtEl>
                                        <p:attrNameLst>
                                          <p:attrName>ppt_x</p:attrName>
                                        </p:attrNameLst>
                                      </p:cBhvr>
                                      <p:tavLst>
                                        <p:tav tm="0">
                                          <p:val>
                                            <p:strVal val="#ppt_x"/>
                                          </p:val>
                                        </p:tav>
                                        <p:tav tm="100000">
                                          <p:val>
                                            <p:strVal val="#ppt_x"/>
                                          </p:val>
                                        </p:tav>
                                      </p:tavLst>
                                    </p:anim>
                                    <p:anim calcmode="lin" valueType="num">
                                      <p:cBhvr>
                                        <p:cTn id="38" dur="600" fill="hold"/>
                                        <p:tgtEl>
                                          <p:spTgt spid="7"/>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p:cBhvr>
                                        <p:cTn id="41" dur="600"/>
                                        <p:tgtEl>
                                          <p:spTgt spid="32"/>
                                        </p:tgtEl>
                                      </p:cBhvr>
                                    </p:animEffect>
                                    <p:anim calcmode="lin" valueType="num">
                                      <p:cBhvr>
                                        <p:cTn id="42" dur="600" fill="hold"/>
                                        <p:tgtEl>
                                          <p:spTgt spid="32"/>
                                        </p:tgtEl>
                                        <p:attrNameLst>
                                          <p:attrName>ppt_x</p:attrName>
                                        </p:attrNameLst>
                                      </p:cBhvr>
                                      <p:tavLst>
                                        <p:tav tm="0">
                                          <p:val>
                                            <p:strVal val="#ppt_x"/>
                                          </p:val>
                                        </p:tav>
                                        <p:tav tm="100000">
                                          <p:val>
                                            <p:strVal val="#ppt_x"/>
                                          </p:val>
                                        </p:tav>
                                      </p:tavLst>
                                    </p:anim>
                                    <p:anim calcmode="lin" valueType="num">
                                      <p:cBhvr>
                                        <p:cTn id="43" dur="600" fill="hold"/>
                                        <p:tgtEl>
                                          <p:spTgt spid="32"/>
                                        </p:tgtEl>
                                        <p:attrNameLst>
                                          <p:attrName>ppt_y</p:attrName>
                                        </p:attrNameLst>
                                      </p:cBhvr>
                                      <p:tavLst>
                                        <p:tav tm="0">
                                          <p:val>
                                            <p:strVal val="#ppt_y-.1"/>
                                          </p:val>
                                        </p:tav>
                                        <p:tav tm="100000">
                                          <p:val>
                                            <p:strVal val="#ppt_y"/>
                                          </p:val>
                                        </p:tav>
                                      </p:tavLst>
                                    </p:anim>
                                  </p:childTnLst>
                                </p:cTn>
                              </p:par>
                            </p:childTnLst>
                          </p:cTn>
                        </p:par>
                        <p:par>
                          <p:cTn id="44" fill="hold">
                            <p:stCondLst>
                              <p:cond delay="2350"/>
                            </p:stCondLst>
                            <p:childTnLst>
                              <p:par>
                                <p:cTn id="45" presetID="10"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anim calcmode="lin" valueType="num">
                                      <p:cBhvr>
                                        <p:cTn id="47" dur="300" fill="hold"/>
                                        <p:tgtEl>
                                          <p:spTgt spid="20"/>
                                        </p:tgtEl>
                                        <p:attrNameLst>
                                          <p:attrName>ppt_w</p:attrName>
                                        </p:attrNameLst>
                                      </p:cBhvr>
                                      <p:tavLst>
                                        <p:tav tm="0">
                                          <p:val>
                                            <p:fltVal val="0"/>
                                          </p:val>
                                        </p:tav>
                                        <p:tav tm="100000">
                                          <p:val>
                                            <p:strVal val="#ppt_w"/>
                                          </p:val>
                                        </p:tav>
                                      </p:tavLst>
                                    </p:anim>
                                    <p:anim calcmode="lin" valueType="num">
                                      <p:cBhvr>
                                        <p:cTn id="48" dur="300" fill="hold"/>
                                        <p:tgtEl>
                                          <p:spTgt spid="20"/>
                                        </p:tgtEl>
                                        <p:attrNameLst>
                                          <p:attrName>ppt_h</p:attrName>
                                        </p:attrNameLst>
                                      </p:cBhvr>
                                      <p:tavLst>
                                        <p:tav tm="0">
                                          <p:val>
                                            <p:fltVal val="0"/>
                                          </p:val>
                                        </p:tav>
                                        <p:tav tm="100000">
                                          <p:val>
                                            <p:strVal val="#ppt_h"/>
                                          </p:val>
                                        </p:tav>
                                      </p:tavLst>
                                    </p:anim>
                                    <p:animEffect>
                                      <p:cBhvr>
                                        <p:cTn id="49" dur="3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300" fill="hold"/>
                                        <p:tgtEl>
                                          <p:spTgt spid="8"/>
                                        </p:tgtEl>
                                        <p:attrNameLst>
                                          <p:attrName>ppt_w</p:attrName>
                                        </p:attrNameLst>
                                      </p:cBhvr>
                                      <p:tavLst>
                                        <p:tav tm="0">
                                          <p:val>
                                            <p:fltVal val="0"/>
                                          </p:val>
                                        </p:tav>
                                        <p:tav tm="100000">
                                          <p:val>
                                            <p:strVal val="#ppt_w"/>
                                          </p:val>
                                        </p:tav>
                                      </p:tavLst>
                                    </p:anim>
                                    <p:anim calcmode="lin" valueType="num">
                                      <p:cBhvr>
                                        <p:cTn id="53" dur="300" fill="hold"/>
                                        <p:tgtEl>
                                          <p:spTgt spid="8"/>
                                        </p:tgtEl>
                                        <p:attrNameLst>
                                          <p:attrName>ppt_h</p:attrName>
                                        </p:attrNameLst>
                                      </p:cBhvr>
                                      <p:tavLst>
                                        <p:tav tm="0">
                                          <p:val>
                                            <p:fltVal val="0"/>
                                          </p:val>
                                        </p:tav>
                                        <p:tav tm="100000">
                                          <p:val>
                                            <p:strVal val="#ppt_h"/>
                                          </p:val>
                                        </p:tav>
                                      </p:tavLst>
                                    </p:anim>
                                    <p:animEffect>
                                      <p:cBhvr>
                                        <p:cTn id="54" dur="300"/>
                                        <p:tgtEl>
                                          <p:spTgt spid="8"/>
                                        </p:tgtEl>
                                      </p:cBhvr>
                                    </p:animEffect>
                                  </p:childTnLst>
                                </p:cTn>
                              </p:par>
                            </p:childTnLst>
                          </p:cTn>
                        </p:par>
                        <p:par>
                          <p:cTn id="55" fill="hold">
                            <p:stCondLst>
                              <p:cond delay="2850"/>
                            </p:stCondLst>
                            <p:childTnLst>
                              <p:par>
                                <p:cTn id="56" presetID="47" presetClass="entr" presetSubtype="0" fill="hold" grpId="0" nodeType="afterEffect">
                                  <p:stCondLst>
                                    <p:cond delay="0"/>
                                  </p:stCondLst>
                                  <p:childTnLst>
                                    <p:set>
                                      <p:cBhvr>
                                        <p:cTn id="57" dur="1" fill="hold">
                                          <p:stCondLst>
                                            <p:cond delay="0"/>
                                          </p:stCondLst>
                                        </p:cTn>
                                        <p:tgtEl>
                                          <p:spTgt spid="27"/>
                                        </p:tgtEl>
                                        <p:attrNameLst>
                                          <p:attrName>style.visibility</p:attrName>
                                        </p:attrNameLst>
                                      </p:cBhvr>
                                      <p:to>
                                        <p:strVal val="visible"/>
                                      </p:to>
                                    </p:set>
                                    <p:animEffect>
                                      <p:cBhvr>
                                        <p:cTn id="58" dur="600"/>
                                        <p:tgtEl>
                                          <p:spTgt spid="27"/>
                                        </p:tgtEl>
                                      </p:cBhvr>
                                    </p:animEffect>
                                    <p:anim calcmode="lin" valueType="num">
                                      <p:cBhvr>
                                        <p:cTn id="59" dur="600" fill="hold"/>
                                        <p:tgtEl>
                                          <p:spTgt spid="27"/>
                                        </p:tgtEl>
                                        <p:attrNameLst>
                                          <p:attrName>ppt_x</p:attrName>
                                        </p:attrNameLst>
                                      </p:cBhvr>
                                      <p:tavLst>
                                        <p:tav tm="0">
                                          <p:val>
                                            <p:strVal val="#ppt_x"/>
                                          </p:val>
                                        </p:tav>
                                        <p:tav tm="100000">
                                          <p:val>
                                            <p:strVal val="#ppt_x"/>
                                          </p:val>
                                        </p:tav>
                                      </p:tavLst>
                                    </p:anim>
                                    <p:anim calcmode="lin" valueType="num">
                                      <p:cBhvr>
                                        <p:cTn id="60" dur="6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p:cBhvr>
                                        <p:cTn id="63" dur="600"/>
                                        <p:tgtEl>
                                          <p:spTgt spid="26"/>
                                        </p:tgtEl>
                                      </p:cBhvr>
                                    </p:animEffect>
                                    <p:anim calcmode="lin" valueType="num">
                                      <p:cBhvr>
                                        <p:cTn id="64" dur="600" fill="hold"/>
                                        <p:tgtEl>
                                          <p:spTgt spid="26"/>
                                        </p:tgtEl>
                                        <p:attrNameLst>
                                          <p:attrName>ppt_x</p:attrName>
                                        </p:attrNameLst>
                                      </p:cBhvr>
                                      <p:tavLst>
                                        <p:tav tm="0">
                                          <p:val>
                                            <p:strVal val="#ppt_x"/>
                                          </p:val>
                                        </p:tav>
                                        <p:tav tm="100000">
                                          <p:val>
                                            <p:strVal val="#ppt_x"/>
                                          </p:val>
                                        </p:tav>
                                      </p:tavLst>
                                    </p:anim>
                                    <p:anim calcmode="lin" valueType="num">
                                      <p:cBhvr>
                                        <p:cTn id="65" dur="600" fill="hold"/>
                                        <p:tgtEl>
                                          <p:spTgt spid="26"/>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11"/>
                                        </p:tgtEl>
                                        <p:attrNameLst>
                                          <p:attrName>style.visibility</p:attrName>
                                        </p:attrNameLst>
                                      </p:cBhvr>
                                      <p:to>
                                        <p:strVal val="visible"/>
                                      </p:to>
                                    </p:set>
                                    <p:animEffect>
                                      <p:cBhvr>
                                        <p:cTn id="68" dur="600"/>
                                        <p:tgtEl>
                                          <p:spTgt spid="11"/>
                                        </p:tgtEl>
                                      </p:cBhvr>
                                    </p:animEffect>
                                    <p:anim calcmode="lin" valueType="num">
                                      <p:cBhvr>
                                        <p:cTn id="69" dur="600" fill="hold"/>
                                        <p:tgtEl>
                                          <p:spTgt spid="11"/>
                                        </p:tgtEl>
                                        <p:attrNameLst>
                                          <p:attrName>ppt_x</p:attrName>
                                        </p:attrNameLst>
                                      </p:cBhvr>
                                      <p:tavLst>
                                        <p:tav tm="0">
                                          <p:val>
                                            <p:strVal val="#ppt_x"/>
                                          </p:val>
                                        </p:tav>
                                        <p:tav tm="100000">
                                          <p:val>
                                            <p:strVal val="#ppt_x"/>
                                          </p:val>
                                        </p:tav>
                                      </p:tavLst>
                                    </p:anim>
                                    <p:anim calcmode="lin" valueType="num">
                                      <p:cBhvr>
                                        <p:cTn id="70" dur="600" fill="hold"/>
                                        <p:tgtEl>
                                          <p:spTgt spid="11"/>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p:cBhvr>
                                        <p:cTn id="73" dur="600"/>
                                        <p:tgtEl>
                                          <p:spTgt spid="34"/>
                                        </p:tgtEl>
                                      </p:cBhvr>
                                    </p:animEffect>
                                    <p:anim calcmode="lin" valueType="num">
                                      <p:cBhvr>
                                        <p:cTn id="74" dur="600" fill="hold"/>
                                        <p:tgtEl>
                                          <p:spTgt spid="34"/>
                                        </p:tgtEl>
                                        <p:attrNameLst>
                                          <p:attrName>ppt_x</p:attrName>
                                        </p:attrNameLst>
                                      </p:cBhvr>
                                      <p:tavLst>
                                        <p:tav tm="0">
                                          <p:val>
                                            <p:strVal val="#ppt_x"/>
                                          </p:val>
                                        </p:tav>
                                        <p:tav tm="100000">
                                          <p:val>
                                            <p:strVal val="#ppt_x"/>
                                          </p:val>
                                        </p:tav>
                                      </p:tavLst>
                                    </p:anim>
                                    <p:anim calcmode="lin" valueType="num">
                                      <p:cBhvr>
                                        <p:cTn id="75" dur="600" fill="hold"/>
                                        <p:tgtEl>
                                          <p:spTgt spid="34"/>
                                        </p:tgtEl>
                                        <p:attrNameLst>
                                          <p:attrName>ppt_y</p:attrName>
                                        </p:attrNameLst>
                                      </p:cBhvr>
                                      <p:tavLst>
                                        <p:tav tm="0">
                                          <p:val>
                                            <p:strVal val="#ppt_y+.1"/>
                                          </p:val>
                                        </p:tav>
                                        <p:tav tm="100000">
                                          <p:val>
                                            <p:strVal val="#ppt_y"/>
                                          </p:val>
                                        </p:tav>
                                      </p:tavLst>
                                    </p:anim>
                                  </p:childTnLst>
                                </p:cTn>
                              </p:par>
                            </p:childTnLst>
                          </p:cTn>
                        </p:par>
                        <p:par>
                          <p:cTn id="76" fill="hold">
                            <p:stCondLst>
                              <p:cond delay="3850"/>
                            </p:stCondLst>
                            <p:childTnLst>
                              <p:par>
                                <p:cTn id="77" presetID="10" presetClass="entr" presetSubtype="0" fill="hold" grpId="0" nodeType="after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300" fill="hold"/>
                                        <p:tgtEl>
                                          <p:spTgt spid="21"/>
                                        </p:tgtEl>
                                        <p:attrNameLst>
                                          <p:attrName>ppt_w</p:attrName>
                                        </p:attrNameLst>
                                      </p:cBhvr>
                                      <p:tavLst>
                                        <p:tav tm="0">
                                          <p:val>
                                            <p:fltVal val="0"/>
                                          </p:val>
                                        </p:tav>
                                        <p:tav tm="100000">
                                          <p:val>
                                            <p:strVal val="#ppt_w"/>
                                          </p:val>
                                        </p:tav>
                                      </p:tavLst>
                                    </p:anim>
                                    <p:anim calcmode="lin" valueType="num">
                                      <p:cBhvr>
                                        <p:cTn id="80" dur="300" fill="hold"/>
                                        <p:tgtEl>
                                          <p:spTgt spid="21"/>
                                        </p:tgtEl>
                                        <p:attrNameLst>
                                          <p:attrName>ppt_h</p:attrName>
                                        </p:attrNameLst>
                                      </p:cBhvr>
                                      <p:tavLst>
                                        <p:tav tm="0">
                                          <p:val>
                                            <p:fltVal val="0"/>
                                          </p:val>
                                        </p:tav>
                                        <p:tav tm="100000">
                                          <p:val>
                                            <p:strVal val="#ppt_h"/>
                                          </p:val>
                                        </p:tav>
                                      </p:tavLst>
                                    </p:anim>
                                    <p:animEffect>
                                      <p:cBhvr>
                                        <p:cTn id="81" dur="300"/>
                                        <p:tgtEl>
                                          <p:spTgt spid="21"/>
                                        </p:tgtEl>
                                      </p:cBhvr>
                                    </p:animEffect>
                                  </p:childTnLst>
                                </p:cTn>
                              </p:par>
                              <p:par>
                                <p:cTn id="82" presetID="10" presetClass="entr" presetSubtype="0" fill="hold" nodeType="withEffect">
                                  <p:stCondLst>
                                    <p:cond delay="0"/>
                                  </p:stCondLst>
                                  <p:childTnLst>
                                    <p:set>
                                      <p:cBhvr>
                                        <p:cTn id="83" dur="1" fill="hold">
                                          <p:stCondLst>
                                            <p:cond delay="0"/>
                                          </p:stCondLst>
                                        </p:cTn>
                                        <p:tgtEl>
                                          <p:spTgt spid="12"/>
                                        </p:tgtEl>
                                        <p:attrNameLst>
                                          <p:attrName>style.visibility</p:attrName>
                                        </p:attrNameLst>
                                      </p:cBhvr>
                                      <p:to>
                                        <p:strVal val="visible"/>
                                      </p:to>
                                    </p:set>
                                    <p:anim calcmode="lin" valueType="num">
                                      <p:cBhvr>
                                        <p:cTn id="84" dur="300" fill="hold"/>
                                        <p:tgtEl>
                                          <p:spTgt spid="12"/>
                                        </p:tgtEl>
                                        <p:attrNameLst>
                                          <p:attrName>ppt_w</p:attrName>
                                        </p:attrNameLst>
                                      </p:cBhvr>
                                      <p:tavLst>
                                        <p:tav tm="0">
                                          <p:val>
                                            <p:fltVal val="0"/>
                                          </p:val>
                                        </p:tav>
                                        <p:tav tm="100000">
                                          <p:val>
                                            <p:strVal val="#ppt_w"/>
                                          </p:val>
                                        </p:tav>
                                      </p:tavLst>
                                    </p:anim>
                                    <p:anim calcmode="lin" valueType="num">
                                      <p:cBhvr>
                                        <p:cTn id="85" dur="300" fill="hold"/>
                                        <p:tgtEl>
                                          <p:spTgt spid="12"/>
                                        </p:tgtEl>
                                        <p:attrNameLst>
                                          <p:attrName>ppt_h</p:attrName>
                                        </p:attrNameLst>
                                      </p:cBhvr>
                                      <p:tavLst>
                                        <p:tav tm="0">
                                          <p:val>
                                            <p:fltVal val="0"/>
                                          </p:val>
                                        </p:tav>
                                        <p:tav tm="100000">
                                          <p:val>
                                            <p:strVal val="#ppt_h"/>
                                          </p:val>
                                        </p:tav>
                                      </p:tavLst>
                                    </p:anim>
                                    <p:animEffect>
                                      <p:cBhvr>
                                        <p:cTn id="86" dur="300"/>
                                        <p:tgtEl>
                                          <p:spTgt spid="12"/>
                                        </p:tgtEl>
                                      </p:cBhvr>
                                    </p:animEffect>
                                  </p:childTnLst>
                                </p:cTn>
                              </p:par>
                            </p:childTnLst>
                          </p:cTn>
                        </p:par>
                        <p:par>
                          <p:cTn id="87" fill="hold">
                            <p:stCondLst>
                              <p:cond delay="4350"/>
                            </p:stCondLst>
                            <p:childTnLst>
                              <p:par>
                                <p:cTn id="88" presetID="42" presetClass="entr" presetSubtype="0" fill="hold" grpId="0" nodeType="afterEffect">
                                  <p:stCondLst>
                                    <p:cond delay="0"/>
                                  </p:stCondLst>
                                  <p:childTnLst>
                                    <p:set>
                                      <p:cBhvr>
                                        <p:cTn id="89" dur="1" fill="hold">
                                          <p:stCondLst>
                                            <p:cond delay="0"/>
                                          </p:stCondLst>
                                        </p:cTn>
                                        <p:tgtEl>
                                          <p:spTgt spid="29"/>
                                        </p:tgtEl>
                                        <p:attrNameLst>
                                          <p:attrName>style.visibility</p:attrName>
                                        </p:attrNameLst>
                                      </p:cBhvr>
                                      <p:to>
                                        <p:strVal val="visible"/>
                                      </p:to>
                                    </p:set>
                                    <p:animEffect>
                                      <p:cBhvr>
                                        <p:cTn id="90" dur="600"/>
                                        <p:tgtEl>
                                          <p:spTgt spid="29"/>
                                        </p:tgtEl>
                                      </p:cBhvr>
                                    </p:animEffect>
                                    <p:anim calcmode="lin" valueType="num">
                                      <p:cBhvr>
                                        <p:cTn id="91" dur="600" fill="hold"/>
                                        <p:tgtEl>
                                          <p:spTgt spid="29"/>
                                        </p:tgtEl>
                                        <p:attrNameLst>
                                          <p:attrName>ppt_x</p:attrName>
                                        </p:attrNameLst>
                                      </p:cBhvr>
                                      <p:tavLst>
                                        <p:tav tm="0">
                                          <p:val>
                                            <p:strVal val="#ppt_x"/>
                                          </p:val>
                                        </p:tav>
                                        <p:tav tm="100000">
                                          <p:val>
                                            <p:strVal val="#ppt_x"/>
                                          </p:val>
                                        </p:tav>
                                      </p:tavLst>
                                    </p:anim>
                                    <p:anim calcmode="lin" valueType="num">
                                      <p:cBhvr>
                                        <p:cTn id="92" dur="600" fill="hold"/>
                                        <p:tgtEl>
                                          <p:spTgt spid="29"/>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p:cBhvr>
                                        <p:cTn id="95" dur="600"/>
                                        <p:tgtEl>
                                          <p:spTgt spid="28"/>
                                        </p:tgtEl>
                                      </p:cBhvr>
                                    </p:animEffect>
                                    <p:anim calcmode="lin" valueType="num">
                                      <p:cBhvr>
                                        <p:cTn id="96" dur="600" fill="hold"/>
                                        <p:tgtEl>
                                          <p:spTgt spid="28"/>
                                        </p:tgtEl>
                                        <p:attrNameLst>
                                          <p:attrName>ppt_x</p:attrName>
                                        </p:attrNameLst>
                                      </p:cBhvr>
                                      <p:tavLst>
                                        <p:tav tm="0">
                                          <p:val>
                                            <p:strVal val="#ppt_x"/>
                                          </p:val>
                                        </p:tav>
                                        <p:tav tm="100000">
                                          <p:val>
                                            <p:strVal val="#ppt_x"/>
                                          </p:val>
                                        </p:tav>
                                      </p:tavLst>
                                    </p:anim>
                                    <p:anim calcmode="lin" valueType="num">
                                      <p:cBhvr>
                                        <p:cTn id="97" dur="600" fill="hold"/>
                                        <p:tgtEl>
                                          <p:spTgt spid="28"/>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animEffect>
                                      <p:cBhvr>
                                        <p:cTn id="100" dur="600"/>
                                        <p:tgtEl>
                                          <p:spTgt spid="15"/>
                                        </p:tgtEl>
                                      </p:cBhvr>
                                    </p:animEffect>
                                    <p:anim calcmode="lin" valueType="num">
                                      <p:cBhvr>
                                        <p:cTn id="101" dur="600" fill="hold"/>
                                        <p:tgtEl>
                                          <p:spTgt spid="15"/>
                                        </p:tgtEl>
                                        <p:attrNameLst>
                                          <p:attrName>ppt_x</p:attrName>
                                        </p:attrNameLst>
                                      </p:cBhvr>
                                      <p:tavLst>
                                        <p:tav tm="0">
                                          <p:val>
                                            <p:strVal val="#ppt_x"/>
                                          </p:val>
                                        </p:tav>
                                        <p:tav tm="100000">
                                          <p:val>
                                            <p:strVal val="#ppt_x"/>
                                          </p:val>
                                        </p:tav>
                                      </p:tavLst>
                                    </p:anim>
                                    <p:anim calcmode="lin" valueType="num">
                                      <p:cBhvr>
                                        <p:cTn id="102" dur="600" fill="hold"/>
                                        <p:tgtEl>
                                          <p:spTgt spid="15"/>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animEffect>
                                      <p:cBhvr>
                                        <p:cTn id="105" dur="600"/>
                                        <p:tgtEl>
                                          <p:spTgt spid="33"/>
                                        </p:tgtEl>
                                      </p:cBhvr>
                                    </p:animEffect>
                                    <p:anim calcmode="lin" valueType="num">
                                      <p:cBhvr>
                                        <p:cTn id="106" dur="600" fill="hold"/>
                                        <p:tgtEl>
                                          <p:spTgt spid="33"/>
                                        </p:tgtEl>
                                        <p:attrNameLst>
                                          <p:attrName>ppt_x</p:attrName>
                                        </p:attrNameLst>
                                      </p:cBhvr>
                                      <p:tavLst>
                                        <p:tav tm="0">
                                          <p:val>
                                            <p:strVal val="#ppt_x"/>
                                          </p:val>
                                        </p:tav>
                                        <p:tav tm="100000">
                                          <p:val>
                                            <p:strVal val="#ppt_x"/>
                                          </p:val>
                                        </p:tav>
                                      </p:tavLst>
                                    </p:anim>
                                    <p:anim calcmode="lin" valueType="num">
                                      <p:cBhvr>
                                        <p:cTn id="107" dur="600" fill="hold"/>
                                        <p:tgtEl>
                                          <p:spTgt spid="33"/>
                                        </p:tgtEl>
                                        <p:attrNameLst>
                                          <p:attrName>ppt_y</p:attrName>
                                        </p:attrNameLst>
                                      </p:cBhvr>
                                      <p:tavLst>
                                        <p:tav tm="0">
                                          <p:val>
                                            <p:strVal val="#ppt_y-.1"/>
                                          </p:val>
                                        </p:tav>
                                        <p:tav tm="100000">
                                          <p:val>
                                            <p:strVal val="#ppt_y"/>
                                          </p:val>
                                        </p:tav>
                                      </p:tavLst>
                                    </p:anim>
                                  </p:childTnLst>
                                </p:cTn>
                              </p:par>
                            </p:childTnLst>
                          </p:cTn>
                        </p:par>
                        <p:par>
                          <p:cTn id="108" fill="hold">
                            <p:stCondLst>
                              <p:cond delay="5350"/>
                            </p:stCondLst>
                            <p:childTnLst>
                              <p:par>
                                <p:cTn id="109" presetID="10" presetClass="entr" presetSubtype="0" fill="hold" grpId="0" nodeType="afterEffect">
                                  <p:stCondLst>
                                    <p:cond delay="0"/>
                                  </p:stCondLst>
                                  <p:childTnLst>
                                    <p:set>
                                      <p:cBhvr>
                                        <p:cTn id="110" dur="1" fill="hold">
                                          <p:stCondLst>
                                            <p:cond delay="0"/>
                                          </p:stCondLst>
                                        </p:cTn>
                                        <p:tgtEl>
                                          <p:spTgt spid="25"/>
                                        </p:tgtEl>
                                        <p:attrNameLst>
                                          <p:attrName>style.visibility</p:attrName>
                                        </p:attrNameLst>
                                      </p:cBhvr>
                                      <p:to>
                                        <p:strVal val="visible"/>
                                      </p:to>
                                    </p:set>
                                    <p:anim calcmode="lin" valueType="num">
                                      <p:cBhvr>
                                        <p:cTn id="111" dur="300" fill="hold"/>
                                        <p:tgtEl>
                                          <p:spTgt spid="25"/>
                                        </p:tgtEl>
                                        <p:attrNameLst>
                                          <p:attrName>ppt_w</p:attrName>
                                        </p:attrNameLst>
                                      </p:cBhvr>
                                      <p:tavLst>
                                        <p:tav tm="0">
                                          <p:val>
                                            <p:fltVal val="0"/>
                                          </p:val>
                                        </p:tav>
                                        <p:tav tm="100000">
                                          <p:val>
                                            <p:strVal val="#ppt_w"/>
                                          </p:val>
                                        </p:tav>
                                      </p:tavLst>
                                    </p:anim>
                                    <p:anim calcmode="lin" valueType="num">
                                      <p:cBhvr>
                                        <p:cTn id="112" dur="300" fill="hold"/>
                                        <p:tgtEl>
                                          <p:spTgt spid="25"/>
                                        </p:tgtEl>
                                        <p:attrNameLst>
                                          <p:attrName>ppt_h</p:attrName>
                                        </p:attrNameLst>
                                      </p:cBhvr>
                                      <p:tavLst>
                                        <p:tav tm="0">
                                          <p:val>
                                            <p:fltVal val="0"/>
                                          </p:val>
                                        </p:tav>
                                        <p:tav tm="100000">
                                          <p:val>
                                            <p:strVal val="#ppt_h"/>
                                          </p:val>
                                        </p:tav>
                                      </p:tavLst>
                                    </p:anim>
                                    <p:animEffect>
                                      <p:cBhvr>
                                        <p:cTn id="113" dur="300"/>
                                        <p:tgtEl>
                                          <p:spTgt spid="25"/>
                                        </p:tgtEl>
                                      </p:cBhvr>
                                    </p:animEffect>
                                  </p:childTnLst>
                                </p:cTn>
                              </p:par>
                              <p:par>
                                <p:cTn id="114" presetID="10" presetClass="entr" presetSubtype="0" fill="hold" nodeType="withEffect">
                                  <p:stCondLst>
                                    <p:cond delay="0"/>
                                  </p:stCondLst>
                                  <p:childTnLst>
                                    <p:set>
                                      <p:cBhvr>
                                        <p:cTn id="115" dur="1" fill="hold">
                                          <p:stCondLst>
                                            <p:cond delay="0"/>
                                          </p:stCondLst>
                                        </p:cTn>
                                        <p:tgtEl>
                                          <p:spTgt spid="22"/>
                                        </p:tgtEl>
                                        <p:attrNameLst>
                                          <p:attrName>style.visibility</p:attrName>
                                        </p:attrNameLst>
                                      </p:cBhvr>
                                      <p:to>
                                        <p:strVal val="visible"/>
                                      </p:to>
                                    </p:set>
                                    <p:anim calcmode="lin" valueType="num">
                                      <p:cBhvr>
                                        <p:cTn id="116" dur="300" fill="hold"/>
                                        <p:tgtEl>
                                          <p:spTgt spid="22"/>
                                        </p:tgtEl>
                                        <p:attrNameLst>
                                          <p:attrName>ppt_w</p:attrName>
                                        </p:attrNameLst>
                                      </p:cBhvr>
                                      <p:tavLst>
                                        <p:tav tm="0">
                                          <p:val>
                                            <p:fltVal val="0"/>
                                          </p:val>
                                        </p:tav>
                                        <p:tav tm="100000">
                                          <p:val>
                                            <p:strVal val="#ppt_w"/>
                                          </p:val>
                                        </p:tav>
                                      </p:tavLst>
                                    </p:anim>
                                    <p:anim calcmode="lin" valueType="num">
                                      <p:cBhvr>
                                        <p:cTn id="117" dur="300" fill="hold"/>
                                        <p:tgtEl>
                                          <p:spTgt spid="22"/>
                                        </p:tgtEl>
                                        <p:attrNameLst>
                                          <p:attrName>ppt_h</p:attrName>
                                        </p:attrNameLst>
                                      </p:cBhvr>
                                      <p:tavLst>
                                        <p:tav tm="0">
                                          <p:val>
                                            <p:fltVal val="0"/>
                                          </p:val>
                                        </p:tav>
                                        <p:tav tm="100000">
                                          <p:val>
                                            <p:strVal val="#ppt_h"/>
                                          </p:val>
                                        </p:tav>
                                      </p:tavLst>
                                    </p:anim>
                                    <p:animEffect>
                                      <p:cBhvr>
                                        <p:cTn id="118" dur="300"/>
                                        <p:tgtEl>
                                          <p:spTgt spid="22"/>
                                        </p:tgtEl>
                                      </p:cBhvr>
                                    </p:animEffect>
                                  </p:childTnLst>
                                </p:cTn>
                              </p:par>
                            </p:childTnLst>
                          </p:cTn>
                        </p:par>
                        <p:par>
                          <p:cTn id="119" fill="hold">
                            <p:stCondLst>
                              <p:cond delay="5850"/>
                            </p:stCondLst>
                            <p:childTnLst>
                              <p:par>
                                <p:cTn id="120" presetID="47" presetClass="entr" presetSubtype="0" fill="hold" grpId="0" nodeType="afterEffect">
                                  <p:stCondLst>
                                    <p:cond delay="0"/>
                                  </p:stCondLst>
                                  <p:childTnLst>
                                    <p:set>
                                      <p:cBhvr>
                                        <p:cTn id="121" dur="1" fill="hold">
                                          <p:stCondLst>
                                            <p:cond delay="0"/>
                                          </p:stCondLst>
                                        </p:cTn>
                                        <p:tgtEl>
                                          <p:spTgt spid="31"/>
                                        </p:tgtEl>
                                        <p:attrNameLst>
                                          <p:attrName>style.visibility</p:attrName>
                                        </p:attrNameLst>
                                      </p:cBhvr>
                                      <p:to>
                                        <p:strVal val="visible"/>
                                      </p:to>
                                    </p:set>
                                    <p:animEffect>
                                      <p:cBhvr>
                                        <p:cTn id="122" dur="600"/>
                                        <p:tgtEl>
                                          <p:spTgt spid="31"/>
                                        </p:tgtEl>
                                      </p:cBhvr>
                                    </p:animEffect>
                                    <p:anim calcmode="lin" valueType="num">
                                      <p:cBhvr>
                                        <p:cTn id="123" dur="600" fill="hold"/>
                                        <p:tgtEl>
                                          <p:spTgt spid="31"/>
                                        </p:tgtEl>
                                        <p:attrNameLst>
                                          <p:attrName>ppt_x</p:attrName>
                                        </p:attrNameLst>
                                      </p:cBhvr>
                                      <p:tavLst>
                                        <p:tav tm="0">
                                          <p:val>
                                            <p:strVal val="#ppt_x"/>
                                          </p:val>
                                        </p:tav>
                                        <p:tav tm="100000">
                                          <p:val>
                                            <p:strVal val="#ppt_x"/>
                                          </p:val>
                                        </p:tav>
                                      </p:tavLst>
                                    </p:anim>
                                    <p:anim calcmode="lin" valueType="num">
                                      <p:cBhvr>
                                        <p:cTn id="124" dur="600" fill="hold"/>
                                        <p:tgtEl>
                                          <p:spTgt spid="31"/>
                                        </p:tgtEl>
                                        <p:attrNameLst>
                                          <p:attrName>ppt_y</p:attrName>
                                        </p:attrNameLst>
                                      </p:cBhvr>
                                      <p:tavLst>
                                        <p:tav tm="0">
                                          <p:val>
                                            <p:strVal val="#ppt_y-.1"/>
                                          </p:val>
                                        </p:tav>
                                        <p:tav tm="100000">
                                          <p:val>
                                            <p:strVal val="#ppt_y"/>
                                          </p:val>
                                        </p:tav>
                                      </p:tavLst>
                                    </p:anim>
                                  </p:childTnLst>
                                </p:cTn>
                              </p:par>
                              <p:par>
                                <p:cTn id="125" presetID="47" presetClass="entr" presetSubtype="0" fill="hold" grpId="0" nodeType="withEffect">
                                  <p:stCondLst>
                                    <p:cond delay="0"/>
                                  </p:stCondLst>
                                  <p:childTnLst>
                                    <p:set>
                                      <p:cBhvr>
                                        <p:cTn id="126" dur="1" fill="hold">
                                          <p:stCondLst>
                                            <p:cond delay="0"/>
                                          </p:stCondLst>
                                        </p:cTn>
                                        <p:tgtEl>
                                          <p:spTgt spid="30"/>
                                        </p:tgtEl>
                                        <p:attrNameLst>
                                          <p:attrName>style.visibility</p:attrName>
                                        </p:attrNameLst>
                                      </p:cBhvr>
                                      <p:to>
                                        <p:strVal val="visible"/>
                                      </p:to>
                                    </p:set>
                                    <p:animEffect>
                                      <p:cBhvr>
                                        <p:cTn id="127" dur="600"/>
                                        <p:tgtEl>
                                          <p:spTgt spid="30"/>
                                        </p:tgtEl>
                                      </p:cBhvr>
                                    </p:animEffect>
                                    <p:anim calcmode="lin" valueType="num">
                                      <p:cBhvr>
                                        <p:cTn id="128" dur="600" fill="hold"/>
                                        <p:tgtEl>
                                          <p:spTgt spid="30"/>
                                        </p:tgtEl>
                                        <p:attrNameLst>
                                          <p:attrName>ppt_x</p:attrName>
                                        </p:attrNameLst>
                                      </p:cBhvr>
                                      <p:tavLst>
                                        <p:tav tm="0">
                                          <p:val>
                                            <p:strVal val="#ppt_x"/>
                                          </p:val>
                                        </p:tav>
                                        <p:tav tm="100000">
                                          <p:val>
                                            <p:strVal val="#ppt_x"/>
                                          </p:val>
                                        </p:tav>
                                      </p:tavLst>
                                    </p:anim>
                                    <p:anim calcmode="lin" valueType="num">
                                      <p:cBhvr>
                                        <p:cTn id="129" dur="600" fill="hold"/>
                                        <p:tgtEl>
                                          <p:spTgt spid="30"/>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16"/>
                                        </p:tgtEl>
                                        <p:attrNameLst>
                                          <p:attrName>style.visibility</p:attrName>
                                        </p:attrNameLst>
                                      </p:cBhvr>
                                      <p:to>
                                        <p:strVal val="visible"/>
                                      </p:to>
                                    </p:set>
                                    <p:animEffect>
                                      <p:cBhvr>
                                        <p:cTn id="132" dur="600"/>
                                        <p:tgtEl>
                                          <p:spTgt spid="16"/>
                                        </p:tgtEl>
                                      </p:cBhvr>
                                    </p:animEffect>
                                    <p:anim calcmode="lin" valueType="num">
                                      <p:cBhvr>
                                        <p:cTn id="133" dur="600" fill="hold"/>
                                        <p:tgtEl>
                                          <p:spTgt spid="16"/>
                                        </p:tgtEl>
                                        <p:attrNameLst>
                                          <p:attrName>ppt_x</p:attrName>
                                        </p:attrNameLst>
                                      </p:cBhvr>
                                      <p:tavLst>
                                        <p:tav tm="0">
                                          <p:val>
                                            <p:strVal val="#ppt_x"/>
                                          </p:val>
                                        </p:tav>
                                        <p:tav tm="100000">
                                          <p:val>
                                            <p:strVal val="#ppt_x"/>
                                          </p:val>
                                        </p:tav>
                                      </p:tavLst>
                                    </p:anim>
                                    <p:anim calcmode="lin" valueType="num">
                                      <p:cBhvr>
                                        <p:cTn id="134" dur="600" fill="hold"/>
                                        <p:tgtEl>
                                          <p:spTgt spid="16"/>
                                        </p:tgtEl>
                                        <p:attrNameLst>
                                          <p:attrName>ppt_y</p:attrName>
                                        </p:attrNameLst>
                                      </p:cBhvr>
                                      <p:tavLst>
                                        <p:tav tm="0">
                                          <p:val>
                                            <p:strVal val="#ppt_y+.1"/>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35"/>
                                        </p:tgtEl>
                                        <p:attrNameLst>
                                          <p:attrName>style.visibility</p:attrName>
                                        </p:attrNameLst>
                                      </p:cBhvr>
                                      <p:to>
                                        <p:strVal val="visible"/>
                                      </p:to>
                                    </p:set>
                                    <p:animEffect>
                                      <p:cBhvr>
                                        <p:cTn id="137" dur="600"/>
                                        <p:tgtEl>
                                          <p:spTgt spid="35"/>
                                        </p:tgtEl>
                                      </p:cBhvr>
                                    </p:animEffect>
                                    <p:anim calcmode="lin" valueType="num">
                                      <p:cBhvr>
                                        <p:cTn id="138" dur="600" fill="hold"/>
                                        <p:tgtEl>
                                          <p:spTgt spid="35"/>
                                        </p:tgtEl>
                                        <p:attrNameLst>
                                          <p:attrName>ppt_x</p:attrName>
                                        </p:attrNameLst>
                                      </p:cBhvr>
                                      <p:tavLst>
                                        <p:tav tm="0">
                                          <p:val>
                                            <p:strVal val="#ppt_x"/>
                                          </p:val>
                                        </p:tav>
                                        <p:tav tm="100000">
                                          <p:val>
                                            <p:strVal val="#ppt_x"/>
                                          </p:val>
                                        </p:tav>
                                      </p:tavLst>
                                    </p:anim>
                                    <p:anim calcmode="lin" valueType="num">
                                      <p:cBhvr>
                                        <p:cTn id="139" dur="6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bldLvl="0" animBg="1" autoUpdateAnimBg="0"/>
      <p:bldP spid="11" grpId="0" bldLvl="0" animBg="1" autoUpdateAnimBg="0"/>
      <p:bldP spid="15" grpId="0" bldLvl="0" animBg="1" autoUpdateAnimBg="0"/>
      <p:bldP spid="16" grpId="0" bldLvl="0" animBg="1" autoUpdateAnimBg="0"/>
      <p:bldP spid="17" grpId="0" bldLvl="0" autoUpdateAnimBg="0"/>
      <p:bldP spid="18" grpId="0" bldLvl="0" autoUpdateAnimBg="0"/>
      <p:bldP spid="19" grpId="0" bldLvl="0" autoUpdateAnimBg="0"/>
      <p:bldP spid="20" grpId="0" bldLvl="0" autoUpdateAnimBg="0"/>
      <p:bldP spid="21" grpId="0" bldLvl="0" autoUpdateAnimBg="0"/>
      <p:bldP spid="25" grpId="0" bldLvl="0" autoUpdateAnimBg="0"/>
      <p:bldP spid="26" grpId="0" bldLvl="0" autoUpdateAnimBg="0"/>
      <p:bldP spid="27" grpId="0" bldLvl="0" autoUpdateAnimBg="0"/>
      <p:bldP spid="28" grpId="0" bldLvl="0" autoUpdateAnimBg="0"/>
      <p:bldP spid="29" grpId="0" bldLvl="0" autoUpdateAnimBg="0"/>
      <p:bldP spid="30" grpId="0" bldLvl="0" autoUpdateAnimBg="0"/>
      <p:bldP spid="31" grpId="0" bldLvl="0" autoUpdateAnimBg="0"/>
      <p:bldP spid="32" grpId="0" bldLvl="0" autoUpdateAnimBg="0"/>
      <p:bldP spid="33" grpId="0" bldLvl="0" autoUpdateAnimBg="0"/>
      <p:bldP spid="34" grpId="0" bldLvl="0" autoUpdateAnimBg="0"/>
      <p:bldP spid="35"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latin typeface="微软雅黑" panose="020B0503020204020204" pitchFamily="34" charset="-122"/>
                <a:ea typeface="微软雅黑" panose="020B0503020204020204" pitchFamily="34" charset="-122"/>
              </a:rPr>
              <a:t>目录</a:t>
            </a:r>
            <a:r>
              <a:rPr lang="en-US" altLang="zh-CN" b="1" dirty="0">
                <a:solidFill>
                  <a:schemeClr val="accent1"/>
                </a:solidFill>
                <a:latin typeface="微软雅黑" panose="020B0503020204020204" pitchFamily="34" charset="-122"/>
                <a:ea typeface="微软雅黑" panose="020B0503020204020204" pitchFamily="34" charset="-122"/>
              </a:rPr>
              <a:t>/</a:t>
            </a:r>
            <a:r>
              <a:rPr lang="en-US" altLang="zh-CN" sz="1800" b="1" dirty="0">
                <a:solidFill>
                  <a:schemeClr val="accent1"/>
                </a:solidFill>
                <a:latin typeface="微软雅黑" panose="020B0503020204020204" pitchFamily="34" charset="-122"/>
                <a:ea typeface="微软雅黑" panose="020B0503020204020204" pitchFamily="34" charset="-122"/>
              </a:rPr>
              <a:t>Contents</a:t>
            </a:r>
            <a:endParaRPr lang="en-GB" sz="1800" b="1" dirty="0">
              <a:solidFill>
                <a:schemeClr val="accent1"/>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2339753" y="1419622"/>
            <a:ext cx="894259" cy="489631"/>
            <a:chOff x="2215144" y="927951"/>
            <a:chExt cx="1244730" cy="897673"/>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47" name="文本框 9"/>
            <p:cNvSpPr txBox="1"/>
            <p:nvPr/>
          </p:nvSpPr>
          <p:spPr>
            <a:xfrm>
              <a:off x="2393075" y="927951"/>
              <a:ext cx="1066799" cy="816504"/>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grpSp>
        <p:nvGrpSpPr>
          <p:cNvPr id="48" name="组合 47"/>
          <p:cNvGrpSpPr/>
          <p:nvPr/>
        </p:nvGrpSpPr>
        <p:grpSpPr>
          <a:xfrm>
            <a:off x="2339753" y="2099236"/>
            <a:ext cx="894259" cy="504163"/>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0" name="文本框 10"/>
            <p:cNvSpPr txBox="1"/>
            <p:nvPr/>
          </p:nvSpPr>
          <p:spPr>
            <a:xfrm>
              <a:off x="2393075" y="1952311"/>
              <a:ext cx="1066799" cy="816508"/>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grpSp>
        <p:nvGrpSpPr>
          <p:cNvPr id="51" name="组合 50"/>
          <p:cNvGrpSpPr/>
          <p:nvPr/>
        </p:nvGrpSpPr>
        <p:grpSpPr>
          <a:xfrm>
            <a:off x="2339753" y="2801084"/>
            <a:ext cx="894259" cy="496081"/>
            <a:chOff x="2215144" y="3018134"/>
            <a:chExt cx="1244730" cy="909499"/>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3" name="文本框 11"/>
            <p:cNvSpPr txBox="1"/>
            <p:nvPr/>
          </p:nvSpPr>
          <p:spPr>
            <a:xfrm>
              <a:off x="2393075" y="3018134"/>
              <a:ext cx="1066799" cy="816505"/>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grpSp>
        <p:nvGrpSpPr>
          <p:cNvPr id="54" name="组合 53"/>
          <p:cNvGrpSpPr/>
          <p:nvPr/>
        </p:nvGrpSpPr>
        <p:grpSpPr>
          <a:xfrm>
            <a:off x="2339753" y="3483574"/>
            <a:ext cx="894259" cy="508134"/>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6" name="文本框 12"/>
            <p:cNvSpPr txBox="1"/>
            <p:nvPr/>
          </p:nvSpPr>
          <p:spPr>
            <a:xfrm>
              <a:off x="2393075" y="4047039"/>
              <a:ext cx="1066799" cy="816506"/>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grpSp>
        <p:nvGrpSpPr>
          <p:cNvPr id="57" name="组合 56"/>
          <p:cNvGrpSpPr/>
          <p:nvPr/>
        </p:nvGrpSpPr>
        <p:grpSpPr>
          <a:xfrm>
            <a:off x="2339752" y="4183115"/>
            <a:ext cx="884486" cy="502735"/>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Impact" panose="020B0806030902050204" pitchFamily="34" charset="0"/>
              </a:endParaRPr>
            </a:p>
          </p:txBody>
        </p:sp>
        <p:sp>
          <p:nvSpPr>
            <p:cNvPr id="59" name="文本框 13"/>
            <p:cNvSpPr txBox="1"/>
            <p:nvPr/>
          </p:nvSpPr>
          <p:spPr>
            <a:xfrm>
              <a:off x="2379473" y="5107938"/>
              <a:ext cx="1066799" cy="816510"/>
            </a:xfrm>
            <a:prstGeom prst="rect">
              <a:avLst/>
            </a:prstGeom>
            <a:noFill/>
          </p:spPr>
          <p:txBody>
            <a:bodyPr wrap="square" rtlCol="0">
              <a:spAutoFit/>
            </a:bodyPr>
            <a:lstStyle/>
            <a:p>
              <a:r>
                <a:rPr lang="en-US" altLang="zh-CN" sz="2800" dirty="0">
                  <a:solidFill>
                    <a:schemeClr val="bg1"/>
                  </a:solidFill>
                  <a:latin typeface="Impact" panose="020B0806030902050204" pitchFamily="34" charset="0"/>
                </a:rPr>
                <a:t>05</a:t>
              </a:r>
              <a:endParaRPr lang="zh-CN" altLang="en-US" sz="2800" dirty="0">
                <a:solidFill>
                  <a:schemeClr val="bg1"/>
                </a:solidFill>
                <a:latin typeface="Impact" panose="020B0806030902050204" pitchFamily="34" charset="0"/>
              </a:endParaRPr>
            </a:p>
          </p:txBody>
        </p:sp>
      </p:grpSp>
      <p:grpSp>
        <p:nvGrpSpPr>
          <p:cNvPr id="60" name="组合 59"/>
          <p:cNvGrpSpPr/>
          <p:nvPr/>
        </p:nvGrpSpPr>
        <p:grpSpPr>
          <a:xfrm>
            <a:off x="3019006" y="1432933"/>
            <a:ext cx="3857250" cy="45969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上半年工作内容概述</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3" name="组合 62"/>
          <p:cNvGrpSpPr/>
          <p:nvPr/>
        </p:nvGrpSpPr>
        <p:grpSpPr>
          <a:xfrm>
            <a:off x="3019006" y="2127086"/>
            <a:ext cx="3857250" cy="45969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工作完成具体情况</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6" name="组合 65"/>
          <p:cNvGrpSpPr/>
          <p:nvPr/>
        </p:nvGrpSpPr>
        <p:grpSpPr>
          <a:xfrm>
            <a:off x="3019006" y="2821238"/>
            <a:ext cx="3857250" cy="45969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成功项目详细展示</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69" name="组合 68"/>
          <p:cNvGrpSpPr/>
          <p:nvPr/>
        </p:nvGrpSpPr>
        <p:grpSpPr>
          <a:xfrm>
            <a:off x="3019006" y="3515391"/>
            <a:ext cx="3857250" cy="45969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工作存在不足之处</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72" name="组合 71"/>
          <p:cNvGrpSpPr/>
          <p:nvPr/>
        </p:nvGrpSpPr>
        <p:grpSpPr>
          <a:xfrm>
            <a:off x="3019006" y="4209545"/>
            <a:ext cx="3857250" cy="459690"/>
            <a:chOff x="4315150" y="3730038"/>
            <a:chExt cx="3857250" cy="540057"/>
          </a:xfrm>
        </p:grpSpPr>
        <p:sp>
          <p:nvSpPr>
            <p:cNvPr id="73" name="矩形 72"/>
            <p:cNvSpPr/>
            <p:nvPr/>
          </p:nvSpPr>
          <p:spPr>
            <a:xfrm>
              <a:off x="4841197" y="3812702"/>
              <a:ext cx="2827146" cy="406783"/>
            </a:xfrm>
            <a:prstGeom prst="rect">
              <a:avLst/>
            </a:prstGeom>
            <a:ln w="15875">
              <a:noFill/>
            </a:ln>
          </p:spPr>
          <p:txBody>
            <a:bodyPr wrap="square" lIns="68580" tIns="34290" rIns="68580" bIns="34290">
              <a:spAutoFit/>
            </a:bodyPr>
            <a:lstStyle/>
            <a:p>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明年工作目标计划</a:t>
              </a:r>
              <a:endParaRPr lang="en-GB" altLang="zh-CN"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endParaRPr>
            </a:p>
          </p:txBody>
        </p:sp>
      </p:grpSp>
      <p:grpSp>
        <p:nvGrpSpPr>
          <p:cNvPr id="34" name="组合 33"/>
          <p:cNvGrpSpPr/>
          <p:nvPr/>
        </p:nvGrpSpPr>
        <p:grpSpPr>
          <a:xfrm>
            <a:off x="7956376" y="490833"/>
            <a:ext cx="432048" cy="432834"/>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7" name="组合 36"/>
          <p:cNvGrpSpPr/>
          <p:nvPr/>
        </p:nvGrpSpPr>
        <p:grpSpPr>
          <a:xfrm>
            <a:off x="6660232" y="491226"/>
            <a:ext cx="432048" cy="432048"/>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0" name="组合 39"/>
          <p:cNvGrpSpPr/>
          <p:nvPr/>
        </p:nvGrpSpPr>
        <p:grpSpPr>
          <a:xfrm>
            <a:off x="7308304" y="490833"/>
            <a:ext cx="432833" cy="432834"/>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4" name="组合 43"/>
          <p:cNvGrpSpPr/>
          <p:nvPr/>
        </p:nvGrpSpPr>
        <p:grpSpPr>
          <a:xfrm>
            <a:off x="5364088" y="490833"/>
            <a:ext cx="432833" cy="432834"/>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77" name="组合 76"/>
          <p:cNvGrpSpPr/>
          <p:nvPr/>
        </p:nvGrpSpPr>
        <p:grpSpPr>
          <a:xfrm>
            <a:off x="6012160" y="490833"/>
            <a:ext cx="432833" cy="432834"/>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flip dir="r"/>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5136360" y="1299207"/>
            <a:ext cx="3142800" cy="3142800"/>
            <a:chOff x="5136360" y="1299207"/>
            <a:chExt cx="3142800" cy="3142800"/>
          </a:xfrm>
        </p:grpSpPr>
        <p:sp>
          <p:nvSpPr>
            <p:cNvPr id="5" name="Oval 18"/>
            <p:cNvSpPr/>
            <p:nvPr/>
          </p:nvSpPr>
          <p:spPr>
            <a:xfrm>
              <a:off x="5136360" y="1299207"/>
              <a:ext cx="3142800" cy="314280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6" name="TextBox 5"/>
            <p:cNvSpPr txBox="1"/>
            <p:nvPr/>
          </p:nvSpPr>
          <p:spPr>
            <a:xfrm>
              <a:off x="5734936" y="3170672"/>
              <a:ext cx="1938908" cy="609398"/>
            </a:xfrm>
            <a:prstGeom prst="rect">
              <a:avLst/>
            </a:prstGeom>
            <a:noFill/>
          </p:spPr>
          <p:txBody>
            <a:bodyPr wrap="square" lIns="0" tIns="0" rIns="0" bIns="0" rtlCol="0">
              <a:spAutoFit/>
            </a:bodyPr>
            <a:lstStyle/>
            <a:p>
              <a:pPr algn="ctr">
                <a:lnSpc>
                  <a:spcPct val="120000"/>
                </a:lnSpc>
              </a:pPr>
              <a:r>
                <a:rPr lang="zh-CN" altLang="en-US" sz="11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1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6084819" y="2039519"/>
              <a:ext cx="1269578" cy="738664"/>
            </a:xfrm>
            <a:prstGeom prst="rect">
              <a:avLst/>
            </a:prstGeom>
            <a:noFill/>
          </p:spPr>
          <p:txBody>
            <a:bodyPr wrap="none" lIns="0" tIns="0" rIns="0" bIns="0" rtlCol="0">
              <a:spAutoFit/>
            </a:bodyPr>
            <a:lstStyle/>
            <a:p>
              <a:pPr algn="ctr"/>
              <a:r>
                <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86%</a:t>
              </a:r>
              <a:endParaRPr lang="en-US" sz="48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endParaRPr>
            </a:p>
          </p:txBody>
        </p:sp>
        <p:sp>
          <p:nvSpPr>
            <p:cNvPr id="8" name="TextBox 7"/>
            <p:cNvSpPr txBox="1"/>
            <p:nvPr/>
          </p:nvSpPr>
          <p:spPr>
            <a:xfrm>
              <a:off x="5987182" y="2810631"/>
              <a:ext cx="1384995" cy="276999"/>
            </a:xfrm>
            <a:prstGeom prst="rect">
              <a:avLst/>
            </a:prstGeom>
            <a:noFill/>
          </p:spPr>
          <p:txBody>
            <a:bodyPr wrap="none" lIns="0" tIns="0" rIns="0" bIns="0" rtlCol="0">
              <a:spAutoFit/>
            </a:bodyPr>
            <a:lstStyle/>
            <a:p>
              <a:pPr algn="ctr"/>
              <a:r>
                <a:rPr lang="zh-CN" altLang="en-US"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endParaRPr lang="zh-CN" altLang="en-US"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8" name="组合 17"/>
          <p:cNvGrpSpPr/>
          <p:nvPr/>
        </p:nvGrpSpPr>
        <p:grpSpPr>
          <a:xfrm>
            <a:off x="909267" y="1241284"/>
            <a:ext cx="2506980" cy="2506980"/>
            <a:chOff x="909267" y="1241284"/>
            <a:chExt cx="2506980" cy="2506980"/>
          </a:xfrm>
        </p:grpSpPr>
        <p:sp>
          <p:nvSpPr>
            <p:cNvPr id="3" name="Oval 16"/>
            <p:cNvSpPr/>
            <p:nvPr/>
          </p:nvSpPr>
          <p:spPr>
            <a:xfrm>
              <a:off x="909267" y="1241284"/>
              <a:ext cx="2506980" cy="2506980"/>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9" name="TextBox 8"/>
            <p:cNvSpPr txBox="1"/>
            <p:nvPr/>
          </p:nvSpPr>
          <p:spPr>
            <a:xfrm>
              <a:off x="1261338" y="2666615"/>
              <a:ext cx="1798494" cy="553998"/>
            </a:xfrm>
            <a:prstGeom prst="rect">
              <a:avLst/>
            </a:prstGeom>
            <a:noFill/>
          </p:spPr>
          <p:txBody>
            <a:bodyPr wrap="square" lIns="0" tIns="0" rIns="0" bIns="0" rtlCol="0">
              <a:spAutoFit/>
            </a:bodyPr>
            <a:lstStyle/>
            <a:p>
              <a:pPr algn="ctr">
                <a:lnSpc>
                  <a:spcPct val="120000"/>
                </a:lnSpc>
              </a:pPr>
              <a:r>
                <a:rPr lang="zh-CN" altLang="en-US" sz="10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1539213" y="1617358"/>
              <a:ext cx="1269578" cy="738664"/>
            </a:xfrm>
            <a:prstGeom prst="rect">
              <a:avLst/>
            </a:prstGeom>
            <a:noFill/>
          </p:spPr>
          <p:txBody>
            <a:bodyPr wrap="none" lIns="0" tIns="0" rIns="0" bIns="0" rtlCol="0">
              <a:spAutoFit/>
            </a:bodyPr>
            <a:lstStyle/>
            <a:p>
              <a:pPr algn="ctr"/>
              <a:r>
                <a:rPr lang="en-US" sz="4800" dirty="0">
                  <a:solidFill>
                    <a:schemeClr val="bg1"/>
                  </a:solidFill>
                  <a:latin typeface="微软雅黑" panose="020B0503020204020204" pitchFamily="34" charset="-122"/>
                  <a:ea typeface="微软雅黑" panose="020B0503020204020204" pitchFamily="34" charset="-122"/>
                  <a:cs typeface="Roboto Regular"/>
                </a:rPr>
                <a:t>76%</a:t>
              </a:r>
              <a:endParaRPr lang="en-US" sz="4800" dirty="0">
                <a:solidFill>
                  <a:schemeClr val="bg1"/>
                </a:solidFill>
                <a:latin typeface="微软雅黑" panose="020B0503020204020204" pitchFamily="34" charset="-122"/>
                <a:ea typeface="微软雅黑" panose="020B0503020204020204" pitchFamily="34" charset="-122"/>
                <a:cs typeface="Roboto Regular"/>
              </a:endParaRPr>
            </a:p>
          </p:txBody>
        </p:sp>
        <p:sp>
          <p:nvSpPr>
            <p:cNvPr id="11" name="TextBox 10"/>
            <p:cNvSpPr txBox="1"/>
            <p:nvPr/>
          </p:nvSpPr>
          <p:spPr>
            <a:xfrm>
              <a:off x="1475656" y="2306575"/>
              <a:ext cx="1384995" cy="276999"/>
            </a:xfrm>
            <a:prstGeom prst="rect">
              <a:avLst/>
            </a:prstGeom>
            <a:noFill/>
          </p:spPr>
          <p:txBody>
            <a:bodyPr wrap="none" lIns="0" tIns="0" rIns="0" bIns="0"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点击输入标题</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19"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2923938" y="2625442"/>
            <a:ext cx="2034540" cy="2034540"/>
            <a:chOff x="2923938" y="2625442"/>
            <a:chExt cx="2034540" cy="2034540"/>
          </a:xfrm>
        </p:grpSpPr>
        <p:sp>
          <p:nvSpPr>
            <p:cNvPr id="2" name="Oval 14"/>
            <p:cNvSpPr/>
            <p:nvPr/>
          </p:nvSpPr>
          <p:spPr>
            <a:xfrm>
              <a:off x="2923938" y="2625442"/>
              <a:ext cx="2034540" cy="2034540"/>
            </a:xfrm>
            <a:prstGeom prst="ellipse">
              <a:avLst/>
            </a:prstGeom>
            <a:solidFill>
              <a:schemeClr val="accent2"/>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2" name="TextBox 11"/>
            <p:cNvSpPr txBox="1"/>
            <p:nvPr/>
          </p:nvSpPr>
          <p:spPr>
            <a:xfrm>
              <a:off x="3256432" y="3700222"/>
              <a:ext cx="1400331" cy="443198"/>
            </a:xfrm>
            <a:prstGeom prst="rect">
              <a:avLst/>
            </a:prstGeom>
            <a:noFill/>
          </p:spPr>
          <p:txBody>
            <a:bodyPr wrap="square" lIns="0" tIns="0" rIns="0" bIns="0" rtlCol="0">
              <a:spAutoFit/>
            </a:bodyPr>
            <a:lstStyle/>
            <a:p>
              <a:pPr algn="ctr">
                <a:lnSpc>
                  <a:spcPct val="120000"/>
                </a:lnSpc>
              </a:pPr>
              <a:r>
                <a:rPr lang="zh-CN" altLang="en-US" sz="8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TextBox 12"/>
            <p:cNvSpPr txBox="1"/>
            <p:nvPr/>
          </p:nvSpPr>
          <p:spPr>
            <a:xfrm>
              <a:off x="3529234" y="2957625"/>
              <a:ext cx="846386" cy="492443"/>
            </a:xfrm>
            <a:prstGeom prst="rect">
              <a:avLst/>
            </a:prstGeom>
            <a:noFill/>
          </p:spPr>
          <p:txBody>
            <a:bodyPr wrap="none" lIns="0" tIns="0" rIns="0" bIns="0" rtlCol="0">
              <a:spAutoFit/>
            </a:bodyPr>
            <a:lstStyle/>
            <a:p>
              <a:pPr algn="ctr"/>
              <a:r>
                <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rPr>
                <a:t>53%</a:t>
              </a:r>
              <a:endParaRPr lang="en-US" sz="3200" dirty="0">
                <a:solidFill>
                  <a:schemeClr val="tx1">
                    <a:lumMod val="75000"/>
                    <a:lumOff val="25000"/>
                  </a:schemeClr>
                </a:solidFill>
                <a:latin typeface="微软雅黑" panose="020B0503020204020204" pitchFamily="34" charset="-122"/>
                <a:ea typeface="微软雅黑" panose="020B0503020204020204" pitchFamily="34" charset="-122"/>
                <a:cs typeface="Roboto Regular"/>
              </a:endParaRPr>
            </a:p>
          </p:txBody>
        </p:sp>
        <p:sp>
          <p:nvSpPr>
            <p:cNvPr id="14" name="TextBox 13"/>
            <p:cNvSpPr txBox="1"/>
            <p:nvPr/>
          </p:nvSpPr>
          <p:spPr>
            <a:xfrm>
              <a:off x="3563888" y="3499899"/>
              <a:ext cx="769441" cy="153888"/>
            </a:xfrm>
            <a:prstGeom prst="rect">
              <a:avLst/>
            </a:prstGeom>
            <a:noFill/>
          </p:spPr>
          <p:txBody>
            <a:bodyPr wrap="none" lIns="0" tIns="0" rIns="0" bIns="0" rtlCol="0">
              <a:spAutoFit/>
            </a:bodyPr>
            <a:lstStyle/>
            <a:p>
              <a:pPr algn="ct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a:t>
              </a:r>
              <a:endPar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21" name="组合 20"/>
          <p:cNvGrpSpPr/>
          <p:nvPr/>
        </p:nvGrpSpPr>
        <p:grpSpPr>
          <a:xfrm>
            <a:off x="3743074" y="1151562"/>
            <a:ext cx="1663582" cy="1663582"/>
            <a:chOff x="3743074" y="1151562"/>
            <a:chExt cx="1663582" cy="1663582"/>
          </a:xfrm>
        </p:grpSpPr>
        <p:sp>
          <p:nvSpPr>
            <p:cNvPr id="4" name="Oval 17"/>
            <p:cNvSpPr/>
            <p:nvPr/>
          </p:nvSpPr>
          <p:spPr>
            <a:xfrm>
              <a:off x="3743074" y="1151562"/>
              <a:ext cx="1663582" cy="1663582"/>
            </a:xfrm>
            <a:prstGeom prst="ellipse">
              <a:avLst/>
            </a:prstGeom>
            <a:solidFill>
              <a:schemeClr val="accent1"/>
            </a:solidFill>
            <a:ln w="76200" cmpd="sng">
              <a:noFill/>
            </a:ln>
            <a:effectLst/>
          </p:spPr>
          <p:style>
            <a:lnRef idx="1">
              <a:schemeClr val="accent1"/>
            </a:lnRef>
            <a:fillRef idx="3">
              <a:schemeClr val="accent1"/>
            </a:fillRef>
            <a:effectRef idx="2">
              <a:schemeClr val="accent1"/>
            </a:effectRef>
            <a:fontRef idx="minor">
              <a:schemeClr val="lt1"/>
            </a:fontRef>
          </p:style>
          <p:txBody>
            <a:bodyPr lIns="91424" tIns="45712" rIns="91424" bIns="45712" rtlCol="0" anchor="ctr"/>
            <a:lstStyle/>
            <a:p>
              <a:pPr algn="ctr"/>
              <a:endParaRPr lang="en-US">
                <a:latin typeface="微软雅黑" panose="020B0503020204020204" pitchFamily="34" charset="-122"/>
                <a:ea typeface="微软雅黑" panose="020B0503020204020204" pitchFamily="34" charset="-122"/>
                <a:cs typeface="Helvetica Light"/>
              </a:endParaRPr>
            </a:p>
          </p:txBody>
        </p:sp>
        <p:sp>
          <p:nvSpPr>
            <p:cNvPr id="15" name="TextBox 14"/>
            <p:cNvSpPr txBox="1"/>
            <p:nvPr/>
          </p:nvSpPr>
          <p:spPr>
            <a:xfrm>
              <a:off x="3889740" y="2007393"/>
              <a:ext cx="1330331" cy="443198"/>
            </a:xfrm>
            <a:prstGeom prst="rect">
              <a:avLst/>
            </a:prstGeom>
            <a:noFill/>
          </p:spPr>
          <p:txBody>
            <a:bodyPr wrap="square" lIns="0" tIns="0" rIns="0" bIns="0" rtlCol="0">
              <a:spAutoFit/>
            </a:bodyPr>
            <a:lstStyle/>
            <a:p>
              <a:pPr algn="ctr">
                <a:lnSpc>
                  <a:spcPct val="120000"/>
                </a:lnSpc>
              </a:pPr>
              <a:r>
                <a:rPr lang="zh-CN" altLang="en-US" sz="800" dirty="0">
                  <a:solidFill>
                    <a:schemeClr val="bg1"/>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800" dirty="0">
                <a:solidFill>
                  <a:schemeClr val="bg1"/>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4162542" y="1314546"/>
              <a:ext cx="846386" cy="492443"/>
            </a:xfrm>
            <a:prstGeom prst="rect">
              <a:avLst/>
            </a:prstGeom>
            <a:noFill/>
          </p:spPr>
          <p:txBody>
            <a:bodyPr wrap="none" lIns="0" tIns="0" rIns="0" bIns="0"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cs typeface="Roboto Regular"/>
                </a:rPr>
                <a:t>38%</a:t>
              </a:r>
              <a:endParaRPr lang="en-US" sz="3200" dirty="0">
                <a:solidFill>
                  <a:schemeClr val="bg1"/>
                </a:solidFill>
                <a:latin typeface="微软雅黑" panose="020B0503020204020204" pitchFamily="34" charset="-122"/>
                <a:ea typeface="微软雅黑" panose="020B0503020204020204" pitchFamily="34" charset="-122"/>
                <a:cs typeface="Roboto Regular"/>
              </a:endParaRPr>
            </a:p>
          </p:txBody>
        </p:sp>
        <p:sp>
          <p:nvSpPr>
            <p:cNvPr id="17" name="TextBox 16"/>
            <p:cNvSpPr txBox="1"/>
            <p:nvPr/>
          </p:nvSpPr>
          <p:spPr>
            <a:xfrm>
              <a:off x="4203355" y="1802519"/>
              <a:ext cx="769441" cy="153888"/>
            </a:xfrm>
            <a:prstGeom prst="rect">
              <a:avLst/>
            </a:prstGeom>
            <a:noFill/>
          </p:spPr>
          <p:txBody>
            <a:bodyPr wrap="none" lIns="0" tIns="0" rIns="0" bIns="0" rtlCol="0">
              <a:spAutoFit/>
            </a:bodyPr>
            <a:lstStyle/>
            <a:p>
              <a:pPr algn="ctr"/>
              <a:r>
                <a:rPr lang="zh-CN" altLang="en-US" sz="1000" b="1" dirty="0">
                  <a:solidFill>
                    <a:schemeClr val="bg1"/>
                  </a:solidFill>
                  <a:latin typeface="微软雅黑" panose="020B0503020204020204" pitchFamily="34" charset="-122"/>
                  <a:ea typeface="微软雅黑" panose="020B0503020204020204" pitchFamily="34" charset="-122"/>
                </a:rPr>
                <a:t>点击输入标题</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500" fill="hold"/>
                                        <p:tgtEl>
                                          <p:spTgt spid="18"/>
                                        </p:tgtEl>
                                        <p:attrNameLst>
                                          <p:attrName>ppt_w</p:attrName>
                                        </p:attrNameLst>
                                      </p:cBhvr>
                                      <p:tavLst>
                                        <p:tav tm="0">
                                          <p:val>
                                            <p:fltVal val="0"/>
                                          </p:val>
                                        </p:tav>
                                        <p:tav tm="100000">
                                          <p:val>
                                            <p:strVal val="#ppt_w"/>
                                          </p:val>
                                        </p:tav>
                                      </p:tavLst>
                                    </p:anim>
                                    <p:anim calcmode="lin" valueType="num">
                                      <p:cBhvr>
                                        <p:cTn id="16" dur="500" fill="hold"/>
                                        <p:tgtEl>
                                          <p:spTgt spid="18"/>
                                        </p:tgtEl>
                                        <p:attrNameLst>
                                          <p:attrName>ppt_h</p:attrName>
                                        </p:attrNameLst>
                                      </p:cBhvr>
                                      <p:tavLst>
                                        <p:tav tm="0">
                                          <p:val>
                                            <p:fltVal val="0"/>
                                          </p:val>
                                        </p:tav>
                                        <p:tav tm="100000">
                                          <p:val>
                                            <p:strVal val="#ppt_h"/>
                                          </p:val>
                                        </p:tav>
                                      </p:tavLst>
                                    </p:anim>
                                    <p:animEffect transition="in" filter="fade">
                                      <p:cBhvr>
                                        <p:cTn id="17" dur="500"/>
                                        <p:tgtEl>
                                          <p:spTgt spid="18"/>
                                        </p:tgtEl>
                                      </p:cBhvr>
                                    </p:animEffect>
                                  </p:childTnLst>
                                </p:cTn>
                              </p:par>
                            </p:childTnLst>
                          </p:cTn>
                        </p:par>
                        <p:par>
                          <p:cTn id="18" fill="hold">
                            <p:stCondLst>
                              <p:cond delay="1350"/>
                            </p:stCondLst>
                            <p:childTnLst>
                              <p:par>
                                <p:cTn id="19" presetID="53" presetClass="entr" presetSubtype="16" fill="hold"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p:cTn id="21" dur="500" fill="hold"/>
                                        <p:tgtEl>
                                          <p:spTgt spid="20"/>
                                        </p:tgtEl>
                                        <p:attrNameLst>
                                          <p:attrName>ppt_w</p:attrName>
                                        </p:attrNameLst>
                                      </p:cBhvr>
                                      <p:tavLst>
                                        <p:tav tm="0">
                                          <p:val>
                                            <p:fltVal val="0"/>
                                          </p:val>
                                        </p:tav>
                                        <p:tav tm="100000">
                                          <p:val>
                                            <p:strVal val="#ppt_w"/>
                                          </p:val>
                                        </p:tav>
                                      </p:tavLst>
                                    </p:anim>
                                    <p:anim calcmode="lin" valueType="num">
                                      <p:cBhvr>
                                        <p:cTn id="22" dur="500" fill="hold"/>
                                        <p:tgtEl>
                                          <p:spTgt spid="20"/>
                                        </p:tgtEl>
                                        <p:attrNameLst>
                                          <p:attrName>ppt_h</p:attrName>
                                        </p:attrNameLst>
                                      </p:cBhvr>
                                      <p:tavLst>
                                        <p:tav tm="0">
                                          <p:val>
                                            <p:fltVal val="0"/>
                                          </p:val>
                                        </p:tav>
                                        <p:tav tm="100000">
                                          <p:val>
                                            <p:strVal val="#ppt_h"/>
                                          </p:val>
                                        </p:tav>
                                      </p:tavLst>
                                    </p:anim>
                                    <p:animEffect transition="in" filter="fade">
                                      <p:cBhvr>
                                        <p:cTn id="23" dur="500"/>
                                        <p:tgtEl>
                                          <p:spTgt spid="20"/>
                                        </p:tgtEl>
                                      </p:cBhvr>
                                    </p:animEffect>
                                  </p:childTnLst>
                                </p:cTn>
                              </p:par>
                            </p:childTnLst>
                          </p:cTn>
                        </p:par>
                        <p:par>
                          <p:cTn id="24" fill="hold">
                            <p:stCondLst>
                              <p:cond delay="1850"/>
                            </p:stCondLst>
                            <p:childTnLst>
                              <p:par>
                                <p:cTn id="25" presetID="53" presetClass="entr" presetSubtype="16"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childTnLst>
                          </p:cTn>
                        </p:par>
                        <p:par>
                          <p:cTn id="30" fill="hold">
                            <p:stCondLst>
                              <p:cond delay="2350"/>
                            </p:stCondLst>
                            <p:childTnLst>
                              <p:par>
                                <p:cTn id="31" presetID="53" presetClass="entr" presetSubtype="16"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p:cTn id="33" dur="500" fill="hold"/>
                                        <p:tgtEl>
                                          <p:spTgt spid="22"/>
                                        </p:tgtEl>
                                        <p:attrNameLst>
                                          <p:attrName>ppt_w</p:attrName>
                                        </p:attrNameLst>
                                      </p:cBhvr>
                                      <p:tavLst>
                                        <p:tav tm="0">
                                          <p:val>
                                            <p:fltVal val="0"/>
                                          </p:val>
                                        </p:tav>
                                        <p:tav tm="100000">
                                          <p:val>
                                            <p:strVal val="#ppt_w"/>
                                          </p:val>
                                        </p:tav>
                                      </p:tavLst>
                                    </p:anim>
                                    <p:anim calcmode="lin" valueType="num">
                                      <p:cBhvr>
                                        <p:cTn id="34" dur="500" fill="hold"/>
                                        <p:tgtEl>
                                          <p:spTgt spid="22"/>
                                        </p:tgtEl>
                                        <p:attrNameLst>
                                          <p:attrName>ppt_h</p:attrName>
                                        </p:attrNameLst>
                                      </p:cBhvr>
                                      <p:tavLst>
                                        <p:tav tm="0">
                                          <p:val>
                                            <p:fltVal val="0"/>
                                          </p:val>
                                        </p:tav>
                                        <p:tav tm="100000">
                                          <p:val>
                                            <p:strVal val="#ppt_h"/>
                                          </p:val>
                                        </p:tav>
                                      </p:tavLst>
                                    </p:anim>
                                    <p:animEffect transition="in" filter="fade">
                                      <p:cBhvr>
                                        <p:cTn id="3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3883"/>
          <p:cNvSpPr/>
          <p:nvPr/>
        </p:nvSpPr>
        <p:spPr>
          <a:xfrm>
            <a:off x="1066251" y="113159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3" name="Shape 3885"/>
          <p:cNvSpPr/>
          <p:nvPr/>
        </p:nvSpPr>
        <p:spPr>
          <a:xfrm>
            <a:off x="1784796" y="1706122"/>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Shape 3886"/>
          <p:cNvSpPr/>
          <p:nvPr/>
        </p:nvSpPr>
        <p:spPr>
          <a:xfrm>
            <a:off x="1066251" y="2362430"/>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5" name="Shape 3888"/>
          <p:cNvSpPr/>
          <p:nvPr/>
        </p:nvSpPr>
        <p:spPr>
          <a:xfrm>
            <a:off x="1784796" y="2936961"/>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Shape 3889"/>
          <p:cNvSpPr/>
          <p:nvPr/>
        </p:nvSpPr>
        <p:spPr>
          <a:xfrm>
            <a:off x="1066251" y="3560829"/>
            <a:ext cx="7003405" cy="451901"/>
          </a:xfrm>
          <a:prstGeom prst="roundRect">
            <a:avLst>
              <a:gd name="adj" fmla="val 50000"/>
            </a:avLst>
          </a:prstGeom>
          <a:solidFill>
            <a:schemeClr val="accent1"/>
          </a:solidFill>
          <a:ln w="12700" cap="flat">
            <a:noFill/>
            <a:miter lim="400000"/>
          </a:ln>
          <a:effectLst/>
        </p:spPr>
        <p:txBody>
          <a:bodyPr wrap="square" lIns="14288" tIns="14288" rIns="14288" bIns="14288" numCol="1" anchor="ctr">
            <a:noAutofit/>
          </a:bodyPr>
          <a:lstStyle/>
          <a:p>
            <a:pPr lvl="0"/>
            <a:endParaRPr sz="1300"/>
          </a:p>
        </p:txBody>
      </p:sp>
      <p:sp>
        <p:nvSpPr>
          <p:cNvPr id="7" name="Shape 3891"/>
          <p:cNvSpPr/>
          <p:nvPr/>
        </p:nvSpPr>
        <p:spPr>
          <a:xfrm>
            <a:off x="1784796" y="4135361"/>
            <a:ext cx="5583935" cy="553998"/>
          </a:xfrm>
          <a:prstGeom prst="rect">
            <a:avLst/>
          </a:prstGeom>
          <a:noFill/>
          <a:ln w="12700" cap="flat">
            <a:noFill/>
            <a:miter lim="400000"/>
          </a:ln>
          <a:effectLst/>
        </p:spPr>
        <p:txBody>
          <a:bodyPr wrap="square" lIns="0" tIns="0" rIns="0" bIns="0" numCol="1" anchor="t">
            <a:spAutoFit/>
          </a:bodyPr>
          <a:lstStyle>
            <a:lvl1pPr>
              <a:lnSpc>
                <a:spcPct val="120000"/>
              </a:lnSpc>
              <a:spcBef>
                <a:spcPts val="4500"/>
              </a:spcBef>
              <a:defRPr sz="2000">
                <a:solidFill>
                  <a:srgbClr val="53585F"/>
                </a:solidFill>
              </a:defRPr>
            </a:lvl1pPr>
          </a:lstStyle>
          <a:p>
            <a:pPr algn="just"/>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Text Placeholder 5"/>
          <p:cNvSpPr txBox="1"/>
          <p:nvPr/>
        </p:nvSpPr>
        <p:spPr>
          <a:xfrm>
            <a:off x="3063648" y="1204261"/>
            <a:ext cx="3026229" cy="306559"/>
          </a:xfrm>
          <a:prstGeom prst="rect">
            <a:avLst/>
          </a:prstGeom>
        </p:spPr>
        <p:txBody>
          <a:bodyPr anchor="ctr">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1400" dirty="0">
                <a:solidFill>
                  <a:srgbClr val="FCFCFC"/>
                </a:solidFill>
                <a:latin typeface="微软雅黑" panose="020B0503020204020204" pitchFamily="34" charset="-122"/>
                <a:ea typeface="微软雅黑" panose="020B0503020204020204" pitchFamily="34" charset="-122"/>
              </a:rPr>
              <a:t>Q1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sz="1400" dirty="0">
                <a:solidFill>
                  <a:srgbClr val="FCFCFC"/>
                </a:solidFill>
                <a:latin typeface="微软雅黑" panose="020B0503020204020204" pitchFamily="34" charset="-122"/>
                <a:ea typeface="微软雅黑" panose="020B0503020204020204" pitchFamily="34" charset="-122"/>
              </a:rPr>
              <a:t> ?</a:t>
            </a:r>
            <a:endParaRPr lang="en-US" sz="1400" dirty="0">
              <a:solidFill>
                <a:srgbClr val="FCFCFC"/>
              </a:solidFill>
              <a:latin typeface="微软雅黑" panose="020B0503020204020204" pitchFamily="34" charset="-122"/>
              <a:ea typeface="微软雅黑" panose="020B0503020204020204" pitchFamily="34" charset="-122"/>
            </a:endParaRPr>
          </a:p>
        </p:txBody>
      </p:sp>
      <p:sp>
        <p:nvSpPr>
          <p:cNvPr id="9" name="Text Placeholder 5"/>
          <p:cNvSpPr txBox="1"/>
          <p:nvPr/>
        </p:nvSpPr>
        <p:spPr>
          <a:xfrm>
            <a:off x="3063648" y="3633500"/>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Q3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1" name="Text Placeholder 5"/>
          <p:cNvSpPr txBox="1"/>
          <p:nvPr/>
        </p:nvSpPr>
        <p:spPr>
          <a:xfrm>
            <a:off x="3063648" y="2435101"/>
            <a:ext cx="3026229" cy="306559"/>
          </a:xfrm>
          <a:prstGeom prst="rect">
            <a:avLst/>
          </a:prstGeom>
        </p:spPr>
        <p:txBody>
          <a:bodyPr vert="horz" lIns="0" tIns="0" rIns="0" bIns="0" rtlCol="0" anchor="ctr">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75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400" dirty="0">
                <a:solidFill>
                  <a:srgbClr val="FCFCFC"/>
                </a:solidFill>
                <a:latin typeface="微软雅黑" panose="020B0503020204020204" pitchFamily="34" charset="-122"/>
                <a:ea typeface="微软雅黑" panose="020B0503020204020204" pitchFamily="34" charset="-122"/>
              </a:rPr>
              <a:t>Q2       </a:t>
            </a:r>
            <a:r>
              <a:rPr lang="zh-CN" altLang="en-US" sz="1400" dirty="0">
                <a:solidFill>
                  <a:srgbClr val="FCFCFC"/>
                </a:solidFill>
                <a:latin typeface="微软雅黑" panose="020B0503020204020204" pitchFamily="34" charset="-122"/>
                <a:ea typeface="微软雅黑" panose="020B0503020204020204" pitchFamily="34" charset="-122"/>
              </a:rPr>
              <a:t>点击输入您的问题标题文本内容</a:t>
            </a:r>
            <a:r>
              <a:rPr lang="en-US" altLang="zh-CN" sz="1400" dirty="0">
                <a:solidFill>
                  <a:srgbClr val="FCFCFC"/>
                </a:solidFill>
                <a:latin typeface="微软雅黑" panose="020B0503020204020204" pitchFamily="34" charset="-122"/>
                <a:ea typeface="微软雅黑" panose="020B0503020204020204" pitchFamily="34" charset="-122"/>
              </a:rPr>
              <a:t> ?</a:t>
            </a:r>
            <a:endParaRPr lang="en-US" altLang="zh-CN" sz="1400" dirty="0">
              <a:solidFill>
                <a:srgbClr val="FCFCFC"/>
              </a:solidFill>
              <a:latin typeface="微软雅黑" panose="020B0503020204020204" pitchFamily="34" charset="-122"/>
              <a:ea typeface="微软雅黑" panose="020B0503020204020204" pitchFamily="34" charset="-122"/>
            </a:endParaRPr>
          </a:p>
        </p:txBody>
      </p:sp>
      <p:sp>
        <p:nvSpPr>
          <p:cNvPr id="1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par>
                          <p:cTn id="12" fill="hold">
                            <p:stCondLst>
                              <p:cond delay="850"/>
                            </p:stCondLst>
                            <p:childTnLst>
                              <p:par>
                                <p:cTn id="13" presetID="16" presetClass="entr" presetSubtype="37"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Vertical)">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fade">
                                      <p:cBhvr>
                                        <p:cTn id="19" dur="500"/>
                                        <p:tgtEl>
                                          <p:spTgt spid="8">
                                            <p:txEl>
                                              <p:pRg st="0" end="0"/>
                                            </p:txEl>
                                          </p:spTgt>
                                        </p:tgtEl>
                                      </p:cBhvr>
                                    </p:animEffect>
                                  </p:childTnLst>
                                </p:cTn>
                              </p:par>
                            </p:childTnLst>
                          </p:cTn>
                        </p:par>
                        <p:par>
                          <p:cTn id="20" fill="hold">
                            <p:stCondLst>
                              <p:cond delay="185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2350"/>
                            </p:stCondLst>
                            <p:childTnLst>
                              <p:par>
                                <p:cTn id="25" presetID="16" presetClass="entr" presetSubtype="37"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outVertical)">
                                      <p:cBhvr>
                                        <p:cTn id="27" dur="500"/>
                                        <p:tgtEl>
                                          <p:spTgt spid="4"/>
                                        </p:tgtEl>
                                      </p:cBhvr>
                                    </p:animEffect>
                                  </p:childTnLst>
                                </p:cTn>
                              </p:par>
                            </p:childTnLst>
                          </p:cTn>
                        </p:par>
                        <p:par>
                          <p:cTn id="28" fill="hold">
                            <p:stCondLst>
                              <p:cond delay="285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350"/>
                            </p:stCondLst>
                            <p:childTnLst>
                              <p:par>
                                <p:cTn id="33" presetID="22" presetClass="entr" presetSubtype="1" fill="hold" grpId="0"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up)">
                                      <p:cBhvr>
                                        <p:cTn id="35" dur="500"/>
                                        <p:tgtEl>
                                          <p:spTgt spid="5"/>
                                        </p:tgtEl>
                                      </p:cBhvr>
                                    </p:animEffect>
                                  </p:childTnLst>
                                </p:cTn>
                              </p:par>
                            </p:childTnLst>
                          </p:cTn>
                        </p:par>
                        <p:par>
                          <p:cTn id="36" fill="hold">
                            <p:stCondLst>
                              <p:cond delay="3850"/>
                            </p:stCondLst>
                            <p:childTnLst>
                              <p:par>
                                <p:cTn id="37" presetID="16" presetClass="entr" presetSubtype="37" fill="hold" grpId="0"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outVertical)">
                                      <p:cBhvr>
                                        <p:cTn id="39" dur="500"/>
                                        <p:tgtEl>
                                          <p:spTgt spid="6"/>
                                        </p:tgtEl>
                                      </p:cBhvr>
                                    </p:animEffect>
                                  </p:childTnLst>
                                </p:cTn>
                              </p:par>
                            </p:childTnLst>
                          </p:cTn>
                        </p:par>
                        <p:par>
                          <p:cTn id="40" fill="hold">
                            <p:stCondLst>
                              <p:cond delay="4350"/>
                            </p:stCondLst>
                            <p:childTnLst>
                              <p:par>
                                <p:cTn id="41" presetID="10" presetClass="entr" presetSubtype="0" fill="hold" grpId="0" nodeType="after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4850"/>
                            </p:stCondLst>
                            <p:childTnLst>
                              <p:par>
                                <p:cTn id="45" presetID="22" presetClass="entr" presetSubtype="1"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up)">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p:bldP spid="6" grpId="0" animBg="1"/>
      <p:bldP spid="7" grpId="0"/>
      <p:bldP spid="8" grpId="0" build="p"/>
      <p:bldP spid="9" grpId="0"/>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94"/>
          <p:cNvGrpSpPr/>
          <p:nvPr/>
        </p:nvGrpSpPr>
        <p:grpSpPr>
          <a:xfrm>
            <a:off x="1633069" y="1347614"/>
            <a:ext cx="398195" cy="398195"/>
            <a:chOff x="0" y="0"/>
            <a:chExt cx="1243363" cy="1243363"/>
          </a:xfrm>
        </p:grpSpPr>
        <p:sp>
          <p:nvSpPr>
            <p:cNvPr id="3" name="Shape 1290"/>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 name="Group 1293"/>
            <p:cNvGrpSpPr/>
            <p:nvPr/>
          </p:nvGrpSpPr>
          <p:grpSpPr>
            <a:xfrm>
              <a:off x="374055" y="351222"/>
              <a:ext cx="495253" cy="540919"/>
              <a:chOff x="0" y="0"/>
              <a:chExt cx="495252" cy="540918"/>
            </a:xfrm>
          </p:grpSpPr>
          <p:sp>
            <p:nvSpPr>
              <p:cNvPr id="5" name="Shape 1291"/>
              <p:cNvSpPr/>
              <p:nvPr/>
            </p:nvSpPr>
            <p:spPr>
              <a:xfrm>
                <a:off x="107933" y="0"/>
                <a:ext cx="270131" cy="270131"/>
              </a:xfrm>
              <a:custGeom>
                <a:avLst/>
                <a:gdLst/>
                <a:ahLst/>
                <a:cxnLst>
                  <a:cxn ang="0">
                    <a:pos x="wd2" y="hd2"/>
                  </a:cxn>
                  <a:cxn ang="5400000">
                    <a:pos x="wd2" y="hd2"/>
                  </a:cxn>
                  <a:cxn ang="10800000">
                    <a:pos x="wd2" y="hd2"/>
                  </a:cxn>
                  <a:cxn ang="16200000">
                    <a:pos x="wd2" y="hd2"/>
                  </a:cxn>
                </a:cxnLst>
                <a:rect l="0" t="0" r="r" b="b"/>
                <a:pathLst>
                  <a:path w="21600" h="21600" extrusionOk="0">
                    <a:moveTo>
                      <a:pt x="3164" y="18436"/>
                    </a:moveTo>
                    <a:cubicBezTo>
                      <a:pt x="5273" y="20546"/>
                      <a:pt x="7818" y="21600"/>
                      <a:pt x="10800" y="21600"/>
                    </a:cubicBezTo>
                    <a:cubicBezTo>
                      <a:pt x="13782" y="21600"/>
                      <a:pt x="16327" y="20546"/>
                      <a:pt x="18436" y="18436"/>
                    </a:cubicBezTo>
                    <a:cubicBezTo>
                      <a:pt x="20546" y="16327"/>
                      <a:pt x="21600" y="13782"/>
                      <a:pt x="21600" y="10800"/>
                    </a:cubicBezTo>
                    <a:cubicBezTo>
                      <a:pt x="21600" y="7818"/>
                      <a:pt x="20546" y="5273"/>
                      <a:pt x="18436" y="3164"/>
                    </a:cubicBezTo>
                    <a:cubicBezTo>
                      <a:pt x="16327" y="1054"/>
                      <a:pt x="13782" y="0"/>
                      <a:pt x="10800" y="0"/>
                    </a:cubicBezTo>
                    <a:cubicBezTo>
                      <a:pt x="7818" y="0"/>
                      <a:pt x="5273" y="1055"/>
                      <a:pt x="3164" y="3164"/>
                    </a:cubicBezTo>
                    <a:cubicBezTo>
                      <a:pt x="1055" y="5273"/>
                      <a:pt x="0" y="7818"/>
                      <a:pt x="0" y="10800"/>
                    </a:cubicBezTo>
                    <a:cubicBezTo>
                      <a:pt x="0" y="13782"/>
                      <a:pt x="1055" y="16327"/>
                      <a:pt x="3164" y="18436"/>
                    </a:cubicBezTo>
                    <a:cubicBezTo>
                      <a:pt x="3164" y="18436"/>
                      <a:pt x="3164" y="18436"/>
                      <a:pt x="3164" y="18436"/>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6" name="Shape 1292"/>
              <p:cNvSpPr/>
              <p:nvPr/>
            </p:nvSpPr>
            <p:spPr>
              <a:xfrm>
                <a:off x="0" y="248248"/>
                <a:ext cx="495253" cy="292671"/>
              </a:xfrm>
              <a:custGeom>
                <a:avLst/>
                <a:gdLst/>
                <a:ahLst/>
                <a:cxnLst>
                  <a:cxn ang="0">
                    <a:pos x="wd2" y="hd2"/>
                  </a:cxn>
                  <a:cxn ang="5400000">
                    <a:pos x="wd2" y="hd2"/>
                  </a:cxn>
                  <a:cxn ang="10800000">
                    <a:pos x="wd2" y="hd2"/>
                  </a:cxn>
                  <a:cxn ang="16200000">
                    <a:pos x="wd2" y="hd2"/>
                  </a:cxn>
                </a:cxnLst>
                <a:rect l="0" t="0" r="r" b="b"/>
                <a:pathLst>
                  <a:path w="21600" h="21600" extrusionOk="0">
                    <a:moveTo>
                      <a:pt x="21332" y="9360"/>
                    </a:moveTo>
                    <a:cubicBezTo>
                      <a:pt x="21225" y="8347"/>
                      <a:pt x="21089" y="7408"/>
                      <a:pt x="20925" y="6543"/>
                    </a:cubicBezTo>
                    <a:cubicBezTo>
                      <a:pt x="20761" y="5678"/>
                      <a:pt x="20542" y="4834"/>
                      <a:pt x="20266" y="4011"/>
                    </a:cubicBezTo>
                    <a:cubicBezTo>
                      <a:pt x="19989" y="3190"/>
                      <a:pt x="19673" y="2489"/>
                      <a:pt x="19314" y="1909"/>
                    </a:cubicBezTo>
                    <a:cubicBezTo>
                      <a:pt x="18957" y="1329"/>
                      <a:pt x="18519" y="867"/>
                      <a:pt x="18002" y="520"/>
                    </a:cubicBezTo>
                    <a:cubicBezTo>
                      <a:pt x="17487" y="175"/>
                      <a:pt x="16916" y="0"/>
                      <a:pt x="16292" y="0"/>
                    </a:cubicBezTo>
                    <a:cubicBezTo>
                      <a:pt x="16190" y="0"/>
                      <a:pt x="15970" y="187"/>
                      <a:pt x="15632" y="559"/>
                    </a:cubicBezTo>
                    <a:cubicBezTo>
                      <a:pt x="15295" y="931"/>
                      <a:pt x="14922" y="1348"/>
                      <a:pt x="14512" y="1805"/>
                    </a:cubicBezTo>
                    <a:cubicBezTo>
                      <a:pt x="14103" y="2264"/>
                      <a:pt x="13557" y="2680"/>
                      <a:pt x="12871" y="3051"/>
                    </a:cubicBezTo>
                    <a:cubicBezTo>
                      <a:pt x="12185" y="3423"/>
                      <a:pt x="11496" y="3610"/>
                      <a:pt x="10800" y="3610"/>
                    </a:cubicBezTo>
                    <a:cubicBezTo>
                      <a:pt x="10104" y="3610"/>
                      <a:pt x="9414" y="3423"/>
                      <a:pt x="8729" y="3051"/>
                    </a:cubicBezTo>
                    <a:cubicBezTo>
                      <a:pt x="8043" y="2680"/>
                      <a:pt x="7496" y="2264"/>
                      <a:pt x="7087" y="1805"/>
                    </a:cubicBezTo>
                    <a:cubicBezTo>
                      <a:pt x="6678" y="1348"/>
                      <a:pt x="6304" y="931"/>
                      <a:pt x="5967" y="559"/>
                    </a:cubicBezTo>
                    <a:cubicBezTo>
                      <a:pt x="5630" y="187"/>
                      <a:pt x="5410" y="0"/>
                      <a:pt x="5308" y="0"/>
                    </a:cubicBezTo>
                    <a:cubicBezTo>
                      <a:pt x="4684" y="0"/>
                      <a:pt x="4113" y="175"/>
                      <a:pt x="3597" y="520"/>
                    </a:cubicBezTo>
                    <a:cubicBezTo>
                      <a:pt x="3081" y="867"/>
                      <a:pt x="2643" y="1329"/>
                      <a:pt x="2286" y="1909"/>
                    </a:cubicBezTo>
                    <a:cubicBezTo>
                      <a:pt x="1927" y="2488"/>
                      <a:pt x="1611" y="3190"/>
                      <a:pt x="1334" y="4011"/>
                    </a:cubicBezTo>
                    <a:cubicBezTo>
                      <a:pt x="1058" y="4834"/>
                      <a:pt x="839" y="5678"/>
                      <a:pt x="675" y="6543"/>
                    </a:cubicBezTo>
                    <a:cubicBezTo>
                      <a:pt x="511" y="7408"/>
                      <a:pt x="375" y="8347"/>
                      <a:pt x="268" y="9360"/>
                    </a:cubicBezTo>
                    <a:cubicBezTo>
                      <a:pt x="161" y="10371"/>
                      <a:pt x="89" y="11314"/>
                      <a:pt x="53" y="12189"/>
                    </a:cubicBezTo>
                    <a:cubicBezTo>
                      <a:pt x="17" y="13063"/>
                      <a:pt x="0" y="13959"/>
                      <a:pt x="0" y="14877"/>
                    </a:cubicBezTo>
                    <a:cubicBezTo>
                      <a:pt x="0" y="16953"/>
                      <a:pt x="372" y="18593"/>
                      <a:pt x="1119" y="19795"/>
                    </a:cubicBezTo>
                    <a:cubicBezTo>
                      <a:pt x="1866" y="20998"/>
                      <a:pt x="2858" y="21600"/>
                      <a:pt x="4096" y="21600"/>
                    </a:cubicBezTo>
                    <a:lnTo>
                      <a:pt x="17504" y="21600"/>
                    </a:lnTo>
                    <a:cubicBezTo>
                      <a:pt x="18741" y="21600"/>
                      <a:pt x="19734" y="20998"/>
                      <a:pt x="20480" y="19795"/>
                    </a:cubicBezTo>
                    <a:cubicBezTo>
                      <a:pt x="21227" y="18593"/>
                      <a:pt x="21600" y="16953"/>
                      <a:pt x="21600" y="14877"/>
                    </a:cubicBezTo>
                    <a:cubicBezTo>
                      <a:pt x="21600" y="13959"/>
                      <a:pt x="21582" y="13063"/>
                      <a:pt x="21547" y="12189"/>
                    </a:cubicBezTo>
                    <a:cubicBezTo>
                      <a:pt x="21511" y="11314"/>
                      <a:pt x="21439" y="10371"/>
                      <a:pt x="21332" y="9360"/>
                    </a:cubicBezTo>
                    <a:cubicBezTo>
                      <a:pt x="21332" y="9360"/>
                      <a:pt x="21332" y="9360"/>
                      <a:pt x="21332" y="936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7" name="Shape 1319"/>
          <p:cNvSpPr/>
          <p:nvPr/>
        </p:nvSpPr>
        <p:spPr>
          <a:xfrm flipV="1">
            <a:off x="2030086"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8" name="Shape 1320"/>
          <p:cNvSpPr/>
          <p:nvPr/>
        </p:nvSpPr>
        <p:spPr>
          <a:xfrm flipV="1">
            <a:off x="3608012"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9" name="Shape 1321"/>
          <p:cNvSpPr/>
          <p:nvPr/>
        </p:nvSpPr>
        <p:spPr>
          <a:xfrm flipV="1">
            <a:off x="5185939" y="1545999"/>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0" name="Shape 1322"/>
          <p:cNvSpPr/>
          <p:nvPr/>
        </p:nvSpPr>
        <p:spPr>
          <a:xfrm flipH="1">
            <a:off x="2228830"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1" name="Shape 1323"/>
          <p:cNvSpPr/>
          <p:nvPr/>
        </p:nvSpPr>
        <p:spPr>
          <a:xfrm flipH="1">
            <a:off x="3806756" y="3257833"/>
            <a:ext cx="983342"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2" name="Shape 1324"/>
          <p:cNvSpPr/>
          <p:nvPr/>
        </p:nvSpPr>
        <p:spPr>
          <a:xfrm flipH="1">
            <a:off x="5384683" y="3257833"/>
            <a:ext cx="982165"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3" name="Shape 1325"/>
          <p:cNvSpPr/>
          <p:nvPr/>
        </p:nvSpPr>
        <p:spPr>
          <a:xfrm flipV="1">
            <a:off x="6763308" y="1545999"/>
            <a:ext cx="1206785"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4" name="Shape 1326"/>
          <p:cNvSpPr/>
          <p:nvPr/>
        </p:nvSpPr>
        <p:spPr>
          <a:xfrm>
            <a:off x="7969253" y="1553506"/>
            <a:ext cx="0" cy="1708395"/>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5" name="Shape 1327"/>
          <p:cNvSpPr/>
          <p:nvPr/>
        </p:nvSpPr>
        <p:spPr>
          <a:xfrm flipH="1">
            <a:off x="6962609" y="3257833"/>
            <a:ext cx="1006809"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6" name="Shape 1328"/>
          <p:cNvSpPr/>
          <p:nvPr/>
        </p:nvSpPr>
        <p:spPr>
          <a:xfrm flipH="1">
            <a:off x="1137760" y="3257833"/>
            <a:ext cx="499406" cy="0"/>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7" name="Shape 1329"/>
          <p:cNvSpPr/>
          <p:nvPr/>
        </p:nvSpPr>
        <p:spPr>
          <a:xfrm flipV="1">
            <a:off x="1139530" y="1545999"/>
            <a:ext cx="0" cy="1715902"/>
          </a:xfrm>
          <a:prstGeom prst="line">
            <a:avLst/>
          </a:prstGeom>
          <a:ln w="12700">
            <a:solidFill>
              <a:schemeClr val="accent1"/>
            </a:solidFill>
            <a:miter lim="400000"/>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18" name="Shape 1330"/>
          <p:cNvSpPr/>
          <p:nvPr/>
        </p:nvSpPr>
        <p:spPr>
          <a:xfrm>
            <a:off x="1135256" y="1545999"/>
            <a:ext cx="300246" cy="0"/>
          </a:xfrm>
          <a:prstGeom prst="line">
            <a:avLst/>
          </a:prstGeom>
          <a:ln w="12700">
            <a:solidFill>
              <a:schemeClr val="accent1"/>
            </a:solidFill>
            <a:miter lim="400000"/>
            <a:tailEnd type="triangle"/>
          </a:ln>
        </p:spPr>
        <p:txBody>
          <a:bodyPr lIns="38100" tIns="38100" rIns="38100" bIns="38100" anchor="ctr"/>
          <a:lstStyle/>
          <a:p>
            <a:pPr lvl="0">
              <a:defRPr sz="3200">
                <a:solidFill>
                  <a:srgbClr val="000000"/>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19" name="Group 1335"/>
          <p:cNvGrpSpPr/>
          <p:nvPr/>
        </p:nvGrpSpPr>
        <p:grpSpPr>
          <a:xfrm>
            <a:off x="3210994" y="1347614"/>
            <a:ext cx="398195" cy="398195"/>
            <a:chOff x="0" y="0"/>
            <a:chExt cx="1243363" cy="1243363"/>
          </a:xfrm>
        </p:grpSpPr>
        <p:sp>
          <p:nvSpPr>
            <p:cNvPr id="20" name="Shape 133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21" name="Group 1334"/>
            <p:cNvGrpSpPr/>
            <p:nvPr/>
          </p:nvGrpSpPr>
          <p:grpSpPr>
            <a:xfrm>
              <a:off x="452618" y="384509"/>
              <a:ext cx="335923" cy="474346"/>
              <a:chOff x="0" y="0"/>
              <a:chExt cx="335921" cy="474344"/>
            </a:xfrm>
          </p:grpSpPr>
          <p:sp>
            <p:nvSpPr>
              <p:cNvPr id="22" name="Shape 1332"/>
              <p:cNvSpPr/>
              <p:nvPr/>
            </p:nvSpPr>
            <p:spPr>
              <a:xfrm>
                <a:off x="0" y="42435"/>
                <a:ext cx="335922" cy="431910"/>
              </a:xfrm>
              <a:custGeom>
                <a:avLst/>
                <a:gdLst/>
                <a:ahLst/>
                <a:cxnLst>
                  <a:cxn ang="0">
                    <a:pos x="wd2" y="hd2"/>
                  </a:cxn>
                  <a:cxn ang="5400000">
                    <a:pos x="wd2" y="hd2"/>
                  </a:cxn>
                  <a:cxn ang="10800000">
                    <a:pos x="wd2" y="hd2"/>
                  </a:cxn>
                  <a:cxn ang="16200000">
                    <a:pos x="wd2" y="hd2"/>
                  </a:cxn>
                </a:cxnLst>
                <a:rect l="0" t="0" r="r" b="b"/>
                <a:pathLst>
                  <a:path w="21600" h="21600" extrusionOk="0">
                    <a:moveTo>
                      <a:pt x="19441" y="0"/>
                    </a:moveTo>
                    <a:lnTo>
                      <a:pt x="17589" y="3600"/>
                    </a:lnTo>
                    <a:lnTo>
                      <a:pt x="4011" y="3600"/>
                    </a:lnTo>
                    <a:lnTo>
                      <a:pt x="2159" y="0"/>
                    </a:lnTo>
                    <a:cubicBezTo>
                      <a:pt x="972" y="0"/>
                      <a:pt x="0" y="756"/>
                      <a:pt x="0" y="1679"/>
                    </a:cubicBezTo>
                    <a:lnTo>
                      <a:pt x="0" y="19921"/>
                    </a:lnTo>
                    <a:cubicBezTo>
                      <a:pt x="0" y="20844"/>
                      <a:pt x="972" y="21600"/>
                      <a:pt x="2159" y="21600"/>
                    </a:cubicBezTo>
                    <a:lnTo>
                      <a:pt x="19441" y="21600"/>
                    </a:lnTo>
                    <a:cubicBezTo>
                      <a:pt x="20628" y="21600"/>
                      <a:pt x="21600" y="20844"/>
                      <a:pt x="21600" y="19921"/>
                    </a:cubicBezTo>
                    <a:lnTo>
                      <a:pt x="21600" y="1679"/>
                    </a:lnTo>
                    <a:cubicBezTo>
                      <a:pt x="21600" y="756"/>
                      <a:pt x="20628" y="0"/>
                      <a:pt x="19441" y="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3" name="Shape 1333"/>
              <p:cNvSpPr/>
              <p:nvPr/>
            </p:nvSpPr>
            <p:spPr>
              <a:xfrm>
                <a:off x="59175" y="0"/>
                <a:ext cx="215954" cy="95985"/>
              </a:xfrm>
              <a:custGeom>
                <a:avLst/>
                <a:gdLst/>
                <a:ahLst/>
                <a:cxnLst>
                  <a:cxn ang="0">
                    <a:pos x="wd2" y="hd2"/>
                  </a:cxn>
                  <a:cxn ang="5400000">
                    <a:pos x="wd2" y="hd2"/>
                  </a:cxn>
                  <a:cxn ang="10800000">
                    <a:pos x="wd2" y="hd2"/>
                  </a:cxn>
                  <a:cxn ang="16200000">
                    <a:pos x="wd2" y="hd2"/>
                  </a:cxn>
                </a:cxnLst>
                <a:rect l="0" t="0" r="r" b="b"/>
                <a:pathLst>
                  <a:path w="21600" h="21600" extrusionOk="0">
                    <a:moveTo>
                      <a:pt x="19441" y="21600"/>
                    </a:moveTo>
                    <a:lnTo>
                      <a:pt x="21600" y="10800"/>
                    </a:lnTo>
                    <a:lnTo>
                      <a:pt x="16369" y="10800"/>
                    </a:lnTo>
                    <a:lnTo>
                      <a:pt x="14641" y="0"/>
                    </a:lnTo>
                    <a:lnTo>
                      <a:pt x="6959" y="0"/>
                    </a:lnTo>
                    <a:lnTo>
                      <a:pt x="5231" y="10800"/>
                    </a:lnTo>
                    <a:lnTo>
                      <a:pt x="0" y="10800"/>
                    </a:lnTo>
                    <a:lnTo>
                      <a:pt x="2159" y="21600"/>
                    </a:lnTo>
                    <a:cubicBezTo>
                      <a:pt x="2159" y="21600"/>
                      <a:pt x="19441" y="21600"/>
                      <a:pt x="19441"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grpSp>
        <p:nvGrpSpPr>
          <p:cNvPr id="24" name="Group 1338"/>
          <p:cNvGrpSpPr/>
          <p:nvPr/>
        </p:nvGrpSpPr>
        <p:grpSpPr>
          <a:xfrm>
            <a:off x="4788921" y="1347614"/>
            <a:ext cx="398195" cy="398195"/>
            <a:chOff x="0" y="0"/>
            <a:chExt cx="1243363" cy="1243363"/>
          </a:xfrm>
        </p:grpSpPr>
        <p:sp>
          <p:nvSpPr>
            <p:cNvPr id="25" name="Shape 1336"/>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6" name="Shape 1337"/>
            <p:cNvSpPr/>
            <p:nvPr/>
          </p:nvSpPr>
          <p:spPr>
            <a:xfrm>
              <a:off x="384508" y="384509"/>
              <a:ext cx="474347" cy="474346"/>
            </a:xfrm>
            <a:custGeom>
              <a:avLst/>
              <a:gdLst/>
              <a:ahLst/>
              <a:cxnLst>
                <a:cxn ang="0">
                  <a:pos x="wd2" y="hd2"/>
                </a:cxn>
                <a:cxn ang="5400000">
                  <a:pos x="wd2" y="hd2"/>
                </a:cxn>
                <a:cxn ang="10800000">
                  <a:pos x="wd2" y="hd2"/>
                </a:cxn>
                <a:cxn ang="16200000">
                  <a:pos x="wd2" y="hd2"/>
                </a:cxn>
              </a:cxnLst>
              <a:rect l="0" t="0" r="r" b="b"/>
              <a:pathLst>
                <a:path w="20814" h="20814" extrusionOk="0">
                  <a:moveTo>
                    <a:pt x="16063" y="4751"/>
                  </a:moveTo>
                  <a:cubicBezTo>
                    <a:pt x="14562" y="3251"/>
                    <a:pt x="14186" y="1270"/>
                    <a:pt x="14318" y="1137"/>
                  </a:cubicBezTo>
                  <a:cubicBezTo>
                    <a:pt x="14452" y="1003"/>
                    <a:pt x="16354" y="1458"/>
                    <a:pt x="17856" y="2959"/>
                  </a:cubicBezTo>
                  <a:cubicBezTo>
                    <a:pt x="19356" y="4460"/>
                    <a:pt x="19807" y="6366"/>
                    <a:pt x="19677" y="6496"/>
                  </a:cubicBezTo>
                  <a:cubicBezTo>
                    <a:pt x="19548" y="6625"/>
                    <a:pt x="17564" y="6252"/>
                    <a:pt x="16063" y="4751"/>
                  </a:cubicBezTo>
                  <a:close/>
                  <a:moveTo>
                    <a:pt x="8257" y="11610"/>
                  </a:moveTo>
                  <a:cubicBezTo>
                    <a:pt x="7827" y="11179"/>
                    <a:pt x="7967" y="10342"/>
                    <a:pt x="8569" y="9739"/>
                  </a:cubicBezTo>
                  <a:cubicBezTo>
                    <a:pt x="9172" y="9137"/>
                    <a:pt x="10009" y="8997"/>
                    <a:pt x="10440" y="9428"/>
                  </a:cubicBezTo>
                  <a:cubicBezTo>
                    <a:pt x="10869" y="9858"/>
                    <a:pt x="10730" y="10696"/>
                    <a:pt x="10128" y="11298"/>
                  </a:cubicBezTo>
                  <a:cubicBezTo>
                    <a:pt x="9526" y="11900"/>
                    <a:pt x="8687" y="12040"/>
                    <a:pt x="8257" y="11610"/>
                  </a:cubicBezTo>
                  <a:close/>
                  <a:moveTo>
                    <a:pt x="18634" y="2180"/>
                  </a:moveTo>
                  <a:cubicBezTo>
                    <a:pt x="16698" y="243"/>
                    <a:pt x="14265" y="-466"/>
                    <a:pt x="13491" y="308"/>
                  </a:cubicBezTo>
                  <a:lnTo>
                    <a:pt x="10372" y="3426"/>
                  </a:lnTo>
                  <a:cubicBezTo>
                    <a:pt x="9900" y="3899"/>
                    <a:pt x="9488" y="5482"/>
                    <a:pt x="9676" y="7085"/>
                  </a:cubicBezTo>
                  <a:lnTo>
                    <a:pt x="240" y="16521"/>
                  </a:lnTo>
                  <a:cubicBezTo>
                    <a:pt x="-320" y="17081"/>
                    <a:pt x="134" y="18442"/>
                    <a:pt x="1253" y="19561"/>
                  </a:cubicBezTo>
                  <a:cubicBezTo>
                    <a:pt x="2373" y="20681"/>
                    <a:pt x="3733" y="21134"/>
                    <a:pt x="4293" y="20574"/>
                  </a:cubicBezTo>
                  <a:lnTo>
                    <a:pt x="13729" y="11138"/>
                  </a:lnTo>
                  <a:cubicBezTo>
                    <a:pt x="15332" y="11327"/>
                    <a:pt x="16915" y="10914"/>
                    <a:pt x="17388" y="10442"/>
                  </a:cubicBezTo>
                  <a:lnTo>
                    <a:pt x="20506" y="7324"/>
                  </a:lnTo>
                  <a:cubicBezTo>
                    <a:pt x="21280" y="6549"/>
                    <a:pt x="20573" y="4116"/>
                    <a:pt x="18634" y="218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27" name="Group 1341"/>
          <p:cNvGrpSpPr/>
          <p:nvPr/>
        </p:nvGrpSpPr>
        <p:grpSpPr>
          <a:xfrm>
            <a:off x="6366847" y="1347614"/>
            <a:ext cx="398195" cy="398195"/>
            <a:chOff x="0" y="0"/>
            <a:chExt cx="1243363" cy="1243363"/>
          </a:xfrm>
        </p:grpSpPr>
        <p:sp>
          <p:nvSpPr>
            <p:cNvPr id="28" name="Shape 1339"/>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29" name="Shape 1340"/>
            <p:cNvSpPr/>
            <p:nvPr/>
          </p:nvSpPr>
          <p:spPr>
            <a:xfrm>
              <a:off x="383421" y="384509"/>
              <a:ext cx="474315" cy="474346"/>
            </a:xfrm>
            <a:custGeom>
              <a:avLst/>
              <a:gdLst/>
              <a:ahLst/>
              <a:cxnLst>
                <a:cxn ang="0">
                  <a:pos x="wd2" y="hd2"/>
                </a:cxn>
                <a:cxn ang="5400000">
                  <a:pos x="wd2" y="hd2"/>
                </a:cxn>
                <a:cxn ang="10800000">
                  <a:pos x="wd2" y="hd2"/>
                </a:cxn>
                <a:cxn ang="16200000">
                  <a:pos x="wd2" y="hd2"/>
                </a:cxn>
              </a:cxnLst>
              <a:rect l="0" t="0" r="r" b="b"/>
              <a:pathLst>
                <a:path w="21318" h="21320" extrusionOk="0">
                  <a:moveTo>
                    <a:pt x="6122" y="19157"/>
                  </a:moveTo>
                  <a:lnTo>
                    <a:pt x="3902" y="19634"/>
                  </a:lnTo>
                  <a:cubicBezTo>
                    <a:pt x="3688" y="19233"/>
                    <a:pt x="3431" y="18833"/>
                    <a:pt x="2957" y="18361"/>
                  </a:cubicBezTo>
                  <a:cubicBezTo>
                    <a:pt x="2486" y="17889"/>
                    <a:pt x="2085" y="17631"/>
                    <a:pt x="1685" y="17417"/>
                  </a:cubicBezTo>
                  <a:lnTo>
                    <a:pt x="2162" y="15198"/>
                  </a:lnTo>
                  <a:lnTo>
                    <a:pt x="2804" y="14556"/>
                  </a:lnTo>
                  <a:cubicBezTo>
                    <a:pt x="2804" y="14556"/>
                    <a:pt x="4012" y="14580"/>
                    <a:pt x="5374" y="15944"/>
                  </a:cubicBezTo>
                  <a:cubicBezTo>
                    <a:pt x="6737" y="17307"/>
                    <a:pt x="6762" y="18516"/>
                    <a:pt x="6762" y="18516"/>
                  </a:cubicBezTo>
                  <a:cubicBezTo>
                    <a:pt x="6762" y="18516"/>
                    <a:pt x="6122" y="19157"/>
                    <a:pt x="6122" y="19157"/>
                  </a:cubicBezTo>
                  <a:close/>
                  <a:moveTo>
                    <a:pt x="19625" y="1692"/>
                  </a:moveTo>
                  <a:cubicBezTo>
                    <a:pt x="17654" y="-280"/>
                    <a:pt x="16174" y="15"/>
                    <a:pt x="16174" y="15"/>
                  </a:cubicBezTo>
                  <a:lnTo>
                    <a:pt x="9270" y="6920"/>
                  </a:lnTo>
                  <a:lnTo>
                    <a:pt x="1379" y="14810"/>
                  </a:lnTo>
                  <a:lnTo>
                    <a:pt x="0" y="21320"/>
                  </a:lnTo>
                  <a:lnTo>
                    <a:pt x="6508" y="19939"/>
                  </a:lnTo>
                  <a:lnTo>
                    <a:pt x="14399" y="12048"/>
                  </a:lnTo>
                  <a:lnTo>
                    <a:pt x="21302" y="5145"/>
                  </a:lnTo>
                  <a:cubicBezTo>
                    <a:pt x="21302" y="5145"/>
                    <a:pt x="21600" y="3665"/>
                    <a:pt x="19625" y="1692"/>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0" name="Group 1344"/>
          <p:cNvGrpSpPr/>
          <p:nvPr/>
        </p:nvGrpSpPr>
        <p:grpSpPr>
          <a:xfrm>
            <a:off x="6366847" y="3058559"/>
            <a:ext cx="398195" cy="398195"/>
            <a:chOff x="0" y="0"/>
            <a:chExt cx="1243363" cy="1243363"/>
          </a:xfrm>
        </p:grpSpPr>
        <p:sp>
          <p:nvSpPr>
            <p:cNvPr id="31" name="Shape 1342"/>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2" name="Shape 1343"/>
            <p:cNvSpPr/>
            <p:nvPr/>
          </p:nvSpPr>
          <p:spPr>
            <a:xfrm>
              <a:off x="431257" y="349682"/>
              <a:ext cx="378644" cy="540919"/>
            </a:xfrm>
            <a:custGeom>
              <a:avLst/>
              <a:gdLst/>
              <a:ahLst/>
              <a:cxnLst>
                <a:cxn ang="0">
                  <a:pos x="wd2" y="hd2"/>
                </a:cxn>
                <a:cxn ang="5400000">
                  <a:pos x="wd2" y="hd2"/>
                </a:cxn>
                <a:cxn ang="10800000">
                  <a:pos x="wd2" y="hd2"/>
                </a:cxn>
                <a:cxn ang="16200000">
                  <a:pos x="wd2" y="hd2"/>
                </a:cxn>
              </a:cxnLst>
              <a:rect l="0" t="0" r="r" b="b"/>
              <a:pathLst>
                <a:path w="20957" h="21276" extrusionOk="0">
                  <a:moveTo>
                    <a:pt x="1877" y="21023"/>
                  </a:moveTo>
                  <a:cubicBezTo>
                    <a:pt x="2335" y="19958"/>
                    <a:pt x="3030" y="18458"/>
                    <a:pt x="3960" y="16288"/>
                  </a:cubicBezTo>
                  <a:cubicBezTo>
                    <a:pt x="8011" y="15823"/>
                    <a:pt x="9689" y="16658"/>
                    <a:pt x="12261" y="13325"/>
                  </a:cubicBezTo>
                  <a:cubicBezTo>
                    <a:pt x="10172" y="13789"/>
                    <a:pt x="7654" y="12465"/>
                    <a:pt x="7789" y="11892"/>
                  </a:cubicBezTo>
                  <a:cubicBezTo>
                    <a:pt x="7924" y="11318"/>
                    <a:pt x="13647" y="12306"/>
                    <a:pt x="17393" y="8447"/>
                  </a:cubicBezTo>
                  <a:cubicBezTo>
                    <a:pt x="12670" y="9202"/>
                    <a:pt x="11160" y="7540"/>
                    <a:pt x="11769" y="7289"/>
                  </a:cubicBezTo>
                  <a:cubicBezTo>
                    <a:pt x="13175" y="6708"/>
                    <a:pt x="17348" y="7048"/>
                    <a:pt x="19572" y="5477"/>
                  </a:cubicBezTo>
                  <a:cubicBezTo>
                    <a:pt x="20719" y="4669"/>
                    <a:pt x="21256" y="2702"/>
                    <a:pt x="20789" y="2000"/>
                  </a:cubicBezTo>
                  <a:cubicBezTo>
                    <a:pt x="20229" y="1153"/>
                    <a:pt x="16813" y="-111"/>
                    <a:pt x="14931" y="7"/>
                  </a:cubicBezTo>
                  <a:cubicBezTo>
                    <a:pt x="13047" y="126"/>
                    <a:pt x="10093" y="5208"/>
                    <a:pt x="9217" y="5168"/>
                  </a:cubicBezTo>
                  <a:cubicBezTo>
                    <a:pt x="8341" y="5128"/>
                    <a:pt x="8166" y="2892"/>
                    <a:pt x="9694" y="813"/>
                  </a:cubicBezTo>
                  <a:cubicBezTo>
                    <a:pt x="8081" y="1330"/>
                    <a:pt x="5127" y="2940"/>
                    <a:pt x="4200" y="4315"/>
                  </a:cubicBezTo>
                  <a:cubicBezTo>
                    <a:pt x="2475" y="6874"/>
                    <a:pt x="4362" y="12744"/>
                    <a:pt x="3757" y="12953"/>
                  </a:cubicBezTo>
                  <a:cubicBezTo>
                    <a:pt x="3151" y="13163"/>
                    <a:pt x="1114" y="10259"/>
                    <a:pt x="505" y="8944"/>
                  </a:cubicBezTo>
                  <a:cubicBezTo>
                    <a:pt x="-324" y="10961"/>
                    <a:pt x="-344" y="12982"/>
                    <a:pt x="2082" y="15667"/>
                  </a:cubicBezTo>
                  <a:cubicBezTo>
                    <a:pt x="1167" y="17429"/>
                    <a:pt x="667" y="19457"/>
                    <a:pt x="592" y="20487"/>
                  </a:cubicBezTo>
                  <a:cubicBezTo>
                    <a:pt x="557" y="21312"/>
                    <a:pt x="1675" y="21489"/>
                    <a:pt x="1877" y="21023"/>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3" name="Group 1347"/>
          <p:cNvGrpSpPr/>
          <p:nvPr/>
        </p:nvGrpSpPr>
        <p:grpSpPr>
          <a:xfrm>
            <a:off x="4788921" y="3058559"/>
            <a:ext cx="398195" cy="398195"/>
            <a:chOff x="0" y="0"/>
            <a:chExt cx="1243363" cy="1243363"/>
          </a:xfrm>
        </p:grpSpPr>
        <p:sp>
          <p:nvSpPr>
            <p:cNvPr id="34" name="Shape 1345"/>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5" name="Shape 1346"/>
            <p:cNvSpPr/>
            <p:nvPr/>
          </p:nvSpPr>
          <p:spPr>
            <a:xfrm>
              <a:off x="351222" y="372464"/>
              <a:ext cx="540919" cy="540920"/>
            </a:xfrm>
            <a:custGeom>
              <a:avLst/>
              <a:gdLst/>
              <a:ahLst/>
              <a:cxnLst>
                <a:cxn ang="0">
                  <a:pos x="wd2" y="hd2"/>
                </a:cxn>
                <a:cxn ang="5400000">
                  <a:pos x="wd2" y="hd2"/>
                </a:cxn>
                <a:cxn ang="10800000">
                  <a:pos x="wd2" y="hd2"/>
                </a:cxn>
                <a:cxn ang="16200000">
                  <a:pos x="wd2" y="hd2"/>
                </a:cxn>
              </a:cxnLst>
              <a:rect l="0" t="0" r="r" b="b"/>
              <a:pathLst>
                <a:path w="21395" h="21474" extrusionOk="0">
                  <a:moveTo>
                    <a:pt x="2578" y="8409"/>
                  </a:moveTo>
                  <a:cubicBezTo>
                    <a:pt x="2578" y="5193"/>
                    <a:pt x="5174" y="2587"/>
                    <a:pt x="8376" y="2587"/>
                  </a:cubicBezTo>
                  <a:cubicBezTo>
                    <a:pt x="11580" y="2587"/>
                    <a:pt x="14435" y="5451"/>
                    <a:pt x="14435" y="8666"/>
                  </a:cubicBezTo>
                  <a:cubicBezTo>
                    <a:pt x="14435" y="11882"/>
                    <a:pt x="11838" y="14488"/>
                    <a:pt x="8635" y="14488"/>
                  </a:cubicBezTo>
                  <a:cubicBezTo>
                    <a:pt x="5431" y="14488"/>
                    <a:pt x="2578" y="11624"/>
                    <a:pt x="2578" y="8409"/>
                  </a:cubicBezTo>
                  <a:close/>
                  <a:moveTo>
                    <a:pt x="20914" y="18167"/>
                  </a:moveTo>
                  <a:lnTo>
                    <a:pt x="15797" y="13032"/>
                  </a:lnTo>
                  <a:cubicBezTo>
                    <a:pt x="16568" y="11759"/>
                    <a:pt x="17013" y="10265"/>
                    <a:pt x="17013" y="8666"/>
                  </a:cubicBezTo>
                  <a:cubicBezTo>
                    <a:pt x="17013" y="4023"/>
                    <a:pt x="13004" y="0"/>
                    <a:pt x="8376" y="0"/>
                  </a:cubicBezTo>
                  <a:cubicBezTo>
                    <a:pt x="3750" y="0"/>
                    <a:pt x="0" y="3765"/>
                    <a:pt x="0" y="8409"/>
                  </a:cubicBezTo>
                  <a:cubicBezTo>
                    <a:pt x="0" y="13052"/>
                    <a:pt x="4008" y="17075"/>
                    <a:pt x="8635" y="17075"/>
                  </a:cubicBezTo>
                  <a:cubicBezTo>
                    <a:pt x="10173" y="17075"/>
                    <a:pt x="11614" y="16657"/>
                    <a:pt x="12852" y="15931"/>
                  </a:cubicBezTo>
                  <a:lnTo>
                    <a:pt x="17996" y="21094"/>
                  </a:lnTo>
                  <a:cubicBezTo>
                    <a:pt x="18500" y="21600"/>
                    <a:pt x="19317" y="21600"/>
                    <a:pt x="19819" y="21094"/>
                  </a:cubicBezTo>
                  <a:lnTo>
                    <a:pt x="21096" y="19815"/>
                  </a:lnTo>
                  <a:cubicBezTo>
                    <a:pt x="21600" y="19309"/>
                    <a:pt x="21417" y="18672"/>
                    <a:pt x="20914" y="18167"/>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6" name="Group 1350"/>
          <p:cNvGrpSpPr/>
          <p:nvPr/>
        </p:nvGrpSpPr>
        <p:grpSpPr>
          <a:xfrm>
            <a:off x="3210995" y="3058559"/>
            <a:ext cx="398195" cy="398195"/>
            <a:chOff x="0" y="0"/>
            <a:chExt cx="1243363" cy="1243363"/>
          </a:xfrm>
        </p:grpSpPr>
        <p:sp>
          <p:nvSpPr>
            <p:cNvPr id="37" name="Shape 1348"/>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38" name="Shape 1349"/>
            <p:cNvSpPr/>
            <p:nvPr/>
          </p:nvSpPr>
          <p:spPr>
            <a:xfrm>
              <a:off x="351222" y="393269"/>
              <a:ext cx="540919" cy="499310"/>
            </a:xfrm>
            <a:custGeom>
              <a:avLst/>
              <a:gdLst/>
              <a:ahLst/>
              <a:cxnLst>
                <a:cxn ang="0">
                  <a:pos x="wd2" y="hd2"/>
                </a:cxn>
                <a:cxn ang="5400000">
                  <a:pos x="wd2" y="hd2"/>
                </a:cxn>
                <a:cxn ang="10800000">
                  <a:pos x="wd2" y="hd2"/>
                </a:cxn>
                <a:cxn ang="16200000">
                  <a:pos x="wd2" y="hd2"/>
                </a:cxn>
              </a:cxnLst>
              <a:rect l="0" t="0" r="r" b="b"/>
              <a:pathLst>
                <a:path w="21600" h="21600" extrusionOk="0">
                  <a:moveTo>
                    <a:pt x="19692" y="12333"/>
                  </a:moveTo>
                  <a:cubicBezTo>
                    <a:pt x="19528" y="12511"/>
                    <a:pt x="19333" y="12600"/>
                    <a:pt x="19107" y="12600"/>
                  </a:cubicBezTo>
                  <a:cubicBezTo>
                    <a:pt x="18882" y="12600"/>
                    <a:pt x="18688" y="12511"/>
                    <a:pt x="18524" y="12333"/>
                  </a:cubicBezTo>
                  <a:cubicBezTo>
                    <a:pt x="18360" y="12155"/>
                    <a:pt x="18277" y="11944"/>
                    <a:pt x="18277" y="11700"/>
                  </a:cubicBezTo>
                  <a:cubicBezTo>
                    <a:pt x="18277" y="11456"/>
                    <a:pt x="18360" y="11245"/>
                    <a:pt x="18524" y="11067"/>
                  </a:cubicBezTo>
                  <a:cubicBezTo>
                    <a:pt x="18688" y="10889"/>
                    <a:pt x="18882" y="10800"/>
                    <a:pt x="19107" y="10800"/>
                  </a:cubicBezTo>
                  <a:cubicBezTo>
                    <a:pt x="19333" y="10800"/>
                    <a:pt x="19528" y="10889"/>
                    <a:pt x="19692" y="11067"/>
                  </a:cubicBezTo>
                  <a:cubicBezTo>
                    <a:pt x="19857" y="11245"/>
                    <a:pt x="19938" y="11456"/>
                    <a:pt x="19938" y="11700"/>
                  </a:cubicBezTo>
                  <a:cubicBezTo>
                    <a:pt x="19938" y="11944"/>
                    <a:pt x="19857" y="12155"/>
                    <a:pt x="19692" y="12333"/>
                  </a:cubicBezTo>
                  <a:cubicBezTo>
                    <a:pt x="19692" y="12333"/>
                    <a:pt x="19692" y="12333"/>
                    <a:pt x="19692" y="12333"/>
                  </a:cubicBezTo>
                  <a:close/>
                  <a:moveTo>
                    <a:pt x="16616" y="10800"/>
                  </a:moveTo>
                  <a:lnTo>
                    <a:pt x="4984" y="10800"/>
                  </a:lnTo>
                  <a:lnTo>
                    <a:pt x="4984" y="1800"/>
                  </a:lnTo>
                  <a:lnTo>
                    <a:pt x="13292" y="1800"/>
                  </a:lnTo>
                  <a:lnTo>
                    <a:pt x="13292" y="4050"/>
                  </a:lnTo>
                  <a:cubicBezTo>
                    <a:pt x="13292" y="4425"/>
                    <a:pt x="13414" y="4744"/>
                    <a:pt x="13655" y="5006"/>
                  </a:cubicBezTo>
                  <a:cubicBezTo>
                    <a:pt x="13898" y="5269"/>
                    <a:pt x="14192" y="5400"/>
                    <a:pt x="14538" y="5400"/>
                  </a:cubicBezTo>
                  <a:lnTo>
                    <a:pt x="16616" y="5400"/>
                  </a:lnTo>
                  <a:cubicBezTo>
                    <a:pt x="16616" y="5400"/>
                    <a:pt x="16616" y="10800"/>
                    <a:pt x="16616" y="10800"/>
                  </a:cubicBezTo>
                  <a:close/>
                  <a:moveTo>
                    <a:pt x="16616" y="19800"/>
                  </a:moveTo>
                  <a:lnTo>
                    <a:pt x="4984" y="19800"/>
                  </a:lnTo>
                  <a:lnTo>
                    <a:pt x="4984" y="16200"/>
                  </a:lnTo>
                  <a:lnTo>
                    <a:pt x="16616" y="16200"/>
                  </a:lnTo>
                  <a:cubicBezTo>
                    <a:pt x="16616" y="16200"/>
                    <a:pt x="16616" y="19800"/>
                    <a:pt x="16616" y="19800"/>
                  </a:cubicBezTo>
                  <a:close/>
                  <a:moveTo>
                    <a:pt x="20867" y="9795"/>
                  </a:moveTo>
                  <a:cubicBezTo>
                    <a:pt x="20378" y="9265"/>
                    <a:pt x="19791" y="9000"/>
                    <a:pt x="19107" y="9000"/>
                  </a:cubicBezTo>
                  <a:lnTo>
                    <a:pt x="18277" y="9000"/>
                  </a:lnTo>
                  <a:lnTo>
                    <a:pt x="18277" y="5400"/>
                  </a:lnTo>
                  <a:cubicBezTo>
                    <a:pt x="18277" y="5025"/>
                    <a:pt x="18190" y="4613"/>
                    <a:pt x="18018" y="4163"/>
                  </a:cubicBezTo>
                  <a:cubicBezTo>
                    <a:pt x="17844" y="3712"/>
                    <a:pt x="17637" y="3356"/>
                    <a:pt x="17394" y="3094"/>
                  </a:cubicBezTo>
                  <a:lnTo>
                    <a:pt x="15421" y="957"/>
                  </a:lnTo>
                  <a:cubicBezTo>
                    <a:pt x="15179" y="694"/>
                    <a:pt x="14850" y="469"/>
                    <a:pt x="14435" y="281"/>
                  </a:cubicBezTo>
                  <a:cubicBezTo>
                    <a:pt x="14020" y="94"/>
                    <a:pt x="13638" y="0"/>
                    <a:pt x="13292" y="0"/>
                  </a:cubicBezTo>
                  <a:lnTo>
                    <a:pt x="4569" y="0"/>
                  </a:lnTo>
                  <a:cubicBezTo>
                    <a:pt x="4223" y="0"/>
                    <a:pt x="3929" y="132"/>
                    <a:pt x="3687" y="394"/>
                  </a:cubicBezTo>
                  <a:cubicBezTo>
                    <a:pt x="3444" y="656"/>
                    <a:pt x="3323" y="975"/>
                    <a:pt x="3323" y="1350"/>
                  </a:cubicBezTo>
                  <a:lnTo>
                    <a:pt x="3323" y="9000"/>
                  </a:lnTo>
                  <a:lnTo>
                    <a:pt x="2493" y="9000"/>
                  </a:lnTo>
                  <a:cubicBezTo>
                    <a:pt x="1809" y="9000"/>
                    <a:pt x="1222" y="9265"/>
                    <a:pt x="734" y="9795"/>
                  </a:cubicBezTo>
                  <a:cubicBezTo>
                    <a:pt x="244" y="10324"/>
                    <a:pt x="0" y="10960"/>
                    <a:pt x="0" y="11700"/>
                  </a:cubicBezTo>
                  <a:lnTo>
                    <a:pt x="0" y="17550"/>
                  </a:lnTo>
                  <a:cubicBezTo>
                    <a:pt x="0" y="17673"/>
                    <a:pt x="41" y="17777"/>
                    <a:pt x="124" y="17866"/>
                  </a:cubicBezTo>
                  <a:cubicBezTo>
                    <a:pt x="205" y="17956"/>
                    <a:pt x="303" y="18000"/>
                    <a:pt x="415" y="18000"/>
                  </a:cubicBezTo>
                  <a:lnTo>
                    <a:pt x="3323" y="18000"/>
                  </a:lnTo>
                  <a:lnTo>
                    <a:pt x="3323" y="20250"/>
                  </a:lnTo>
                  <a:cubicBezTo>
                    <a:pt x="3323" y="20625"/>
                    <a:pt x="3444" y="20944"/>
                    <a:pt x="3687" y="21206"/>
                  </a:cubicBezTo>
                  <a:cubicBezTo>
                    <a:pt x="3929" y="21468"/>
                    <a:pt x="4223" y="21600"/>
                    <a:pt x="4569" y="21600"/>
                  </a:cubicBezTo>
                  <a:lnTo>
                    <a:pt x="17031" y="21600"/>
                  </a:lnTo>
                  <a:cubicBezTo>
                    <a:pt x="17377" y="21600"/>
                    <a:pt x="17671" y="21468"/>
                    <a:pt x="17913" y="21206"/>
                  </a:cubicBezTo>
                  <a:cubicBezTo>
                    <a:pt x="18156" y="20943"/>
                    <a:pt x="18277" y="20625"/>
                    <a:pt x="18277" y="20250"/>
                  </a:cubicBezTo>
                  <a:lnTo>
                    <a:pt x="18277" y="18000"/>
                  </a:lnTo>
                  <a:lnTo>
                    <a:pt x="21185" y="18000"/>
                  </a:lnTo>
                  <a:cubicBezTo>
                    <a:pt x="21297" y="18000"/>
                    <a:pt x="21395" y="17956"/>
                    <a:pt x="21476" y="17866"/>
                  </a:cubicBezTo>
                  <a:cubicBezTo>
                    <a:pt x="21559" y="17777"/>
                    <a:pt x="21600" y="17673"/>
                    <a:pt x="21600" y="17550"/>
                  </a:cubicBezTo>
                  <a:lnTo>
                    <a:pt x="21600" y="11700"/>
                  </a:lnTo>
                  <a:cubicBezTo>
                    <a:pt x="21600" y="10960"/>
                    <a:pt x="21356" y="10324"/>
                    <a:pt x="20867" y="9795"/>
                  </a:cubicBezTo>
                  <a:cubicBezTo>
                    <a:pt x="20867" y="9795"/>
                    <a:pt x="20867" y="9795"/>
                    <a:pt x="20867" y="9795"/>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nvGrpSpPr>
          <p:cNvPr id="39" name="Group 1356"/>
          <p:cNvGrpSpPr/>
          <p:nvPr/>
        </p:nvGrpSpPr>
        <p:grpSpPr>
          <a:xfrm>
            <a:off x="1633069" y="3058559"/>
            <a:ext cx="398195" cy="398195"/>
            <a:chOff x="0" y="0"/>
            <a:chExt cx="1243363" cy="1243363"/>
          </a:xfrm>
        </p:grpSpPr>
        <p:sp>
          <p:nvSpPr>
            <p:cNvPr id="40" name="Shape 1351"/>
            <p:cNvSpPr/>
            <p:nvPr/>
          </p:nvSpPr>
          <p:spPr>
            <a:xfrm>
              <a:off x="0" y="0"/>
              <a:ext cx="1243364" cy="1243364"/>
            </a:xfrm>
            <a:prstGeom prst="rect">
              <a:avLst/>
            </a:prstGeom>
            <a:solidFill>
              <a:schemeClr val="accent1"/>
            </a:solidFill>
            <a:ln w="12700" cap="flat">
              <a:noFill/>
              <a:miter lim="400000"/>
            </a:ln>
            <a:effectLst/>
          </p:spPr>
          <p:txBody>
            <a:bodyPr wrap="square" lIns="50800" tIns="50800" rIns="50800" bIns="508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nvGrpSpPr>
            <p:cNvPr id="41" name="Group 1355"/>
            <p:cNvGrpSpPr/>
            <p:nvPr/>
          </p:nvGrpSpPr>
          <p:grpSpPr>
            <a:xfrm>
              <a:off x="356142" y="391541"/>
              <a:ext cx="533285" cy="457201"/>
              <a:chOff x="0" y="0"/>
              <a:chExt cx="533283" cy="457200"/>
            </a:xfrm>
          </p:grpSpPr>
          <p:sp>
            <p:nvSpPr>
              <p:cNvPr id="42" name="Shape 1352"/>
              <p:cNvSpPr/>
              <p:nvPr/>
            </p:nvSpPr>
            <p:spPr>
              <a:xfrm>
                <a:off x="0" y="76178"/>
                <a:ext cx="85718" cy="381010"/>
              </a:xfrm>
              <a:custGeom>
                <a:avLst/>
                <a:gdLst/>
                <a:ahLst/>
                <a:cxnLst>
                  <a:cxn ang="0">
                    <a:pos x="wd2" y="hd2"/>
                  </a:cxn>
                  <a:cxn ang="5400000">
                    <a:pos x="wd2" y="hd2"/>
                  </a:cxn>
                  <a:cxn ang="10800000">
                    <a:pos x="wd2" y="hd2"/>
                  </a:cxn>
                  <a:cxn ang="16200000">
                    <a:pos x="wd2" y="hd2"/>
                  </a:cxn>
                </a:cxnLst>
                <a:rect l="0" t="0" r="r" b="b"/>
                <a:pathLst>
                  <a:path w="21600" h="21600" extrusionOk="0">
                    <a:moveTo>
                      <a:pt x="4949" y="1114"/>
                    </a:moveTo>
                    <a:cubicBezTo>
                      <a:pt x="1650" y="1857"/>
                      <a:pt x="0" y="2746"/>
                      <a:pt x="0" y="3780"/>
                    </a:cubicBezTo>
                    <a:lnTo>
                      <a:pt x="0" y="17820"/>
                    </a:lnTo>
                    <a:cubicBezTo>
                      <a:pt x="0" y="18855"/>
                      <a:pt x="1650" y="19744"/>
                      <a:pt x="4949" y="20487"/>
                    </a:cubicBezTo>
                    <a:cubicBezTo>
                      <a:pt x="8249" y="21229"/>
                      <a:pt x="12200" y="21600"/>
                      <a:pt x="16803" y="21600"/>
                    </a:cubicBezTo>
                    <a:lnTo>
                      <a:pt x="21600" y="21600"/>
                    </a:lnTo>
                    <a:lnTo>
                      <a:pt x="21600" y="0"/>
                    </a:lnTo>
                    <a:lnTo>
                      <a:pt x="16803" y="0"/>
                    </a:lnTo>
                    <a:cubicBezTo>
                      <a:pt x="12200" y="0"/>
                      <a:pt x="8249" y="372"/>
                      <a:pt x="4949" y="1114"/>
                    </a:cubicBezTo>
                    <a:cubicBezTo>
                      <a:pt x="4949" y="1114"/>
                      <a:pt x="4949" y="1114"/>
                      <a:pt x="4949"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3" name="Shape 1353"/>
              <p:cNvSpPr/>
              <p:nvPr/>
            </p:nvSpPr>
            <p:spPr>
              <a:xfrm>
                <a:off x="113393" y="0"/>
                <a:ext cx="304819" cy="457200"/>
              </a:xfrm>
              <a:custGeom>
                <a:avLst/>
                <a:gdLst/>
                <a:ahLst/>
                <a:cxnLst>
                  <a:cxn ang="0">
                    <a:pos x="wd2" y="hd2"/>
                  </a:cxn>
                  <a:cxn ang="5400000">
                    <a:pos x="wd2" y="hd2"/>
                  </a:cxn>
                  <a:cxn ang="10800000">
                    <a:pos x="wd2" y="hd2"/>
                  </a:cxn>
                  <a:cxn ang="16200000">
                    <a:pos x="wd2" y="hd2"/>
                  </a:cxn>
                </a:cxnLst>
                <a:rect l="0" t="0" r="r" b="b"/>
                <a:pathLst>
                  <a:path w="21600" h="21600" extrusionOk="0">
                    <a:moveTo>
                      <a:pt x="16200" y="3600"/>
                    </a:moveTo>
                    <a:lnTo>
                      <a:pt x="5400" y="3600"/>
                    </a:lnTo>
                    <a:lnTo>
                      <a:pt x="5400" y="1800"/>
                    </a:lnTo>
                    <a:lnTo>
                      <a:pt x="16200" y="1800"/>
                    </a:lnTo>
                    <a:cubicBezTo>
                      <a:pt x="16200" y="1800"/>
                      <a:pt x="16200" y="3600"/>
                      <a:pt x="16200" y="3600"/>
                    </a:cubicBezTo>
                    <a:close/>
                    <a:moveTo>
                      <a:pt x="18900" y="1350"/>
                    </a:moveTo>
                    <a:cubicBezTo>
                      <a:pt x="18900" y="975"/>
                      <a:pt x="18703" y="657"/>
                      <a:pt x="18308" y="394"/>
                    </a:cubicBezTo>
                    <a:cubicBezTo>
                      <a:pt x="17915" y="131"/>
                      <a:pt x="17437" y="0"/>
                      <a:pt x="16875" y="0"/>
                    </a:cubicBezTo>
                    <a:lnTo>
                      <a:pt x="4725" y="0"/>
                    </a:lnTo>
                    <a:cubicBezTo>
                      <a:pt x="4163" y="0"/>
                      <a:pt x="3685" y="131"/>
                      <a:pt x="3291" y="394"/>
                    </a:cubicBezTo>
                    <a:cubicBezTo>
                      <a:pt x="2897" y="656"/>
                      <a:pt x="2700" y="975"/>
                      <a:pt x="2700" y="1350"/>
                    </a:cubicBezTo>
                    <a:lnTo>
                      <a:pt x="2700" y="3600"/>
                    </a:lnTo>
                    <a:lnTo>
                      <a:pt x="0" y="3600"/>
                    </a:lnTo>
                    <a:lnTo>
                      <a:pt x="0" y="21600"/>
                    </a:lnTo>
                    <a:lnTo>
                      <a:pt x="21600" y="21600"/>
                    </a:lnTo>
                    <a:lnTo>
                      <a:pt x="21600" y="3600"/>
                    </a:lnTo>
                    <a:lnTo>
                      <a:pt x="18900" y="3600"/>
                    </a:lnTo>
                    <a:cubicBezTo>
                      <a:pt x="18900" y="3600"/>
                      <a:pt x="18900" y="1350"/>
                      <a:pt x="18900" y="1350"/>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sp>
            <p:nvSpPr>
              <p:cNvPr id="44" name="Shape 1354"/>
              <p:cNvSpPr/>
              <p:nvPr/>
            </p:nvSpPr>
            <p:spPr>
              <a:xfrm>
                <a:off x="447548" y="76178"/>
                <a:ext cx="85736" cy="381010"/>
              </a:xfrm>
              <a:custGeom>
                <a:avLst/>
                <a:gdLst/>
                <a:ahLst/>
                <a:cxnLst>
                  <a:cxn ang="0">
                    <a:pos x="wd2" y="hd2"/>
                  </a:cxn>
                  <a:cxn ang="5400000">
                    <a:pos x="wd2" y="hd2"/>
                  </a:cxn>
                  <a:cxn ang="10800000">
                    <a:pos x="wd2" y="hd2"/>
                  </a:cxn>
                  <a:cxn ang="16200000">
                    <a:pos x="wd2" y="hd2"/>
                  </a:cxn>
                </a:cxnLst>
                <a:rect l="0" t="0" r="r" b="b"/>
                <a:pathLst>
                  <a:path w="21600" h="21600" extrusionOk="0">
                    <a:moveTo>
                      <a:pt x="16652" y="1114"/>
                    </a:moveTo>
                    <a:cubicBezTo>
                      <a:pt x="13348" y="372"/>
                      <a:pt x="9402" y="0"/>
                      <a:pt x="4800" y="0"/>
                    </a:cubicBezTo>
                    <a:lnTo>
                      <a:pt x="0" y="0"/>
                    </a:lnTo>
                    <a:lnTo>
                      <a:pt x="0" y="21600"/>
                    </a:lnTo>
                    <a:lnTo>
                      <a:pt x="4800" y="21600"/>
                    </a:lnTo>
                    <a:cubicBezTo>
                      <a:pt x="9402" y="21600"/>
                      <a:pt x="13348" y="21229"/>
                      <a:pt x="16652" y="20487"/>
                    </a:cubicBezTo>
                    <a:cubicBezTo>
                      <a:pt x="19951" y="19744"/>
                      <a:pt x="21600" y="18855"/>
                      <a:pt x="21600" y="17820"/>
                    </a:cubicBezTo>
                    <a:lnTo>
                      <a:pt x="21600" y="3780"/>
                    </a:lnTo>
                    <a:cubicBezTo>
                      <a:pt x="21600" y="2746"/>
                      <a:pt x="19951" y="1857"/>
                      <a:pt x="16652" y="1114"/>
                    </a:cubicBezTo>
                    <a:cubicBezTo>
                      <a:pt x="16652" y="1114"/>
                      <a:pt x="16652" y="1114"/>
                      <a:pt x="16652" y="1114"/>
                    </a:cubicBezTo>
                    <a:close/>
                  </a:path>
                </a:pathLst>
              </a:custGeom>
              <a:solidFill>
                <a:srgbClr val="FFFFFF"/>
              </a:solidFill>
              <a:ln w="12700" cap="flat">
                <a:noFill/>
                <a:miter lim="400000"/>
              </a:ln>
              <a:effectLst/>
            </p:spPr>
            <p:txBody>
              <a:bodyPr wrap="square" lIns="38100" tIns="38100" rIns="38100" bIns="38100" numCol="1" anchor="ctr">
                <a:noAutofit/>
              </a:bodyPr>
              <a:lstStyle/>
              <a:p>
                <a:pPr lvl="0">
                  <a:defRPr sz="3200">
                    <a:solidFill>
                      <a:srgbClr val="FFFFFF"/>
                    </a:solidFill>
                    <a:latin typeface="+mn-lt"/>
                    <a:ea typeface="+mn-ea"/>
                    <a:cs typeface="+mn-cs"/>
                    <a:sym typeface="Helvetica Light"/>
                  </a:defRPr>
                </a:pPr>
                <a:endParaRPr>
                  <a:latin typeface="微软雅黑" panose="020B0503020204020204" pitchFamily="34" charset="-122"/>
                  <a:ea typeface="微软雅黑" panose="020B0503020204020204" pitchFamily="34" charset="-122"/>
                </a:endParaRPr>
              </a:p>
            </p:txBody>
          </p:sp>
        </p:grpSp>
      </p:grpSp>
      <p:sp>
        <p:nvSpPr>
          <p:cNvPr id="45" name="TextBox 44"/>
          <p:cNvSpPr txBox="1"/>
          <p:nvPr/>
        </p:nvSpPr>
        <p:spPr>
          <a:xfrm>
            <a:off x="1633069"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Text Placeholder 4"/>
          <p:cNvSpPr txBox="1"/>
          <p:nvPr/>
        </p:nvSpPr>
        <p:spPr>
          <a:xfrm>
            <a:off x="1549308"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3210995"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8" name="Text Placeholder 4"/>
          <p:cNvSpPr txBox="1"/>
          <p:nvPr/>
        </p:nvSpPr>
        <p:spPr>
          <a:xfrm>
            <a:off x="3127234" y="1851186"/>
            <a:ext cx="1288998"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9" name="TextBox 48"/>
          <p:cNvSpPr txBox="1"/>
          <p:nvPr/>
        </p:nvSpPr>
        <p:spPr>
          <a:xfrm>
            <a:off x="4788922"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0" name="Text Placeholder 4"/>
          <p:cNvSpPr txBox="1"/>
          <p:nvPr/>
        </p:nvSpPr>
        <p:spPr>
          <a:xfrm>
            <a:off x="4705160"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1" name="TextBox 50"/>
          <p:cNvSpPr txBox="1"/>
          <p:nvPr/>
        </p:nvSpPr>
        <p:spPr>
          <a:xfrm>
            <a:off x="6366847" y="2064335"/>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2" name="Text Placeholder 4"/>
          <p:cNvSpPr txBox="1"/>
          <p:nvPr/>
        </p:nvSpPr>
        <p:spPr>
          <a:xfrm>
            <a:off x="6283086" y="1851186"/>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1633069"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Text Placeholder 4"/>
          <p:cNvSpPr txBox="1"/>
          <p:nvPr/>
        </p:nvSpPr>
        <p:spPr>
          <a:xfrm>
            <a:off x="1549308"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3210995"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6" name="Text Placeholder 4"/>
          <p:cNvSpPr txBox="1"/>
          <p:nvPr/>
        </p:nvSpPr>
        <p:spPr>
          <a:xfrm>
            <a:off x="3127234" y="3584211"/>
            <a:ext cx="1288998"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4788922"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8" name="Text Placeholder 4"/>
          <p:cNvSpPr txBox="1"/>
          <p:nvPr/>
        </p:nvSpPr>
        <p:spPr>
          <a:xfrm>
            <a:off x="4705160"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6366847" y="3797361"/>
            <a:ext cx="1373505" cy="738664"/>
          </a:xfrm>
          <a:prstGeom prst="rect">
            <a:avLst/>
          </a:prstGeom>
          <a:noFill/>
        </p:spPr>
        <p:txBody>
          <a:bodyPr wrap="square" lIns="0" tIns="0" rIns="0" bIns="0"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0" name="Text Placeholder 4"/>
          <p:cNvSpPr txBox="1"/>
          <p:nvPr/>
        </p:nvSpPr>
        <p:spPr>
          <a:xfrm>
            <a:off x="6283086" y="3584211"/>
            <a:ext cx="1229489" cy="200824"/>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10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62"/>
                                        </p:tgtEl>
                                        <p:attrNameLst>
                                          <p:attrName>style.visibility</p:attrName>
                                        </p:attrNameLst>
                                      </p:cBhvr>
                                      <p:to>
                                        <p:strVal val="visible"/>
                                      </p:to>
                                    </p:set>
                                    <p:anim calcmode="lin" valueType="num">
                                      <p:cBhvr>
                                        <p:cTn id="7" dur="500" fill="hold"/>
                                        <p:tgtEl>
                                          <p:spTgt spid="6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62"/>
                                        </p:tgtEl>
                                        <p:attrNameLst>
                                          <p:attrName>ppt_y</p:attrName>
                                        </p:attrNameLst>
                                      </p:cBhvr>
                                      <p:tavLst>
                                        <p:tav tm="0">
                                          <p:val>
                                            <p:strVal val="#ppt_y"/>
                                          </p:val>
                                        </p:tav>
                                        <p:tav tm="100000">
                                          <p:val>
                                            <p:strVal val="#ppt_y"/>
                                          </p:val>
                                        </p:tav>
                                      </p:tavLst>
                                    </p:anim>
                                    <p:anim calcmode="lin" valueType="num">
                                      <p:cBhvr>
                                        <p:cTn id="9" dur="500" fill="hold"/>
                                        <p:tgtEl>
                                          <p:spTgt spid="6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6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62"/>
                                        </p:tgtEl>
                                      </p:cBhvr>
                                    </p:animEffect>
                                  </p:childTnLst>
                                </p:cTn>
                              </p:par>
                            </p:childTnLst>
                          </p:cTn>
                        </p:par>
                        <p:par>
                          <p:cTn id="12" fill="hold">
                            <p:stCondLst>
                              <p:cond delay="85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350"/>
                            </p:stCondLst>
                            <p:childTnLst>
                              <p:par>
                                <p:cTn id="17" presetID="10" presetClass="entr" presetSubtype="0" fill="hold" grpId="0" nodeType="afterEffect">
                                  <p:stCondLst>
                                    <p:cond delay="0"/>
                                  </p:stCondLst>
                                  <p:childTnLst>
                                    <p:set>
                                      <p:cBhvr>
                                        <p:cTn id="18" dur="1" fill="hold">
                                          <p:stCondLst>
                                            <p:cond delay="0"/>
                                          </p:stCondLst>
                                        </p:cTn>
                                        <p:tgtEl>
                                          <p:spTgt spid="46">
                                            <p:txEl>
                                              <p:pRg st="0" end="0"/>
                                            </p:txEl>
                                          </p:spTgt>
                                        </p:tgtEl>
                                        <p:attrNameLst>
                                          <p:attrName>style.visibility</p:attrName>
                                        </p:attrNameLst>
                                      </p:cBhvr>
                                      <p:to>
                                        <p:strVal val="visible"/>
                                      </p:to>
                                    </p:set>
                                    <p:animEffect transition="in" filter="fade">
                                      <p:cBhvr>
                                        <p:cTn id="19" dur="500"/>
                                        <p:tgtEl>
                                          <p:spTgt spid="46">
                                            <p:txEl>
                                              <p:pRg st="0" end="0"/>
                                            </p:txEl>
                                          </p:spTgt>
                                        </p:tgtEl>
                                      </p:cBhvr>
                                    </p:animEffect>
                                  </p:childTnLst>
                                </p:cTn>
                              </p:par>
                            </p:childTnLst>
                          </p:cTn>
                        </p:par>
                        <p:par>
                          <p:cTn id="20" fill="hold">
                            <p:stCondLst>
                              <p:cond delay="1850"/>
                            </p:stCondLst>
                            <p:childTnLst>
                              <p:par>
                                <p:cTn id="21" presetID="18" presetClass="entr" presetSubtype="6" fill="hold" grpId="0" nodeType="afterEffect">
                                  <p:stCondLst>
                                    <p:cond delay="0"/>
                                  </p:stCondLst>
                                  <p:childTnLst>
                                    <p:set>
                                      <p:cBhvr>
                                        <p:cTn id="22" dur="1" fill="hold">
                                          <p:stCondLst>
                                            <p:cond delay="0"/>
                                          </p:stCondLst>
                                        </p:cTn>
                                        <p:tgtEl>
                                          <p:spTgt spid="45"/>
                                        </p:tgtEl>
                                        <p:attrNameLst>
                                          <p:attrName>style.visibility</p:attrName>
                                        </p:attrNameLst>
                                      </p:cBhvr>
                                      <p:to>
                                        <p:strVal val="visible"/>
                                      </p:to>
                                    </p:set>
                                    <p:animEffect transition="in" filter="strips(downRight)">
                                      <p:cBhvr>
                                        <p:cTn id="23" dur="500"/>
                                        <p:tgtEl>
                                          <p:spTgt spid="4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2850"/>
                            </p:stCondLst>
                            <p:childTnLst>
                              <p:par>
                                <p:cTn id="29" presetID="9"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par>
                          <p:cTn id="32" fill="hold">
                            <p:stCondLst>
                              <p:cond delay="3350"/>
                            </p:stCondLst>
                            <p:childTnLst>
                              <p:par>
                                <p:cTn id="33" presetID="10" presetClass="entr" presetSubtype="0" fill="hold" grpId="0" nodeType="afterEffect">
                                  <p:stCondLst>
                                    <p:cond delay="0"/>
                                  </p:stCondLst>
                                  <p:childTnLst>
                                    <p:set>
                                      <p:cBhvr>
                                        <p:cTn id="34" dur="1" fill="hold">
                                          <p:stCondLst>
                                            <p:cond delay="0"/>
                                          </p:stCondLst>
                                        </p:cTn>
                                        <p:tgtEl>
                                          <p:spTgt spid="48">
                                            <p:txEl>
                                              <p:pRg st="0" end="0"/>
                                            </p:txEl>
                                          </p:spTgt>
                                        </p:tgtEl>
                                        <p:attrNameLst>
                                          <p:attrName>style.visibility</p:attrName>
                                        </p:attrNameLst>
                                      </p:cBhvr>
                                      <p:to>
                                        <p:strVal val="visible"/>
                                      </p:to>
                                    </p:set>
                                    <p:animEffect transition="in" filter="fade">
                                      <p:cBhvr>
                                        <p:cTn id="35" dur="500"/>
                                        <p:tgtEl>
                                          <p:spTgt spid="48">
                                            <p:txEl>
                                              <p:pRg st="0" end="0"/>
                                            </p:txEl>
                                          </p:spTgt>
                                        </p:tgtEl>
                                      </p:cBhvr>
                                    </p:animEffect>
                                  </p:childTnLst>
                                </p:cTn>
                              </p:par>
                            </p:childTnLst>
                          </p:cTn>
                        </p:par>
                        <p:par>
                          <p:cTn id="36" fill="hold">
                            <p:stCondLst>
                              <p:cond delay="3850"/>
                            </p:stCondLst>
                            <p:childTnLst>
                              <p:par>
                                <p:cTn id="37" presetID="18" presetClass="entr" presetSubtype="6"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Effect transition="in" filter="strips(downRight)">
                                      <p:cBhvr>
                                        <p:cTn id="39" dur="500"/>
                                        <p:tgtEl>
                                          <p:spTgt spid="4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500"/>
                                        <p:tgtEl>
                                          <p:spTgt spid="8"/>
                                        </p:tgtEl>
                                      </p:cBhvr>
                                    </p:animEffect>
                                  </p:childTnLst>
                                </p:cTn>
                              </p:par>
                            </p:childTnLst>
                          </p:cTn>
                        </p:par>
                        <p:par>
                          <p:cTn id="44" fill="hold">
                            <p:stCondLst>
                              <p:cond delay="4850"/>
                            </p:stCondLst>
                            <p:childTnLst>
                              <p:par>
                                <p:cTn id="45" presetID="9" presetClass="entr" presetSubtype="0"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dissolve">
                                      <p:cBhvr>
                                        <p:cTn id="47" dur="500"/>
                                        <p:tgtEl>
                                          <p:spTgt spid="24"/>
                                        </p:tgtEl>
                                      </p:cBhvr>
                                    </p:animEffect>
                                  </p:childTnLst>
                                </p:cTn>
                              </p:par>
                            </p:childTnLst>
                          </p:cTn>
                        </p:par>
                        <p:par>
                          <p:cTn id="48" fill="hold">
                            <p:stCondLst>
                              <p:cond delay="5350"/>
                            </p:stCondLst>
                            <p:childTnLst>
                              <p:par>
                                <p:cTn id="49" presetID="10" presetClass="entr" presetSubtype="0" fill="hold" grpId="0" nodeType="afterEffect">
                                  <p:stCondLst>
                                    <p:cond delay="0"/>
                                  </p:stCondLst>
                                  <p:childTnLst>
                                    <p:set>
                                      <p:cBhvr>
                                        <p:cTn id="50" dur="1" fill="hold">
                                          <p:stCondLst>
                                            <p:cond delay="0"/>
                                          </p:stCondLst>
                                        </p:cTn>
                                        <p:tgtEl>
                                          <p:spTgt spid="50">
                                            <p:txEl>
                                              <p:pRg st="0" end="0"/>
                                            </p:txEl>
                                          </p:spTgt>
                                        </p:tgtEl>
                                        <p:attrNameLst>
                                          <p:attrName>style.visibility</p:attrName>
                                        </p:attrNameLst>
                                      </p:cBhvr>
                                      <p:to>
                                        <p:strVal val="visible"/>
                                      </p:to>
                                    </p:set>
                                    <p:animEffect transition="in" filter="fade">
                                      <p:cBhvr>
                                        <p:cTn id="51" dur="500"/>
                                        <p:tgtEl>
                                          <p:spTgt spid="50">
                                            <p:txEl>
                                              <p:pRg st="0" end="0"/>
                                            </p:txEl>
                                          </p:spTgt>
                                        </p:tgtEl>
                                      </p:cBhvr>
                                    </p:animEffect>
                                  </p:childTnLst>
                                </p:cTn>
                              </p:par>
                            </p:childTnLst>
                          </p:cTn>
                        </p:par>
                        <p:par>
                          <p:cTn id="52" fill="hold">
                            <p:stCondLst>
                              <p:cond delay="5850"/>
                            </p:stCondLst>
                            <p:childTnLst>
                              <p:par>
                                <p:cTn id="53" presetID="18" presetClass="entr" presetSubtype="6" fill="hold" grpId="0" nodeType="after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strips(downRight)">
                                      <p:cBhvr>
                                        <p:cTn id="55" dur="500"/>
                                        <p:tgtEl>
                                          <p:spTgt spid="49"/>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par>
                          <p:cTn id="60" fill="hold">
                            <p:stCondLst>
                              <p:cond delay="6850"/>
                            </p:stCondLst>
                            <p:childTnLst>
                              <p:par>
                                <p:cTn id="61" presetID="9" presetClass="entr" presetSubtype="0" fill="hold"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dissolve">
                                      <p:cBhvr>
                                        <p:cTn id="63" dur="500"/>
                                        <p:tgtEl>
                                          <p:spTgt spid="27"/>
                                        </p:tgtEl>
                                      </p:cBhvr>
                                    </p:animEffect>
                                  </p:childTnLst>
                                </p:cTn>
                              </p:par>
                            </p:childTnLst>
                          </p:cTn>
                        </p:par>
                        <p:par>
                          <p:cTn id="64" fill="hold">
                            <p:stCondLst>
                              <p:cond delay="7350"/>
                            </p:stCondLst>
                            <p:childTnLst>
                              <p:par>
                                <p:cTn id="65" presetID="10" presetClass="entr" presetSubtype="0" fill="hold" grpId="0" nodeType="afterEffect">
                                  <p:stCondLst>
                                    <p:cond delay="0"/>
                                  </p:stCondLst>
                                  <p:childTnLst>
                                    <p:set>
                                      <p:cBhvr>
                                        <p:cTn id="66" dur="1" fill="hold">
                                          <p:stCondLst>
                                            <p:cond delay="0"/>
                                          </p:stCondLst>
                                        </p:cTn>
                                        <p:tgtEl>
                                          <p:spTgt spid="52">
                                            <p:txEl>
                                              <p:pRg st="0" end="0"/>
                                            </p:txEl>
                                          </p:spTgt>
                                        </p:tgtEl>
                                        <p:attrNameLst>
                                          <p:attrName>style.visibility</p:attrName>
                                        </p:attrNameLst>
                                      </p:cBhvr>
                                      <p:to>
                                        <p:strVal val="visible"/>
                                      </p:to>
                                    </p:set>
                                    <p:animEffect transition="in" filter="fade">
                                      <p:cBhvr>
                                        <p:cTn id="67" dur="500"/>
                                        <p:tgtEl>
                                          <p:spTgt spid="52">
                                            <p:txEl>
                                              <p:pRg st="0" end="0"/>
                                            </p:txEl>
                                          </p:spTgt>
                                        </p:tgtEl>
                                      </p:cBhvr>
                                    </p:animEffect>
                                  </p:childTnLst>
                                </p:cTn>
                              </p:par>
                            </p:childTnLst>
                          </p:cTn>
                        </p:par>
                        <p:par>
                          <p:cTn id="68" fill="hold">
                            <p:stCondLst>
                              <p:cond delay="7850"/>
                            </p:stCondLst>
                            <p:childTnLst>
                              <p:par>
                                <p:cTn id="69" presetID="18" presetClass="entr" presetSubtype="6" fill="hold" grpId="0" nodeType="after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strips(downRight)">
                                      <p:cBhvr>
                                        <p:cTn id="71" dur="500"/>
                                        <p:tgtEl>
                                          <p:spTgt spid="51"/>
                                        </p:tgtEl>
                                      </p:cBhvr>
                                    </p:animEffect>
                                  </p:childTnLst>
                                </p:cTn>
                              </p:par>
                            </p:childTnLst>
                          </p:cTn>
                        </p:par>
                        <p:par>
                          <p:cTn id="72" fill="hold">
                            <p:stCondLst>
                              <p:cond delay="8350"/>
                            </p:stCondLst>
                            <p:childTnLst>
                              <p:par>
                                <p:cTn id="73" presetID="22" presetClass="entr" presetSubtype="8"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wipe(left)">
                                      <p:cBhvr>
                                        <p:cTn id="75" dur="500"/>
                                        <p:tgtEl>
                                          <p:spTgt spid="13"/>
                                        </p:tgtEl>
                                      </p:cBhvr>
                                    </p:animEffect>
                                  </p:childTnLst>
                                </p:cTn>
                              </p:par>
                            </p:childTnLst>
                          </p:cTn>
                        </p:par>
                        <p:par>
                          <p:cTn id="76" fill="hold">
                            <p:stCondLst>
                              <p:cond delay="8850"/>
                            </p:stCondLst>
                            <p:childTnLst>
                              <p:par>
                                <p:cTn id="77" presetID="22" presetClass="entr" presetSubtype="1" fill="hold" grpId="0" nodeType="afterEffect">
                                  <p:stCondLst>
                                    <p:cond delay="0"/>
                                  </p:stCondLst>
                                  <p:childTnLst>
                                    <p:set>
                                      <p:cBhvr>
                                        <p:cTn id="78" dur="1" fill="hold">
                                          <p:stCondLst>
                                            <p:cond delay="0"/>
                                          </p:stCondLst>
                                        </p:cTn>
                                        <p:tgtEl>
                                          <p:spTgt spid="14"/>
                                        </p:tgtEl>
                                        <p:attrNameLst>
                                          <p:attrName>style.visibility</p:attrName>
                                        </p:attrNameLst>
                                      </p:cBhvr>
                                      <p:to>
                                        <p:strVal val="visible"/>
                                      </p:to>
                                    </p:set>
                                    <p:animEffect transition="in" filter="wipe(up)">
                                      <p:cBhvr>
                                        <p:cTn id="79" dur="500"/>
                                        <p:tgtEl>
                                          <p:spTgt spid="14"/>
                                        </p:tgtEl>
                                      </p:cBhvr>
                                    </p:animEffect>
                                  </p:childTnLst>
                                </p:cTn>
                              </p:par>
                            </p:childTnLst>
                          </p:cTn>
                        </p:par>
                        <p:par>
                          <p:cTn id="80" fill="hold">
                            <p:stCondLst>
                              <p:cond delay="9350"/>
                            </p:stCondLst>
                            <p:childTnLst>
                              <p:par>
                                <p:cTn id="81" presetID="22" presetClass="entr" presetSubtype="2" fill="hold" grpId="0" nodeType="afterEffect">
                                  <p:stCondLst>
                                    <p:cond delay="0"/>
                                  </p:stCondLst>
                                  <p:childTnLst>
                                    <p:set>
                                      <p:cBhvr>
                                        <p:cTn id="82" dur="1" fill="hold">
                                          <p:stCondLst>
                                            <p:cond delay="0"/>
                                          </p:stCondLst>
                                        </p:cTn>
                                        <p:tgtEl>
                                          <p:spTgt spid="15"/>
                                        </p:tgtEl>
                                        <p:attrNameLst>
                                          <p:attrName>style.visibility</p:attrName>
                                        </p:attrNameLst>
                                      </p:cBhvr>
                                      <p:to>
                                        <p:strVal val="visible"/>
                                      </p:to>
                                    </p:set>
                                    <p:animEffect transition="in" filter="wipe(right)">
                                      <p:cBhvr>
                                        <p:cTn id="83" dur="500"/>
                                        <p:tgtEl>
                                          <p:spTgt spid="15"/>
                                        </p:tgtEl>
                                      </p:cBhvr>
                                    </p:animEffect>
                                  </p:childTnLst>
                                </p:cTn>
                              </p:par>
                            </p:childTnLst>
                          </p:cTn>
                        </p:par>
                        <p:par>
                          <p:cTn id="84" fill="hold">
                            <p:stCondLst>
                              <p:cond delay="9850"/>
                            </p:stCondLst>
                            <p:childTnLst>
                              <p:par>
                                <p:cTn id="85" presetID="9" presetClass="entr" presetSubtype="0" fill="hold"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dissolve">
                                      <p:cBhvr>
                                        <p:cTn id="87" dur="500"/>
                                        <p:tgtEl>
                                          <p:spTgt spid="30"/>
                                        </p:tgtEl>
                                      </p:cBhvr>
                                    </p:animEffect>
                                  </p:childTnLst>
                                </p:cTn>
                              </p:par>
                            </p:childTnLst>
                          </p:cTn>
                        </p:par>
                        <p:par>
                          <p:cTn id="88" fill="hold">
                            <p:stCondLst>
                              <p:cond delay="10350"/>
                            </p:stCondLst>
                            <p:childTnLst>
                              <p:par>
                                <p:cTn id="89" presetID="10" presetClass="entr" presetSubtype="0" fill="hold" grpId="0" nodeType="afterEffect">
                                  <p:stCondLst>
                                    <p:cond delay="0"/>
                                  </p:stCondLst>
                                  <p:childTnLst>
                                    <p:set>
                                      <p:cBhvr>
                                        <p:cTn id="90" dur="1" fill="hold">
                                          <p:stCondLst>
                                            <p:cond delay="0"/>
                                          </p:stCondLst>
                                        </p:cTn>
                                        <p:tgtEl>
                                          <p:spTgt spid="60">
                                            <p:txEl>
                                              <p:pRg st="0" end="0"/>
                                            </p:txEl>
                                          </p:spTgt>
                                        </p:tgtEl>
                                        <p:attrNameLst>
                                          <p:attrName>style.visibility</p:attrName>
                                        </p:attrNameLst>
                                      </p:cBhvr>
                                      <p:to>
                                        <p:strVal val="visible"/>
                                      </p:to>
                                    </p:set>
                                    <p:animEffect transition="in" filter="fade">
                                      <p:cBhvr>
                                        <p:cTn id="91" dur="500"/>
                                        <p:tgtEl>
                                          <p:spTgt spid="60">
                                            <p:txEl>
                                              <p:pRg st="0" end="0"/>
                                            </p:txEl>
                                          </p:spTgt>
                                        </p:tgtEl>
                                      </p:cBhvr>
                                    </p:animEffect>
                                  </p:childTnLst>
                                </p:cTn>
                              </p:par>
                            </p:childTnLst>
                          </p:cTn>
                        </p:par>
                        <p:par>
                          <p:cTn id="92" fill="hold">
                            <p:stCondLst>
                              <p:cond delay="10850"/>
                            </p:stCondLst>
                            <p:childTnLst>
                              <p:par>
                                <p:cTn id="93" presetID="18" presetClass="entr" presetSubtype="6" fill="hold" grpId="0" nodeType="afterEffect">
                                  <p:stCondLst>
                                    <p:cond delay="0"/>
                                  </p:stCondLst>
                                  <p:childTnLst>
                                    <p:set>
                                      <p:cBhvr>
                                        <p:cTn id="94" dur="1" fill="hold">
                                          <p:stCondLst>
                                            <p:cond delay="0"/>
                                          </p:stCondLst>
                                        </p:cTn>
                                        <p:tgtEl>
                                          <p:spTgt spid="59"/>
                                        </p:tgtEl>
                                        <p:attrNameLst>
                                          <p:attrName>style.visibility</p:attrName>
                                        </p:attrNameLst>
                                      </p:cBhvr>
                                      <p:to>
                                        <p:strVal val="visible"/>
                                      </p:to>
                                    </p:set>
                                    <p:animEffect transition="in" filter="strips(downRight)">
                                      <p:cBhvr>
                                        <p:cTn id="95" dur="500"/>
                                        <p:tgtEl>
                                          <p:spTgt spid="59"/>
                                        </p:tgtEl>
                                      </p:cBhvr>
                                    </p:animEffect>
                                  </p:childTnLst>
                                </p:cTn>
                              </p:par>
                            </p:childTnLst>
                          </p:cTn>
                        </p:par>
                        <p:par>
                          <p:cTn id="96" fill="hold">
                            <p:stCondLst>
                              <p:cond delay="11350"/>
                            </p:stCondLst>
                            <p:childTnLst>
                              <p:par>
                                <p:cTn id="97" presetID="22" presetClass="entr" presetSubtype="2" fill="hold" grpId="0" nodeType="after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right)">
                                      <p:cBhvr>
                                        <p:cTn id="99" dur="500"/>
                                        <p:tgtEl>
                                          <p:spTgt spid="12"/>
                                        </p:tgtEl>
                                      </p:cBhvr>
                                    </p:animEffect>
                                  </p:childTnLst>
                                </p:cTn>
                              </p:par>
                            </p:childTnLst>
                          </p:cTn>
                        </p:par>
                        <p:par>
                          <p:cTn id="100" fill="hold">
                            <p:stCondLst>
                              <p:cond delay="11850"/>
                            </p:stCondLst>
                            <p:childTnLst>
                              <p:par>
                                <p:cTn id="101" presetID="9" presetClass="entr" presetSubtype="0" fill="hold"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dissolve">
                                      <p:cBhvr>
                                        <p:cTn id="103" dur="500"/>
                                        <p:tgtEl>
                                          <p:spTgt spid="33"/>
                                        </p:tgtEl>
                                      </p:cBhvr>
                                    </p:animEffect>
                                  </p:childTnLst>
                                </p:cTn>
                              </p:par>
                            </p:childTnLst>
                          </p:cTn>
                        </p:par>
                        <p:par>
                          <p:cTn id="104" fill="hold">
                            <p:stCondLst>
                              <p:cond delay="12350"/>
                            </p:stCondLst>
                            <p:childTnLst>
                              <p:par>
                                <p:cTn id="105" presetID="10" presetClass="entr" presetSubtype="0" fill="hold" grpId="0" nodeType="afterEffect">
                                  <p:stCondLst>
                                    <p:cond delay="0"/>
                                  </p:stCondLst>
                                  <p:childTnLst>
                                    <p:set>
                                      <p:cBhvr>
                                        <p:cTn id="106" dur="1" fill="hold">
                                          <p:stCondLst>
                                            <p:cond delay="0"/>
                                          </p:stCondLst>
                                        </p:cTn>
                                        <p:tgtEl>
                                          <p:spTgt spid="58">
                                            <p:txEl>
                                              <p:pRg st="0" end="0"/>
                                            </p:txEl>
                                          </p:spTgt>
                                        </p:tgtEl>
                                        <p:attrNameLst>
                                          <p:attrName>style.visibility</p:attrName>
                                        </p:attrNameLst>
                                      </p:cBhvr>
                                      <p:to>
                                        <p:strVal val="visible"/>
                                      </p:to>
                                    </p:set>
                                    <p:animEffect transition="in" filter="fade">
                                      <p:cBhvr>
                                        <p:cTn id="107" dur="500"/>
                                        <p:tgtEl>
                                          <p:spTgt spid="58">
                                            <p:txEl>
                                              <p:pRg st="0" end="0"/>
                                            </p:txEl>
                                          </p:spTgt>
                                        </p:tgtEl>
                                      </p:cBhvr>
                                    </p:animEffect>
                                  </p:childTnLst>
                                </p:cTn>
                              </p:par>
                            </p:childTnLst>
                          </p:cTn>
                        </p:par>
                        <p:par>
                          <p:cTn id="108" fill="hold">
                            <p:stCondLst>
                              <p:cond delay="12850"/>
                            </p:stCondLst>
                            <p:childTnLst>
                              <p:par>
                                <p:cTn id="109" presetID="18" presetClass="entr" presetSubtype="6" fill="hold" grpId="0" nodeType="after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strips(downRight)">
                                      <p:cBhvr>
                                        <p:cTn id="111" dur="500"/>
                                        <p:tgtEl>
                                          <p:spTgt spid="57"/>
                                        </p:tgtEl>
                                      </p:cBhvr>
                                    </p:animEffect>
                                  </p:childTnLst>
                                </p:cTn>
                              </p:par>
                            </p:childTnLst>
                          </p:cTn>
                        </p:par>
                        <p:par>
                          <p:cTn id="112" fill="hold">
                            <p:stCondLst>
                              <p:cond delay="13350"/>
                            </p:stCondLst>
                            <p:childTnLst>
                              <p:par>
                                <p:cTn id="113" presetID="22" presetClass="entr" presetSubtype="2" fill="hold" grpId="0"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right)">
                                      <p:cBhvr>
                                        <p:cTn id="115" dur="500"/>
                                        <p:tgtEl>
                                          <p:spTgt spid="11"/>
                                        </p:tgtEl>
                                      </p:cBhvr>
                                    </p:animEffect>
                                  </p:childTnLst>
                                </p:cTn>
                              </p:par>
                            </p:childTnLst>
                          </p:cTn>
                        </p:par>
                        <p:par>
                          <p:cTn id="116" fill="hold">
                            <p:stCondLst>
                              <p:cond delay="13850"/>
                            </p:stCondLst>
                            <p:childTnLst>
                              <p:par>
                                <p:cTn id="117" presetID="9" presetClass="entr" presetSubtype="0" fill="hold" nodeType="after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dissolve">
                                      <p:cBhvr>
                                        <p:cTn id="119" dur="500"/>
                                        <p:tgtEl>
                                          <p:spTgt spid="36"/>
                                        </p:tgtEl>
                                      </p:cBhvr>
                                    </p:animEffect>
                                  </p:childTnLst>
                                </p:cTn>
                              </p:par>
                            </p:childTnLst>
                          </p:cTn>
                        </p:par>
                        <p:par>
                          <p:cTn id="120" fill="hold">
                            <p:stCondLst>
                              <p:cond delay="14350"/>
                            </p:stCondLst>
                            <p:childTnLst>
                              <p:par>
                                <p:cTn id="121" presetID="10" presetClass="entr" presetSubtype="0" fill="hold" grpId="0" nodeType="afterEffect">
                                  <p:stCondLst>
                                    <p:cond delay="0"/>
                                  </p:stCondLst>
                                  <p:childTnLst>
                                    <p:set>
                                      <p:cBhvr>
                                        <p:cTn id="122" dur="1" fill="hold">
                                          <p:stCondLst>
                                            <p:cond delay="0"/>
                                          </p:stCondLst>
                                        </p:cTn>
                                        <p:tgtEl>
                                          <p:spTgt spid="56">
                                            <p:txEl>
                                              <p:pRg st="0" end="0"/>
                                            </p:txEl>
                                          </p:spTgt>
                                        </p:tgtEl>
                                        <p:attrNameLst>
                                          <p:attrName>style.visibility</p:attrName>
                                        </p:attrNameLst>
                                      </p:cBhvr>
                                      <p:to>
                                        <p:strVal val="visible"/>
                                      </p:to>
                                    </p:set>
                                    <p:animEffect transition="in" filter="fade">
                                      <p:cBhvr>
                                        <p:cTn id="123" dur="500"/>
                                        <p:tgtEl>
                                          <p:spTgt spid="56">
                                            <p:txEl>
                                              <p:pRg st="0" end="0"/>
                                            </p:txEl>
                                          </p:spTgt>
                                        </p:tgtEl>
                                      </p:cBhvr>
                                    </p:animEffect>
                                  </p:childTnLst>
                                </p:cTn>
                              </p:par>
                            </p:childTnLst>
                          </p:cTn>
                        </p:par>
                        <p:par>
                          <p:cTn id="124" fill="hold">
                            <p:stCondLst>
                              <p:cond delay="14850"/>
                            </p:stCondLst>
                            <p:childTnLst>
                              <p:par>
                                <p:cTn id="125" presetID="18" presetClass="entr" presetSubtype="6" fill="hold" grpId="0" nodeType="afterEffect">
                                  <p:stCondLst>
                                    <p:cond delay="0"/>
                                  </p:stCondLst>
                                  <p:childTnLst>
                                    <p:set>
                                      <p:cBhvr>
                                        <p:cTn id="126" dur="1" fill="hold">
                                          <p:stCondLst>
                                            <p:cond delay="0"/>
                                          </p:stCondLst>
                                        </p:cTn>
                                        <p:tgtEl>
                                          <p:spTgt spid="55"/>
                                        </p:tgtEl>
                                        <p:attrNameLst>
                                          <p:attrName>style.visibility</p:attrName>
                                        </p:attrNameLst>
                                      </p:cBhvr>
                                      <p:to>
                                        <p:strVal val="visible"/>
                                      </p:to>
                                    </p:set>
                                    <p:animEffect transition="in" filter="strips(downRight)">
                                      <p:cBhvr>
                                        <p:cTn id="127" dur="500"/>
                                        <p:tgtEl>
                                          <p:spTgt spid="55"/>
                                        </p:tgtEl>
                                      </p:cBhvr>
                                    </p:animEffect>
                                  </p:childTnLst>
                                </p:cTn>
                              </p:par>
                            </p:childTnLst>
                          </p:cTn>
                        </p:par>
                        <p:par>
                          <p:cTn id="128" fill="hold">
                            <p:stCondLst>
                              <p:cond delay="15350"/>
                            </p:stCondLst>
                            <p:childTnLst>
                              <p:par>
                                <p:cTn id="129" presetID="22" presetClass="entr" presetSubtype="2"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Effect transition="in" filter="wipe(right)">
                                      <p:cBhvr>
                                        <p:cTn id="131" dur="500"/>
                                        <p:tgtEl>
                                          <p:spTgt spid="10"/>
                                        </p:tgtEl>
                                      </p:cBhvr>
                                    </p:animEffect>
                                  </p:childTnLst>
                                </p:cTn>
                              </p:par>
                            </p:childTnLst>
                          </p:cTn>
                        </p:par>
                        <p:par>
                          <p:cTn id="132" fill="hold">
                            <p:stCondLst>
                              <p:cond delay="15850"/>
                            </p:stCondLst>
                            <p:childTnLst>
                              <p:par>
                                <p:cTn id="133" presetID="9" presetClass="entr" presetSubtype="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dissolve">
                                      <p:cBhvr>
                                        <p:cTn id="135" dur="500"/>
                                        <p:tgtEl>
                                          <p:spTgt spid="39"/>
                                        </p:tgtEl>
                                      </p:cBhvr>
                                    </p:animEffect>
                                  </p:childTnLst>
                                </p:cTn>
                              </p:par>
                            </p:childTnLst>
                          </p:cTn>
                        </p:par>
                        <p:par>
                          <p:cTn id="136" fill="hold">
                            <p:stCondLst>
                              <p:cond delay="16350"/>
                            </p:stCondLst>
                            <p:childTnLst>
                              <p:par>
                                <p:cTn id="137" presetID="10" presetClass="entr" presetSubtype="0" fill="hold" grpId="0" nodeType="afterEffect">
                                  <p:stCondLst>
                                    <p:cond delay="0"/>
                                  </p:stCondLst>
                                  <p:childTnLst>
                                    <p:set>
                                      <p:cBhvr>
                                        <p:cTn id="138" dur="1" fill="hold">
                                          <p:stCondLst>
                                            <p:cond delay="0"/>
                                          </p:stCondLst>
                                        </p:cTn>
                                        <p:tgtEl>
                                          <p:spTgt spid="54">
                                            <p:txEl>
                                              <p:pRg st="0" end="0"/>
                                            </p:txEl>
                                          </p:spTgt>
                                        </p:tgtEl>
                                        <p:attrNameLst>
                                          <p:attrName>style.visibility</p:attrName>
                                        </p:attrNameLst>
                                      </p:cBhvr>
                                      <p:to>
                                        <p:strVal val="visible"/>
                                      </p:to>
                                    </p:set>
                                    <p:animEffect transition="in" filter="fade">
                                      <p:cBhvr>
                                        <p:cTn id="139" dur="500"/>
                                        <p:tgtEl>
                                          <p:spTgt spid="54">
                                            <p:txEl>
                                              <p:pRg st="0" end="0"/>
                                            </p:txEl>
                                          </p:spTgt>
                                        </p:tgtEl>
                                      </p:cBhvr>
                                    </p:animEffect>
                                  </p:childTnLst>
                                </p:cTn>
                              </p:par>
                            </p:childTnLst>
                          </p:cTn>
                        </p:par>
                        <p:par>
                          <p:cTn id="140" fill="hold">
                            <p:stCondLst>
                              <p:cond delay="16850"/>
                            </p:stCondLst>
                            <p:childTnLst>
                              <p:par>
                                <p:cTn id="141" presetID="18" presetClass="entr" presetSubtype="6" fill="hold" grpId="0" nodeType="afterEffect">
                                  <p:stCondLst>
                                    <p:cond delay="0"/>
                                  </p:stCondLst>
                                  <p:childTnLst>
                                    <p:set>
                                      <p:cBhvr>
                                        <p:cTn id="142" dur="1" fill="hold">
                                          <p:stCondLst>
                                            <p:cond delay="0"/>
                                          </p:stCondLst>
                                        </p:cTn>
                                        <p:tgtEl>
                                          <p:spTgt spid="53"/>
                                        </p:tgtEl>
                                        <p:attrNameLst>
                                          <p:attrName>style.visibility</p:attrName>
                                        </p:attrNameLst>
                                      </p:cBhvr>
                                      <p:to>
                                        <p:strVal val="visible"/>
                                      </p:to>
                                    </p:set>
                                    <p:animEffect transition="in" filter="strips(downRight)">
                                      <p:cBhvr>
                                        <p:cTn id="143" dur="500"/>
                                        <p:tgtEl>
                                          <p:spTgt spid="53"/>
                                        </p:tgtEl>
                                      </p:cBhvr>
                                    </p:animEffect>
                                  </p:childTnLst>
                                </p:cTn>
                              </p:par>
                            </p:childTnLst>
                          </p:cTn>
                        </p:par>
                        <p:par>
                          <p:cTn id="144" fill="hold">
                            <p:stCondLst>
                              <p:cond delay="17350"/>
                            </p:stCondLst>
                            <p:childTnLst>
                              <p:par>
                                <p:cTn id="145" presetID="22" presetClass="entr" presetSubtype="2" fill="hold" grpId="0" nodeType="afterEffect">
                                  <p:stCondLst>
                                    <p:cond delay="0"/>
                                  </p:stCondLst>
                                  <p:childTnLst>
                                    <p:set>
                                      <p:cBhvr>
                                        <p:cTn id="146" dur="1" fill="hold">
                                          <p:stCondLst>
                                            <p:cond delay="0"/>
                                          </p:stCondLst>
                                        </p:cTn>
                                        <p:tgtEl>
                                          <p:spTgt spid="16"/>
                                        </p:tgtEl>
                                        <p:attrNameLst>
                                          <p:attrName>style.visibility</p:attrName>
                                        </p:attrNameLst>
                                      </p:cBhvr>
                                      <p:to>
                                        <p:strVal val="visible"/>
                                      </p:to>
                                    </p:set>
                                    <p:animEffect transition="in" filter="wipe(right)">
                                      <p:cBhvr>
                                        <p:cTn id="147" dur="500"/>
                                        <p:tgtEl>
                                          <p:spTgt spid="16"/>
                                        </p:tgtEl>
                                      </p:cBhvr>
                                    </p:animEffect>
                                  </p:childTnLst>
                                </p:cTn>
                              </p:par>
                            </p:childTnLst>
                          </p:cTn>
                        </p:par>
                        <p:par>
                          <p:cTn id="148" fill="hold">
                            <p:stCondLst>
                              <p:cond delay="17850"/>
                            </p:stCondLst>
                            <p:childTnLst>
                              <p:par>
                                <p:cTn id="149" presetID="22" presetClass="entr" presetSubtype="4" fill="hold" grpId="0" nodeType="afterEffect">
                                  <p:stCondLst>
                                    <p:cond delay="0"/>
                                  </p:stCondLst>
                                  <p:childTnLst>
                                    <p:set>
                                      <p:cBhvr>
                                        <p:cTn id="150" dur="1" fill="hold">
                                          <p:stCondLst>
                                            <p:cond delay="0"/>
                                          </p:stCondLst>
                                        </p:cTn>
                                        <p:tgtEl>
                                          <p:spTgt spid="17"/>
                                        </p:tgtEl>
                                        <p:attrNameLst>
                                          <p:attrName>style.visibility</p:attrName>
                                        </p:attrNameLst>
                                      </p:cBhvr>
                                      <p:to>
                                        <p:strVal val="visible"/>
                                      </p:to>
                                    </p:set>
                                    <p:animEffect transition="in" filter="wipe(down)">
                                      <p:cBhvr>
                                        <p:cTn id="151" dur="500"/>
                                        <p:tgtEl>
                                          <p:spTgt spid="17"/>
                                        </p:tgtEl>
                                      </p:cBhvr>
                                    </p:animEffect>
                                  </p:childTnLst>
                                </p:cTn>
                              </p:par>
                            </p:childTnLst>
                          </p:cTn>
                        </p:par>
                        <p:par>
                          <p:cTn id="152" fill="hold">
                            <p:stCondLst>
                              <p:cond delay="18350"/>
                            </p:stCondLst>
                            <p:childTnLst>
                              <p:par>
                                <p:cTn id="153" presetID="22" presetClass="entr" presetSubtype="8" fill="hold" grpId="0" nodeType="afterEffect">
                                  <p:stCondLst>
                                    <p:cond delay="0"/>
                                  </p:stCondLst>
                                  <p:childTnLst>
                                    <p:set>
                                      <p:cBhvr>
                                        <p:cTn id="154" dur="1" fill="hold">
                                          <p:stCondLst>
                                            <p:cond delay="0"/>
                                          </p:stCondLst>
                                        </p:cTn>
                                        <p:tgtEl>
                                          <p:spTgt spid="18"/>
                                        </p:tgtEl>
                                        <p:attrNameLst>
                                          <p:attrName>style.visibility</p:attrName>
                                        </p:attrNameLst>
                                      </p:cBhvr>
                                      <p:to>
                                        <p:strVal val="visible"/>
                                      </p:to>
                                    </p:set>
                                    <p:animEffect transition="in" filter="wipe(left)">
                                      <p:cBhvr>
                                        <p:cTn id="1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45" grpId="0"/>
      <p:bldP spid="46" grpId="0" build="p"/>
      <p:bldP spid="47" grpId="0"/>
      <p:bldP spid="48" grpId="0" build="p"/>
      <p:bldP spid="49" grpId="0"/>
      <p:bldP spid="50" grpId="0" build="p"/>
      <p:bldP spid="51" grpId="0"/>
      <p:bldP spid="52" grpId="0" build="p"/>
      <p:bldP spid="53" grpId="0"/>
      <p:bldP spid="54" grpId="0" build="p"/>
      <p:bldP spid="55" grpId="0"/>
      <p:bldP spid="56" grpId="0" build="p"/>
      <p:bldP spid="57" grpId="0"/>
      <p:bldP spid="58" grpId="0" build="p"/>
      <p:bldP spid="59" grpId="0"/>
      <p:bldP spid="60" grpId="0" build="p"/>
      <p:bldP spid="6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矩形 14"/>
          <p:cNvSpPr/>
          <p:nvPr/>
        </p:nvSpPr>
        <p:spPr>
          <a:xfrm flipV="1">
            <a:off x="976" y="2734541"/>
            <a:ext cx="3171816"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lIns="70564" tIns="35282" rIns="70564" bIns="35282" rtlCol="0" anchor="ctr"/>
          <a:lstStyle/>
          <a:p>
            <a:pPr algn="ctr"/>
            <a:endParaRPr lang="en-US">
              <a:solidFill>
                <a:schemeClr val="lt1"/>
              </a:solidFill>
            </a:endParaRPr>
          </a:p>
        </p:txBody>
      </p:sp>
      <p:grpSp>
        <p:nvGrpSpPr>
          <p:cNvPr id="5" name="组合 4"/>
          <p:cNvGrpSpPr/>
          <p:nvPr/>
        </p:nvGrpSpPr>
        <p:grpSpPr>
          <a:xfrm>
            <a:off x="2490250" y="2735643"/>
            <a:ext cx="1339514" cy="1338488"/>
            <a:chOff x="3225639" y="4543565"/>
            <a:chExt cx="1735762" cy="1734334"/>
          </a:xfrm>
        </p:grpSpPr>
        <p:sp>
          <p:nvSpPr>
            <p:cNvPr id="6" name="椭圆 5"/>
            <p:cNvSpPr/>
            <p:nvPr/>
          </p:nvSpPr>
          <p:spPr>
            <a:xfrm flipV="1">
              <a:off x="3225639" y="4543565"/>
              <a:ext cx="1735762" cy="1734334"/>
            </a:xfrm>
            <a:prstGeom prst="ellipse">
              <a:avLst/>
            </a:prstGeom>
            <a:solidFill>
              <a:schemeClr val="accent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7" name="椭圆 6"/>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36000" anchor="ctr" anchorCtr="1"/>
            <a:lstStyle/>
            <a:p>
              <a:pPr lvl="0" algn="ctr">
                <a:defRPr/>
              </a:pPr>
              <a:r>
                <a:rPr lang="en-US" altLang="zh-CN" sz="3100" b="1" kern="0" dirty="0">
                  <a:solidFill>
                    <a:schemeClr val="accent1"/>
                  </a:solidFill>
                  <a:latin typeface="微软雅黑" panose="020B0503020204020204" pitchFamily="34" charset="-122"/>
                  <a:ea typeface="微软雅黑" panose="020B0503020204020204" pitchFamily="34" charset="-122"/>
                </a:rPr>
                <a:t>02</a:t>
              </a:r>
              <a:endParaRPr lang="zh-CN" altLang="en-US" sz="3100" b="1" kern="0" dirty="0">
                <a:solidFill>
                  <a:schemeClr val="accent1"/>
                </a:solidFill>
                <a:latin typeface="微软雅黑" panose="020B0503020204020204" pitchFamily="34" charset="-122"/>
                <a:ea typeface="微软雅黑" panose="020B0503020204020204" pitchFamily="34" charset="-122"/>
              </a:endParaRPr>
            </a:p>
          </p:txBody>
        </p:sp>
      </p:grpSp>
      <p:sp>
        <p:nvSpPr>
          <p:cNvPr id="8" name="矩形 14"/>
          <p:cNvSpPr/>
          <p:nvPr/>
        </p:nvSpPr>
        <p:spPr>
          <a:xfrm>
            <a:off x="976" y="2326775"/>
            <a:ext cx="5401154" cy="189637"/>
          </a:xfrm>
          <a:custGeom>
            <a:avLst/>
            <a:gdLst/>
            <a:ahLst/>
            <a:cxnLst/>
            <a:rect l="l" t="t" r="r" b="b"/>
            <a:pathLst>
              <a:path w="4571707" h="242218">
                <a:moveTo>
                  <a:pt x="0" y="0"/>
                </a:moveTo>
                <a:lnTo>
                  <a:pt x="4571707" y="0"/>
                </a:lnTo>
                <a:lnTo>
                  <a:pt x="4571707" y="242218"/>
                </a:lnTo>
                <a:lnTo>
                  <a:pt x="0" y="242218"/>
                </a:lnTo>
                <a:close/>
              </a:path>
            </a:pathLst>
          </a:cu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lIns="70564" tIns="35282" rIns="70564" bIns="35282" rtlCol="0" anchor="ctr"/>
          <a:lstStyle/>
          <a:p>
            <a:pPr algn="ctr"/>
            <a:endParaRPr lang="en-US">
              <a:solidFill>
                <a:schemeClr val="lt1"/>
              </a:solidFill>
            </a:endParaRPr>
          </a:p>
        </p:txBody>
      </p:sp>
      <p:grpSp>
        <p:nvGrpSpPr>
          <p:cNvPr id="9" name="组合 8"/>
          <p:cNvGrpSpPr/>
          <p:nvPr/>
        </p:nvGrpSpPr>
        <p:grpSpPr>
          <a:xfrm>
            <a:off x="4732373" y="1180020"/>
            <a:ext cx="1339514" cy="1339591"/>
            <a:chOff x="6131016" y="674750"/>
            <a:chExt cx="1735762" cy="1735763"/>
          </a:xfrm>
        </p:grpSpPr>
        <p:sp>
          <p:nvSpPr>
            <p:cNvPr id="10" name="椭圆 9"/>
            <p:cNvSpPr/>
            <p:nvPr/>
          </p:nvSpPr>
          <p:spPr>
            <a:xfrm>
              <a:off x="6131016" y="674750"/>
              <a:ext cx="1735762" cy="1735763"/>
            </a:xfrm>
            <a:prstGeom prst="ellipse">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1" name="椭圆 10"/>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01</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2" name="矩形 14"/>
          <p:cNvSpPr/>
          <p:nvPr/>
        </p:nvSpPr>
        <p:spPr>
          <a:xfrm flipV="1">
            <a:off x="4704739" y="2734540"/>
            <a:ext cx="4439261" cy="189637"/>
          </a:xfrm>
          <a:custGeom>
            <a:avLst/>
            <a:gdLst/>
            <a:ahLst/>
            <a:cxnLst/>
            <a:rect l="l" t="t" r="r" b="b"/>
            <a:pathLst>
              <a:path w="4571707" h="242218">
                <a:moveTo>
                  <a:pt x="0" y="242218"/>
                </a:moveTo>
                <a:lnTo>
                  <a:pt x="4571707" y="242218"/>
                </a:lnTo>
                <a:lnTo>
                  <a:pt x="4571707" y="0"/>
                </a:lnTo>
                <a:lnTo>
                  <a:pt x="0" y="0"/>
                </a:lnTo>
                <a:close/>
              </a:path>
            </a:pathLst>
          </a:cu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lIns="70564" tIns="35282" rIns="70564" bIns="35282" rtlCol="0" anchor="ctr"/>
          <a:lstStyle/>
          <a:p>
            <a:pPr algn="ctr"/>
            <a:endParaRPr lang="en-US">
              <a:solidFill>
                <a:schemeClr val="lt1"/>
              </a:solidFill>
            </a:endParaRPr>
          </a:p>
        </p:txBody>
      </p:sp>
      <p:grpSp>
        <p:nvGrpSpPr>
          <p:cNvPr id="13" name="组合 12"/>
          <p:cNvGrpSpPr/>
          <p:nvPr/>
        </p:nvGrpSpPr>
        <p:grpSpPr>
          <a:xfrm>
            <a:off x="4034981" y="2735643"/>
            <a:ext cx="1339514" cy="1338488"/>
            <a:chOff x="5227325" y="4543565"/>
            <a:chExt cx="1735762" cy="1734334"/>
          </a:xfrm>
        </p:grpSpPr>
        <p:sp>
          <p:nvSpPr>
            <p:cNvPr id="14" name="椭圆 13"/>
            <p:cNvSpPr/>
            <p:nvPr/>
          </p:nvSpPr>
          <p:spPr>
            <a:xfrm flipV="1">
              <a:off x="5227325" y="4543565"/>
              <a:ext cx="1735762" cy="1734334"/>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accent1"/>
                </a:solidFill>
                <a:latin typeface="微软雅黑" panose="020B0503020204020204" pitchFamily="34" charset="-122"/>
                <a:ea typeface="微软雅黑" panose="020B0503020204020204" pitchFamily="34" charset="-122"/>
              </a:endParaRPr>
            </a:p>
          </p:txBody>
        </p:sp>
        <p:sp>
          <p:nvSpPr>
            <p:cNvPr id="15" name="椭圆 14"/>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36000" anchor="ctr"/>
            <a:lstStyle/>
            <a:p>
              <a:pPr lvl="0" algn="ctr">
                <a:defRPr/>
              </a:pPr>
              <a:r>
                <a:rPr lang="en-US" altLang="zh-CN" sz="3100" b="1" kern="0">
                  <a:solidFill>
                    <a:schemeClr val="accent1"/>
                  </a:solidFill>
                  <a:latin typeface="微软雅黑" panose="020B0503020204020204" pitchFamily="34" charset="-122"/>
                  <a:ea typeface="微软雅黑" panose="020B0503020204020204" pitchFamily="34" charset="-122"/>
                </a:rPr>
                <a:t>03</a:t>
              </a:r>
              <a:endParaRPr lang="zh-CN" altLang="en-US" sz="3100" b="1" kern="0">
                <a:solidFill>
                  <a:schemeClr val="accent1"/>
                </a:solidFill>
                <a:latin typeface="微软雅黑" panose="020B0503020204020204" pitchFamily="34" charset="-122"/>
                <a:ea typeface="微软雅黑" panose="020B0503020204020204" pitchFamily="34" charset="-122"/>
              </a:endParaRPr>
            </a:p>
          </p:txBody>
        </p:sp>
      </p:grpSp>
      <p:sp>
        <p:nvSpPr>
          <p:cNvPr id="16" name="TextBox 15"/>
          <p:cNvSpPr txBox="1"/>
          <p:nvPr/>
        </p:nvSpPr>
        <p:spPr>
          <a:xfrm>
            <a:off x="1475935" y="1573308"/>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1481698" y="1345207"/>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1003058" y="4260627"/>
            <a:ext cx="2645798"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a:t>
            </a:r>
            <a:r>
              <a:rPr lang="zh-CN" altLang="en-US" sz="1000">
                <a:solidFill>
                  <a:schemeClr val="tx1">
                    <a:lumMod val="75000"/>
                    <a:lumOff val="25000"/>
                  </a:schemeClr>
                </a:solidFill>
                <a:latin typeface="微软雅黑" panose="020B0503020204020204" pitchFamily="34" charset="-122"/>
                <a:ea typeface="微软雅黑" panose="020B0503020204020204" pitchFamily="34" charset="-122"/>
              </a:rPr>
              <a:t>选择粘贴，并选择只保留文字。</a:t>
            </a:r>
            <a:endParaRPr lang="zh-CN" altLang="en-US" sz="10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TextBox 18"/>
          <p:cNvSpPr txBox="1"/>
          <p:nvPr/>
        </p:nvSpPr>
        <p:spPr>
          <a:xfrm>
            <a:off x="1008820" y="4032525"/>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TextBox 19"/>
          <p:cNvSpPr txBox="1"/>
          <p:nvPr/>
        </p:nvSpPr>
        <p:spPr>
          <a:xfrm>
            <a:off x="5567923" y="3746403"/>
            <a:ext cx="2604477" cy="471363"/>
          </a:xfrm>
          <a:prstGeom prst="rect">
            <a:avLst/>
          </a:prstGeom>
          <a:noFill/>
        </p:spPr>
        <p:txBody>
          <a:bodyPr wrap="square" lIns="70564" tIns="35282" rIns="70564" bIns="35282" rtlCol="0">
            <a:spAutoFit/>
          </a:bodyPr>
          <a:lstStyle/>
          <a:p>
            <a:pPr>
              <a:lnSpc>
                <a:spcPct val="13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TextBox 20"/>
          <p:cNvSpPr txBox="1"/>
          <p:nvPr/>
        </p:nvSpPr>
        <p:spPr>
          <a:xfrm>
            <a:off x="5573686" y="3518302"/>
            <a:ext cx="1373612" cy="255919"/>
          </a:xfrm>
          <a:prstGeom prst="rect">
            <a:avLst/>
          </a:prstGeom>
          <a:noFill/>
        </p:spPr>
        <p:txBody>
          <a:bodyPr wrap="none" lIns="70564" tIns="35282" rIns="70564" bIns="35282" rtlCol="0">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点击添加标题内容</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par>
                          <p:cTn id="12" fill="hold">
                            <p:stCondLst>
                              <p:cond delay="85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35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850"/>
                            </p:stCondLst>
                            <p:childTnLst>
                              <p:par>
                                <p:cTn id="21" presetID="17" presetClass="entr" presetSubtype="1" fill="hold" grpId="0" nodeType="afterEffect">
                                  <p:stCondLst>
                                    <p:cond delay="0"/>
                                  </p:stCondLst>
                                  <p:iterate type="lt">
                                    <p:tmPct val="40000"/>
                                  </p:iterate>
                                  <p:childTnLst>
                                    <p:set>
                                      <p:cBhvr>
                                        <p:cTn id="22" dur="1" fill="hold">
                                          <p:stCondLst>
                                            <p:cond delay="0"/>
                                          </p:stCondLst>
                                        </p:cTn>
                                        <p:tgtEl>
                                          <p:spTgt spid="17"/>
                                        </p:tgtEl>
                                        <p:attrNameLst>
                                          <p:attrName>style.visibility</p:attrName>
                                        </p:attrNameLst>
                                      </p:cBhvr>
                                      <p:to>
                                        <p:strVal val="visible"/>
                                      </p:to>
                                    </p:set>
                                    <p:anim calcmode="lin" valueType="num">
                                      <p:cBhvr>
                                        <p:cTn id="23" dur="250" fill="hold"/>
                                        <p:tgtEl>
                                          <p:spTgt spid="17"/>
                                        </p:tgtEl>
                                        <p:attrNameLst>
                                          <p:attrName>ppt_x</p:attrName>
                                        </p:attrNameLst>
                                      </p:cBhvr>
                                      <p:tavLst>
                                        <p:tav tm="0">
                                          <p:val>
                                            <p:strVal val="#ppt_x"/>
                                          </p:val>
                                        </p:tav>
                                        <p:tav tm="100000">
                                          <p:val>
                                            <p:strVal val="#ppt_x"/>
                                          </p:val>
                                        </p:tav>
                                      </p:tavLst>
                                    </p:anim>
                                    <p:anim calcmode="lin" valueType="num">
                                      <p:cBhvr>
                                        <p:cTn id="24" dur="250" fill="hold"/>
                                        <p:tgtEl>
                                          <p:spTgt spid="17"/>
                                        </p:tgtEl>
                                        <p:attrNameLst>
                                          <p:attrName>ppt_y</p:attrName>
                                        </p:attrNameLst>
                                      </p:cBhvr>
                                      <p:tavLst>
                                        <p:tav tm="0">
                                          <p:val>
                                            <p:strVal val="#ppt_y-#ppt_h/2"/>
                                          </p:val>
                                        </p:tav>
                                        <p:tav tm="100000">
                                          <p:val>
                                            <p:strVal val="#ppt_y"/>
                                          </p:val>
                                        </p:tav>
                                      </p:tavLst>
                                    </p:anim>
                                    <p:anim calcmode="lin" valueType="num">
                                      <p:cBhvr>
                                        <p:cTn id="25" dur="250" fill="hold"/>
                                        <p:tgtEl>
                                          <p:spTgt spid="17"/>
                                        </p:tgtEl>
                                        <p:attrNameLst>
                                          <p:attrName>ppt_w</p:attrName>
                                        </p:attrNameLst>
                                      </p:cBhvr>
                                      <p:tavLst>
                                        <p:tav tm="0">
                                          <p:val>
                                            <p:strVal val="#ppt_w"/>
                                          </p:val>
                                        </p:tav>
                                        <p:tav tm="100000">
                                          <p:val>
                                            <p:strVal val="#ppt_w"/>
                                          </p:val>
                                        </p:tav>
                                      </p:tavLst>
                                    </p:anim>
                                    <p:anim calcmode="lin" valueType="num">
                                      <p:cBhvr>
                                        <p:cTn id="26" dur="250" fill="hold"/>
                                        <p:tgtEl>
                                          <p:spTgt spid="17"/>
                                        </p:tgtEl>
                                        <p:attrNameLst>
                                          <p:attrName>ppt_h</p:attrName>
                                        </p:attrNameLst>
                                      </p:cBhvr>
                                      <p:tavLst>
                                        <p:tav tm="0">
                                          <p:val>
                                            <p:fltVal val="0"/>
                                          </p:val>
                                        </p:tav>
                                        <p:tav tm="100000">
                                          <p:val>
                                            <p:strVal val="#ppt_h"/>
                                          </p:val>
                                        </p:tav>
                                      </p:tavLst>
                                    </p:anim>
                                  </p:childTnLst>
                                </p:cTn>
                              </p:par>
                            </p:childTnLst>
                          </p:cTn>
                        </p:par>
                        <p:par>
                          <p:cTn id="27" fill="hold">
                            <p:stCondLst>
                              <p:cond delay="2800"/>
                            </p:stCondLst>
                            <p:childTnLst>
                              <p:par>
                                <p:cTn id="28" presetID="22" presetClass="entr" presetSubtype="8"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left)">
                                      <p:cBhvr>
                                        <p:cTn id="30" dur="500"/>
                                        <p:tgtEl>
                                          <p:spTgt spid="16"/>
                                        </p:tgtEl>
                                      </p:cBhvr>
                                    </p:animEffect>
                                  </p:childTnLst>
                                </p:cTn>
                              </p:par>
                            </p:childTnLst>
                          </p:cTn>
                        </p:par>
                        <p:par>
                          <p:cTn id="31" fill="hold">
                            <p:stCondLst>
                              <p:cond delay="3300"/>
                            </p:stCondLst>
                            <p:childTnLst>
                              <p:par>
                                <p:cTn id="32" presetID="22" presetClass="entr" presetSubtype="8"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3800"/>
                            </p:stCondLst>
                            <p:childTnLst>
                              <p:par>
                                <p:cTn id="36" presetID="22" presetClass="entr" presetSubtype="1"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up)">
                                      <p:cBhvr>
                                        <p:cTn id="38" dur="500"/>
                                        <p:tgtEl>
                                          <p:spTgt spid="5"/>
                                        </p:tgtEl>
                                      </p:cBhvr>
                                    </p:animEffect>
                                  </p:childTnLst>
                                </p:cTn>
                              </p:par>
                            </p:childTnLst>
                          </p:cTn>
                        </p:par>
                        <p:par>
                          <p:cTn id="39" fill="hold">
                            <p:stCondLst>
                              <p:cond delay="4300"/>
                            </p:stCondLst>
                            <p:childTnLst>
                              <p:par>
                                <p:cTn id="40" presetID="17" presetClass="entr" presetSubtype="1" fill="hold" grpId="0" nodeType="afterEffect">
                                  <p:stCondLst>
                                    <p:cond delay="0"/>
                                  </p:stCondLst>
                                  <p:iterate type="lt">
                                    <p:tmPct val="40000"/>
                                  </p:iterate>
                                  <p:childTnLst>
                                    <p:set>
                                      <p:cBhvr>
                                        <p:cTn id="41" dur="1" fill="hold">
                                          <p:stCondLst>
                                            <p:cond delay="0"/>
                                          </p:stCondLst>
                                        </p:cTn>
                                        <p:tgtEl>
                                          <p:spTgt spid="19"/>
                                        </p:tgtEl>
                                        <p:attrNameLst>
                                          <p:attrName>style.visibility</p:attrName>
                                        </p:attrNameLst>
                                      </p:cBhvr>
                                      <p:to>
                                        <p:strVal val="visible"/>
                                      </p:to>
                                    </p:set>
                                    <p:anim calcmode="lin" valueType="num">
                                      <p:cBhvr>
                                        <p:cTn id="42" dur="250" fill="hold"/>
                                        <p:tgtEl>
                                          <p:spTgt spid="19"/>
                                        </p:tgtEl>
                                        <p:attrNameLst>
                                          <p:attrName>ppt_x</p:attrName>
                                        </p:attrNameLst>
                                      </p:cBhvr>
                                      <p:tavLst>
                                        <p:tav tm="0">
                                          <p:val>
                                            <p:strVal val="#ppt_x"/>
                                          </p:val>
                                        </p:tav>
                                        <p:tav tm="100000">
                                          <p:val>
                                            <p:strVal val="#ppt_x"/>
                                          </p:val>
                                        </p:tav>
                                      </p:tavLst>
                                    </p:anim>
                                    <p:anim calcmode="lin" valueType="num">
                                      <p:cBhvr>
                                        <p:cTn id="43" dur="250" fill="hold"/>
                                        <p:tgtEl>
                                          <p:spTgt spid="19"/>
                                        </p:tgtEl>
                                        <p:attrNameLst>
                                          <p:attrName>ppt_y</p:attrName>
                                        </p:attrNameLst>
                                      </p:cBhvr>
                                      <p:tavLst>
                                        <p:tav tm="0">
                                          <p:val>
                                            <p:strVal val="#ppt_y-#ppt_h/2"/>
                                          </p:val>
                                        </p:tav>
                                        <p:tav tm="100000">
                                          <p:val>
                                            <p:strVal val="#ppt_y"/>
                                          </p:val>
                                        </p:tav>
                                      </p:tavLst>
                                    </p:anim>
                                    <p:anim calcmode="lin" valueType="num">
                                      <p:cBhvr>
                                        <p:cTn id="44" dur="250" fill="hold"/>
                                        <p:tgtEl>
                                          <p:spTgt spid="19"/>
                                        </p:tgtEl>
                                        <p:attrNameLst>
                                          <p:attrName>ppt_w</p:attrName>
                                        </p:attrNameLst>
                                      </p:cBhvr>
                                      <p:tavLst>
                                        <p:tav tm="0">
                                          <p:val>
                                            <p:strVal val="#ppt_w"/>
                                          </p:val>
                                        </p:tav>
                                        <p:tav tm="100000">
                                          <p:val>
                                            <p:strVal val="#ppt_w"/>
                                          </p:val>
                                        </p:tav>
                                      </p:tavLst>
                                    </p:anim>
                                    <p:anim calcmode="lin" valueType="num">
                                      <p:cBhvr>
                                        <p:cTn id="45" dur="250" fill="hold"/>
                                        <p:tgtEl>
                                          <p:spTgt spid="19"/>
                                        </p:tgtEl>
                                        <p:attrNameLst>
                                          <p:attrName>ppt_h</p:attrName>
                                        </p:attrNameLst>
                                      </p:cBhvr>
                                      <p:tavLst>
                                        <p:tav tm="0">
                                          <p:val>
                                            <p:fltVal val="0"/>
                                          </p:val>
                                        </p:tav>
                                        <p:tav tm="100000">
                                          <p:val>
                                            <p:strVal val="#ppt_h"/>
                                          </p:val>
                                        </p:tav>
                                      </p:tavLst>
                                    </p:anim>
                                  </p:childTnLst>
                                </p:cTn>
                              </p:par>
                            </p:childTnLst>
                          </p:cTn>
                        </p:par>
                        <p:par>
                          <p:cTn id="46" fill="hold">
                            <p:stCondLst>
                              <p:cond delay="5250"/>
                            </p:stCondLst>
                            <p:childTnLst>
                              <p:par>
                                <p:cTn id="47" presetID="22" presetClass="entr" presetSubtype="8"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childTnLst>
                          </p:cTn>
                        </p:par>
                        <p:par>
                          <p:cTn id="50" fill="hold">
                            <p:stCondLst>
                              <p:cond delay="5750"/>
                            </p:stCondLst>
                            <p:childTnLst>
                              <p:par>
                                <p:cTn id="51" presetID="22" presetClass="entr" presetSubtype="2"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wipe(right)">
                                      <p:cBhvr>
                                        <p:cTn id="53" dur="500"/>
                                        <p:tgtEl>
                                          <p:spTgt spid="12"/>
                                        </p:tgtEl>
                                      </p:cBhvr>
                                    </p:animEffect>
                                  </p:childTnLst>
                                </p:cTn>
                              </p:par>
                            </p:childTnLst>
                          </p:cTn>
                        </p:par>
                        <p:par>
                          <p:cTn id="54" fill="hold">
                            <p:stCondLst>
                              <p:cond delay="6250"/>
                            </p:stCondLst>
                            <p:childTnLst>
                              <p:par>
                                <p:cTn id="55" presetID="22" presetClass="entr" presetSubtype="1"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up)">
                                      <p:cBhvr>
                                        <p:cTn id="57" dur="500"/>
                                        <p:tgtEl>
                                          <p:spTgt spid="13"/>
                                        </p:tgtEl>
                                      </p:cBhvr>
                                    </p:animEffect>
                                  </p:childTnLst>
                                </p:cTn>
                              </p:par>
                            </p:childTnLst>
                          </p:cTn>
                        </p:par>
                        <p:par>
                          <p:cTn id="58" fill="hold">
                            <p:stCondLst>
                              <p:cond delay="6750"/>
                            </p:stCondLst>
                            <p:childTnLst>
                              <p:par>
                                <p:cTn id="59" presetID="17" presetClass="entr" presetSubtype="1" fill="hold" grpId="0" nodeType="afterEffect">
                                  <p:stCondLst>
                                    <p:cond delay="0"/>
                                  </p:stCondLst>
                                  <p:iterate type="lt">
                                    <p:tmPct val="40000"/>
                                  </p:iterate>
                                  <p:childTnLst>
                                    <p:set>
                                      <p:cBhvr>
                                        <p:cTn id="60" dur="1" fill="hold">
                                          <p:stCondLst>
                                            <p:cond delay="0"/>
                                          </p:stCondLst>
                                        </p:cTn>
                                        <p:tgtEl>
                                          <p:spTgt spid="21"/>
                                        </p:tgtEl>
                                        <p:attrNameLst>
                                          <p:attrName>style.visibility</p:attrName>
                                        </p:attrNameLst>
                                      </p:cBhvr>
                                      <p:to>
                                        <p:strVal val="visible"/>
                                      </p:to>
                                    </p:set>
                                    <p:anim calcmode="lin" valueType="num">
                                      <p:cBhvr>
                                        <p:cTn id="61" dur="250" fill="hold"/>
                                        <p:tgtEl>
                                          <p:spTgt spid="21"/>
                                        </p:tgtEl>
                                        <p:attrNameLst>
                                          <p:attrName>ppt_x</p:attrName>
                                        </p:attrNameLst>
                                      </p:cBhvr>
                                      <p:tavLst>
                                        <p:tav tm="0">
                                          <p:val>
                                            <p:strVal val="#ppt_x"/>
                                          </p:val>
                                        </p:tav>
                                        <p:tav tm="100000">
                                          <p:val>
                                            <p:strVal val="#ppt_x"/>
                                          </p:val>
                                        </p:tav>
                                      </p:tavLst>
                                    </p:anim>
                                    <p:anim calcmode="lin" valueType="num">
                                      <p:cBhvr>
                                        <p:cTn id="62" dur="250" fill="hold"/>
                                        <p:tgtEl>
                                          <p:spTgt spid="21"/>
                                        </p:tgtEl>
                                        <p:attrNameLst>
                                          <p:attrName>ppt_y</p:attrName>
                                        </p:attrNameLst>
                                      </p:cBhvr>
                                      <p:tavLst>
                                        <p:tav tm="0">
                                          <p:val>
                                            <p:strVal val="#ppt_y-#ppt_h/2"/>
                                          </p:val>
                                        </p:tav>
                                        <p:tav tm="100000">
                                          <p:val>
                                            <p:strVal val="#ppt_y"/>
                                          </p:val>
                                        </p:tav>
                                      </p:tavLst>
                                    </p:anim>
                                    <p:anim calcmode="lin" valueType="num">
                                      <p:cBhvr>
                                        <p:cTn id="63" dur="250" fill="hold"/>
                                        <p:tgtEl>
                                          <p:spTgt spid="21"/>
                                        </p:tgtEl>
                                        <p:attrNameLst>
                                          <p:attrName>ppt_w</p:attrName>
                                        </p:attrNameLst>
                                      </p:cBhvr>
                                      <p:tavLst>
                                        <p:tav tm="0">
                                          <p:val>
                                            <p:strVal val="#ppt_w"/>
                                          </p:val>
                                        </p:tav>
                                        <p:tav tm="100000">
                                          <p:val>
                                            <p:strVal val="#ppt_w"/>
                                          </p:val>
                                        </p:tav>
                                      </p:tavLst>
                                    </p:anim>
                                    <p:anim calcmode="lin" valueType="num">
                                      <p:cBhvr>
                                        <p:cTn id="64" dur="250" fill="hold"/>
                                        <p:tgtEl>
                                          <p:spTgt spid="21"/>
                                        </p:tgtEl>
                                        <p:attrNameLst>
                                          <p:attrName>ppt_h</p:attrName>
                                        </p:attrNameLst>
                                      </p:cBhvr>
                                      <p:tavLst>
                                        <p:tav tm="0">
                                          <p:val>
                                            <p:fltVal val="0"/>
                                          </p:val>
                                        </p:tav>
                                        <p:tav tm="100000">
                                          <p:val>
                                            <p:strVal val="#ppt_h"/>
                                          </p:val>
                                        </p:tav>
                                      </p:tavLst>
                                    </p:anim>
                                  </p:childTnLst>
                                </p:cTn>
                              </p:par>
                            </p:childTnLst>
                          </p:cTn>
                        </p:par>
                        <p:par>
                          <p:cTn id="65" fill="hold">
                            <p:stCondLst>
                              <p:cond delay="7699"/>
                            </p:stCondLst>
                            <p:childTnLst>
                              <p:par>
                                <p:cTn id="66" presetID="22" presetClass="entr" presetSubtype="8" fill="hold" grpId="0" nodeType="after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8" grpId="0" animBg="1"/>
      <p:bldP spid="12" grpId="0" animBg="1"/>
      <p:bldP spid="16"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339" y="8174"/>
            <a:ext cx="9144000" cy="3174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Rectangle 3"/>
          <p:cNvSpPr txBox="1">
            <a:spLocks noChangeArrowheads="1"/>
          </p:cNvSpPr>
          <p:nvPr/>
        </p:nvSpPr>
        <p:spPr>
          <a:xfrm>
            <a:off x="1255568" y="1955815"/>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000" b="1" dirty="0">
                <a:solidFill>
                  <a:schemeClr val="bg1"/>
                </a:solidFill>
                <a:latin typeface="微软雅黑" panose="020B0503020204020204" pitchFamily="34" charset="-122"/>
                <a:ea typeface="微软雅黑" panose="020B0503020204020204" pitchFamily="34" charset="-122"/>
              </a:rPr>
              <a:t>汇报完毕  感谢观看</a:t>
            </a:r>
            <a:endParaRPr lang="zh-CN" altLang="en-US" sz="3000" b="1" dirty="0">
              <a:solidFill>
                <a:schemeClr val="bg1"/>
              </a:solidFill>
              <a:latin typeface="微软雅黑" panose="020B0503020204020204" pitchFamily="34" charset="-122"/>
              <a:ea typeface="微软雅黑" panose="020B0503020204020204" pitchFamily="34" charset="-122"/>
            </a:endParaRPr>
          </a:p>
        </p:txBody>
      </p:sp>
      <p:cxnSp>
        <p:nvCxnSpPr>
          <p:cNvPr id="46" name="直接连接符 5"/>
          <p:cNvCxnSpPr>
            <a:cxnSpLocks noChangeShapeType="1"/>
          </p:cNvCxnSpPr>
          <p:nvPr/>
        </p:nvCxnSpPr>
        <p:spPr bwMode="auto">
          <a:xfrm flipH="1">
            <a:off x="3923928" y="2486603"/>
            <a:ext cx="4617801"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8" name="矩形 47"/>
          <p:cNvSpPr/>
          <p:nvPr/>
        </p:nvSpPr>
        <p:spPr>
          <a:xfrm>
            <a:off x="3120131" y="579030"/>
            <a:ext cx="2921294" cy="1423457"/>
          </a:xfrm>
          <a:prstGeom prst="rect">
            <a:avLst/>
          </a:prstGeom>
        </p:spPr>
        <p:txBody>
          <a:bodyPr wrap="none" lIns="68571" tIns="34285" rIns="68571" bIns="34285">
            <a:spAutoFit/>
          </a:bodyPr>
          <a:lstStyle/>
          <a:p>
            <a:pPr algn="r"/>
            <a:r>
              <a:rPr lang="en-US" altLang="zh-CN" sz="8800" b="1" dirty="0">
                <a:solidFill>
                  <a:schemeClr val="bg1"/>
                </a:solidFill>
                <a:latin typeface="微软雅黑" panose="020B0503020204020204" pitchFamily="34" charset="-122"/>
                <a:ea typeface="微软雅黑" panose="020B0503020204020204" pitchFamily="34" charset="-122"/>
              </a:rPr>
              <a:t>2016</a:t>
            </a:r>
            <a:endParaRPr lang="en-US" altLang="zh-CN" sz="88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8633370" y="4620835"/>
            <a:ext cx="432048" cy="432834"/>
            <a:chOff x="6084168" y="1274820"/>
            <a:chExt cx="432048" cy="432834"/>
          </a:xfrm>
        </p:grpSpPr>
        <p:sp>
          <p:nvSpPr>
            <p:cNvPr id="50" name="椭圆 22"/>
            <p:cNvSpPr>
              <a:spLocks noChangeArrowheads="1"/>
            </p:cNvSpPr>
            <p:nvPr/>
          </p:nvSpPr>
          <p:spPr bwMode="auto">
            <a:xfrm>
              <a:off x="6084168" y="1274820"/>
              <a:ext cx="432048" cy="432834"/>
            </a:xfrm>
            <a:prstGeom prst="ellipse">
              <a:avLst/>
            </a:prstGeom>
            <a:solidFill>
              <a:srgbClr val="92D05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2" name="组合 51"/>
          <p:cNvGrpSpPr/>
          <p:nvPr/>
        </p:nvGrpSpPr>
        <p:grpSpPr>
          <a:xfrm>
            <a:off x="7337226" y="4621228"/>
            <a:ext cx="432048" cy="432048"/>
            <a:chOff x="4788024" y="1275213"/>
            <a:chExt cx="432048" cy="432048"/>
          </a:xfrm>
        </p:grpSpPr>
        <p:sp>
          <p:nvSpPr>
            <p:cNvPr id="5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5" name="组合 54"/>
          <p:cNvGrpSpPr/>
          <p:nvPr/>
        </p:nvGrpSpPr>
        <p:grpSpPr>
          <a:xfrm>
            <a:off x="7985298" y="4620835"/>
            <a:ext cx="432833" cy="432834"/>
            <a:chOff x="5436096" y="1274820"/>
            <a:chExt cx="432833" cy="432834"/>
          </a:xfrm>
        </p:grpSpPr>
        <p:sp>
          <p:nvSpPr>
            <p:cNvPr id="5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58" name="组合 57"/>
          <p:cNvGrpSpPr/>
          <p:nvPr/>
        </p:nvGrpSpPr>
        <p:grpSpPr>
          <a:xfrm>
            <a:off x="6041082" y="4620835"/>
            <a:ext cx="432833" cy="432834"/>
            <a:chOff x="3491880" y="1274820"/>
            <a:chExt cx="432833" cy="432834"/>
          </a:xfrm>
        </p:grpSpPr>
        <p:sp>
          <p:nvSpPr>
            <p:cNvPr id="59" name="椭圆 16"/>
            <p:cNvSpPr>
              <a:spLocks noChangeArrowheads="1"/>
            </p:cNvSpPr>
            <p:nvPr/>
          </p:nvSpPr>
          <p:spPr bwMode="auto">
            <a:xfrm>
              <a:off x="3491880" y="1274820"/>
              <a:ext cx="432833" cy="432834"/>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61" name="组合 60"/>
          <p:cNvGrpSpPr/>
          <p:nvPr/>
        </p:nvGrpSpPr>
        <p:grpSpPr>
          <a:xfrm>
            <a:off x="6689154" y="4620835"/>
            <a:ext cx="432833" cy="432834"/>
            <a:chOff x="4139952" y="1274820"/>
            <a:chExt cx="432833" cy="432834"/>
          </a:xfrm>
        </p:grpSpPr>
        <p:sp>
          <p:nvSpPr>
            <p:cNvPr id="6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6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43"/>
                                        </p:tgtEl>
                                        <p:attrNameLst>
                                          <p:attrName>style.visibility</p:attrName>
                                        </p:attrNameLst>
                                      </p:cBhvr>
                                      <p:to>
                                        <p:strVal val="visible"/>
                                      </p:to>
                                    </p:set>
                                    <p:anim calcmode="lin" valueType="num">
                                      <p:cBhvr>
                                        <p:cTn id="13" dur="500" fill="hold"/>
                                        <p:tgtEl>
                                          <p:spTgt spid="43"/>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43"/>
                                        </p:tgtEl>
                                        <p:attrNameLst>
                                          <p:attrName>ppt_y</p:attrName>
                                        </p:attrNameLst>
                                      </p:cBhvr>
                                      <p:tavLst>
                                        <p:tav tm="0">
                                          <p:val>
                                            <p:strVal val="#ppt_y"/>
                                          </p:val>
                                        </p:tav>
                                        <p:tav tm="100000">
                                          <p:val>
                                            <p:strVal val="#ppt_y"/>
                                          </p:val>
                                        </p:tav>
                                      </p:tavLst>
                                    </p:anim>
                                    <p:anim calcmode="lin" valueType="num">
                                      <p:cBhvr>
                                        <p:cTn id="15" dur="500" fill="hold"/>
                                        <p:tgtEl>
                                          <p:spTgt spid="43"/>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43"/>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43"/>
                                        </p:tgtEl>
                                      </p:cBhvr>
                                    </p:animEffect>
                                  </p:childTnLst>
                                </p:cTn>
                              </p:par>
                            </p:childTnLst>
                          </p:cTn>
                        </p:par>
                        <p:par>
                          <p:cTn id="18" fill="hold">
                            <p:stCondLst>
                              <p:cond delay="1950"/>
                            </p:stCondLst>
                            <p:childTnLst>
                              <p:par>
                                <p:cTn id="19" presetID="22" presetClass="entr" presetSubtype="2" fill="hold" nodeType="after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right)">
                                      <p:cBhvr>
                                        <p:cTn id="21" dur="1000"/>
                                        <p:tgtEl>
                                          <p:spTgt spid="46"/>
                                        </p:tgtEl>
                                      </p:cBhvr>
                                    </p:animEffect>
                                  </p:childTnLst>
                                </p:cTn>
                              </p:par>
                            </p:childTnLst>
                          </p:cTn>
                        </p:par>
                        <p:par>
                          <p:cTn id="22" fill="hold">
                            <p:stCondLst>
                              <p:cond delay="2950"/>
                            </p:stCondLst>
                            <p:childTnLst>
                              <p:par>
                                <p:cTn id="23" presetID="53" presetClass="entr" presetSubtype="16"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 calcmode="lin" valueType="num">
                                      <p:cBhvr>
                                        <p:cTn id="25" dur="500" fill="hold"/>
                                        <p:tgtEl>
                                          <p:spTgt spid="58"/>
                                        </p:tgtEl>
                                        <p:attrNameLst>
                                          <p:attrName>ppt_w</p:attrName>
                                        </p:attrNameLst>
                                      </p:cBhvr>
                                      <p:tavLst>
                                        <p:tav tm="0">
                                          <p:val>
                                            <p:fltVal val="0"/>
                                          </p:val>
                                        </p:tav>
                                        <p:tav tm="100000">
                                          <p:val>
                                            <p:strVal val="#ppt_w"/>
                                          </p:val>
                                        </p:tav>
                                      </p:tavLst>
                                    </p:anim>
                                    <p:anim calcmode="lin" valueType="num">
                                      <p:cBhvr>
                                        <p:cTn id="26" dur="500" fill="hold"/>
                                        <p:tgtEl>
                                          <p:spTgt spid="58"/>
                                        </p:tgtEl>
                                        <p:attrNameLst>
                                          <p:attrName>ppt_h</p:attrName>
                                        </p:attrNameLst>
                                      </p:cBhvr>
                                      <p:tavLst>
                                        <p:tav tm="0">
                                          <p:val>
                                            <p:fltVal val="0"/>
                                          </p:val>
                                        </p:tav>
                                        <p:tav tm="100000">
                                          <p:val>
                                            <p:strVal val="#ppt_h"/>
                                          </p:val>
                                        </p:tav>
                                      </p:tavLst>
                                    </p:anim>
                                    <p:animEffect transition="in" filter="fade">
                                      <p:cBhvr>
                                        <p:cTn id="27" dur="500"/>
                                        <p:tgtEl>
                                          <p:spTgt spid="58"/>
                                        </p:tgtEl>
                                      </p:cBhvr>
                                    </p:animEffect>
                                  </p:childTnLst>
                                </p:cTn>
                              </p:par>
                              <p:par>
                                <p:cTn id="28" presetID="53" presetClass="entr" presetSubtype="16" fill="hold" nodeType="withEffect">
                                  <p:stCondLst>
                                    <p:cond delay="200"/>
                                  </p:stCondLst>
                                  <p:childTnLst>
                                    <p:set>
                                      <p:cBhvr>
                                        <p:cTn id="29" dur="1" fill="hold">
                                          <p:stCondLst>
                                            <p:cond delay="0"/>
                                          </p:stCondLst>
                                        </p:cTn>
                                        <p:tgtEl>
                                          <p:spTgt spid="61"/>
                                        </p:tgtEl>
                                        <p:attrNameLst>
                                          <p:attrName>style.visibility</p:attrName>
                                        </p:attrNameLst>
                                      </p:cBhvr>
                                      <p:to>
                                        <p:strVal val="visible"/>
                                      </p:to>
                                    </p:set>
                                    <p:anim calcmode="lin" valueType="num">
                                      <p:cBhvr>
                                        <p:cTn id="30" dur="500" fill="hold"/>
                                        <p:tgtEl>
                                          <p:spTgt spid="61"/>
                                        </p:tgtEl>
                                        <p:attrNameLst>
                                          <p:attrName>ppt_w</p:attrName>
                                        </p:attrNameLst>
                                      </p:cBhvr>
                                      <p:tavLst>
                                        <p:tav tm="0">
                                          <p:val>
                                            <p:fltVal val="0"/>
                                          </p:val>
                                        </p:tav>
                                        <p:tav tm="100000">
                                          <p:val>
                                            <p:strVal val="#ppt_w"/>
                                          </p:val>
                                        </p:tav>
                                      </p:tavLst>
                                    </p:anim>
                                    <p:anim calcmode="lin" valueType="num">
                                      <p:cBhvr>
                                        <p:cTn id="31" dur="500" fill="hold"/>
                                        <p:tgtEl>
                                          <p:spTgt spid="61"/>
                                        </p:tgtEl>
                                        <p:attrNameLst>
                                          <p:attrName>ppt_h</p:attrName>
                                        </p:attrNameLst>
                                      </p:cBhvr>
                                      <p:tavLst>
                                        <p:tav tm="0">
                                          <p:val>
                                            <p:fltVal val="0"/>
                                          </p:val>
                                        </p:tav>
                                        <p:tav tm="100000">
                                          <p:val>
                                            <p:strVal val="#ppt_h"/>
                                          </p:val>
                                        </p:tav>
                                      </p:tavLst>
                                    </p:anim>
                                    <p:animEffect transition="in" filter="fade">
                                      <p:cBhvr>
                                        <p:cTn id="32" dur="500"/>
                                        <p:tgtEl>
                                          <p:spTgt spid="61"/>
                                        </p:tgtEl>
                                      </p:cBhvr>
                                    </p:animEffect>
                                  </p:childTnLst>
                                </p:cTn>
                              </p:par>
                              <p:par>
                                <p:cTn id="33" presetID="53" presetClass="entr" presetSubtype="16" fill="hold" nodeType="withEffect">
                                  <p:stCondLst>
                                    <p:cond delay="400"/>
                                  </p:stCondLst>
                                  <p:childTnLst>
                                    <p:set>
                                      <p:cBhvr>
                                        <p:cTn id="34" dur="1" fill="hold">
                                          <p:stCondLst>
                                            <p:cond delay="0"/>
                                          </p:stCondLst>
                                        </p:cTn>
                                        <p:tgtEl>
                                          <p:spTgt spid="52"/>
                                        </p:tgtEl>
                                        <p:attrNameLst>
                                          <p:attrName>style.visibility</p:attrName>
                                        </p:attrNameLst>
                                      </p:cBhvr>
                                      <p:to>
                                        <p:strVal val="visible"/>
                                      </p:to>
                                    </p:set>
                                    <p:anim calcmode="lin" valueType="num">
                                      <p:cBhvr>
                                        <p:cTn id="35" dur="500" fill="hold"/>
                                        <p:tgtEl>
                                          <p:spTgt spid="52"/>
                                        </p:tgtEl>
                                        <p:attrNameLst>
                                          <p:attrName>ppt_w</p:attrName>
                                        </p:attrNameLst>
                                      </p:cBhvr>
                                      <p:tavLst>
                                        <p:tav tm="0">
                                          <p:val>
                                            <p:fltVal val="0"/>
                                          </p:val>
                                        </p:tav>
                                        <p:tav tm="100000">
                                          <p:val>
                                            <p:strVal val="#ppt_w"/>
                                          </p:val>
                                        </p:tav>
                                      </p:tavLst>
                                    </p:anim>
                                    <p:anim calcmode="lin" valueType="num">
                                      <p:cBhvr>
                                        <p:cTn id="36" dur="500" fill="hold"/>
                                        <p:tgtEl>
                                          <p:spTgt spid="52"/>
                                        </p:tgtEl>
                                        <p:attrNameLst>
                                          <p:attrName>ppt_h</p:attrName>
                                        </p:attrNameLst>
                                      </p:cBhvr>
                                      <p:tavLst>
                                        <p:tav tm="0">
                                          <p:val>
                                            <p:fltVal val="0"/>
                                          </p:val>
                                        </p:tav>
                                        <p:tav tm="100000">
                                          <p:val>
                                            <p:strVal val="#ppt_h"/>
                                          </p:val>
                                        </p:tav>
                                      </p:tavLst>
                                    </p:anim>
                                    <p:animEffect transition="in" filter="fade">
                                      <p:cBhvr>
                                        <p:cTn id="37" dur="500"/>
                                        <p:tgtEl>
                                          <p:spTgt spid="52"/>
                                        </p:tgtEl>
                                      </p:cBhvr>
                                    </p:animEffect>
                                  </p:childTnLst>
                                </p:cTn>
                              </p:par>
                              <p:par>
                                <p:cTn id="38" presetID="53" presetClass="entr" presetSubtype="16" fill="hold" nodeType="withEffect">
                                  <p:stCondLst>
                                    <p:cond delay="600"/>
                                  </p:stCondLst>
                                  <p:childTnLst>
                                    <p:set>
                                      <p:cBhvr>
                                        <p:cTn id="39" dur="1" fill="hold">
                                          <p:stCondLst>
                                            <p:cond delay="0"/>
                                          </p:stCondLst>
                                        </p:cTn>
                                        <p:tgtEl>
                                          <p:spTgt spid="55"/>
                                        </p:tgtEl>
                                        <p:attrNameLst>
                                          <p:attrName>style.visibility</p:attrName>
                                        </p:attrNameLst>
                                      </p:cBhvr>
                                      <p:to>
                                        <p:strVal val="visible"/>
                                      </p:to>
                                    </p:set>
                                    <p:anim calcmode="lin" valueType="num">
                                      <p:cBhvr>
                                        <p:cTn id="40" dur="500" fill="hold"/>
                                        <p:tgtEl>
                                          <p:spTgt spid="55"/>
                                        </p:tgtEl>
                                        <p:attrNameLst>
                                          <p:attrName>ppt_w</p:attrName>
                                        </p:attrNameLst>
                                      </p:cBhvr>
                                      <p:tavLst>
                                        <p:tav tm="0">
                                          <p:val>
                                            <p:fltVal val="0"/>
                                          </p:val>
                                        </p:tav>
                                        <p:tav tm="100000">
                                          <p:val>
                                            <p:strVal val="#ppt_w"/>
                                          </p:val>
                                        </p:tav>
                                      </p:tavLst>
                                    </p:anim>
                                    <p:anim calcmode="lin" valueType="num">
                                      <p:cBhvr>
                                        <p:cTn id="41" dur="500" fill="hold"/>
                                        <p:tgtEl>
                                          <p:spTgt spid="55"/>
                                        </p:tgtEl>
                                        <p:attrNameLst>
                                          <p:attrName>ppt_h</p:attrName>
                                        </p:attrNameLst>
                                      </p:cBhvr>
                                      <p:tavLst>
                                        <p:tav tm="0">
                                          <p:val>
                                            <p:fltVal val="0"/>
                                          </p:val>
                                        </p:tav>
                                        <p:tav tm="100000">
                                          <p:val>
                                            <p:strVal val="#ppt_h"/>
                                          </p:val>
                                        </p:tav>
                                      </p:tavLst>
                                    </p:anim>
                                    <p:animEffect transition="in" filter="fade">
                                      <p:cBhvr>
                                        <p:cTn id="42" dur="500"/>
                                        <p:tgtEl>
                                          <p:spTgt spid="55"/>
                                        </p:tgtEl>
                                      </p:cBhvr>
                                    </p:animEffect>
                                  </p:childTnLst>
                                </p:cTn>
                              </p:par>
                              <p:par>
                                <p:cTn id="43" presetID="53" presetClass="entr" presetSubtype="16" fill="hold" nodeType="withEffect">
                                  <p:stCondLst>
                                    <p:cond delay="80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utoUpdateAnimBg="0"/>
      <p:bldP spid="4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7" y="3327835"/>
            <a:ext cx="6455579" cy="12695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论坛：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pitchFamily="34" charset="-122"/>
            </a:endParaRPr>
          </a:p>
        </p:txBody>
      </p:sp>
      <p:pic>
        <p:nvPicPr>
          <p:cNvPr id="10" name="图片 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20802" y="236386"/>
            <a:ext cx="7711638" cy="2011329"/>
          </a:xfrm>
          <a:prstGeom prst="rect">
            <a:avLst/>
          </a:prstGeom>
          <a:noFill/>
          <a:ln>
            <a:noFill/>
          </a:ln>
        </p:spPr>
      </p:pic>
      <p:sp>
        <p:nvSpPr>
          <p:cNvPr id="15" name="Rectangle 3"/>
          <p:cNvSpPr>
            <a:spLocks noChangeArrowheads="1"/>
          </p:cNvSpPr>
          <p:nvPr/>
        </p:nvSpPr>
        <p:spPr bwMode="auto">
          <a:xfrm>
            <a:off x="468316" y="2323010"/>
            <a:ext cx="4103687" cy="1214009"/>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可以在下列情况使用</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不限次数的用于您个人</a:t>
            </a:r>
            <a:r>
              <a:rPr lang="en-US" altLang="zh-CN" sz="1200" kern="0" dirty="0">
                <a:solidFill>
                  <a:prstClr val="white"/>
                </a:solidFill>
                <a:latin typeface="微软雅黑" panose="020B0503020204020204" pitchFamily="34" charset="-122"/>
                <a:ea typeface="微软雅黑" panose="020B0503020204020204" pitchFamily="34" charset="-122"/>
              </a:rPr>
              <a:t>/</a:t>
            </a:r>
            <a:r>
              <a:rPr lang="zh-CN" altLang="en-US" sz="1200" kern="0" dirty="0">
                <a:solidFill>
                  <a:prstClr val="white"/>
                </a:solidFill>
                <a:latin typeface="微软雅黑" panose="020B0503020204020204" pitchFamily="34" charset="-122"/>
                <a:ea typeface="微软雅黑" panose="020B0503020204020204" pitchFamily="34" charset="-122"/>
              </a:rPr>
              <a:t>公司、企业的商业演示。</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200" kern="0" dirty="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72000" y="2323010"/>
            <a:ext cx="4103688" cy="116000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a:solidFill>
                  <a:prstClr val="white"/>
                </a:solidFill>
                <a:latin typeface="微软雅黑" panose="020B0503020204020204" pitchFamily="34" charset="-122"/>
                <a:ea typeface="微软雅黑" panose="020B0503020204020204" pitchFamily="34" charset="-122"/>
              </a:rPr>
              <a:t>不可以在以下情况使用</a:t>
            </a:r>
            <a:endParaRPr lang="zh-CN" altLang="en-US" sz="1050" b="1"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用于任何形式的在线付费下载。</a:t>
            </a:r>
            <a:endParaRPr lang="zh-CN" altLang="en-US" sz="1200" kern="0" dirty="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pitchFamily="34" charset="-122"/>
                <a:ea typeface="微软雅黑" panose="020B0503020204020204" pitchFamily="34" charset="-122"/>
              </a:rPr>
              <a:t>收集整理我们发布的免费资源后，刻录光碟销售。</a:t>
            </a:r>
            <a:endParaRPr lang="zh-CN" altLang="en-GB" sz="1200" kern="0" dirty="0">
              <a:solidFill>
                <a:prstClr val="white"/>
              </a:solidFill>
              <a:latin typeface="微软雅黑" panose="020B0503020204020204" pitchFamily="34" charset="-122"/>
              <a:ea typeface="微软雅黑" panose="020B0503020204020204" pitchFamily="34" charset="-122"/>
            </a:endParaRPr>
          </a:p>
        </p:txBody>
      </p:sp>
      <p:pic>
        <p:nvPicPr>
          <p:cNvPr id="17" name="Picture 10" descr="png-06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15816"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34001" y="2323010"/>
            <a:ext cx="3937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707654"/>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410451" y="1930936"/>
            <a:ext cx="1627369" cy="1569660"/>
          </a:xfrm>
          <a:prstGeom prst="rect">
            <a:avLst/>
          </a:prstGeom>
          <a:noFill/>
        </p:spPr>
        <p:txBody>
          <a:bodyPr wrap="none" rtlCol="0">
            <a:spAutoFit/>
          </a:bodyPr>
          <a:lstStyle/>
          <a:p>
            <a:r>
              <a:rPr lang="en-US" altLang="zh-CN" sz="9600" dirty="0">
                <a:solidFill>
                  <a:schemeClr val="bg1"/>
                </a:solidFill>
                <a:latin typeface="微软雅黑" panose="020B0503020204020204" pitchFamily="34" charset="-122"/>
                <a:ea typeface="微软雅黑" panose="020B0503020204020204" pitchFamily="34" charset="-122"/>
              </a:rPr>
              <a:t>01</a:t>
            </a:r>
            <a:endParaRPr lang="zh-CN" altLang="en-US" sz="9600"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699792" y="2392599"/>
            <a:ext cx="3877985" cy="646331"/>
          </a:xfrm>
          <a:prstGeom prst="rect">
            <a:avLst/>
          </a:prstGeom>
          <a:noFill/>
        </p:spPr>
        <p:txBody>
          <a:bodyPr wrap="none" rtlCol="0">
            <a:spAutoFit/>
          </a:bodyPr>
          <a:lstStyle/>
          <a:p>
            <a:r>
              <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rPr>
              <a:t>年度工作内容概述</a:t>
            </a:r>
            <a:endParaRPr lang="zh-CN" altLang="en-US" sz="3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矩形 28"/>
          <p:cNvSpPr/>
          <p:nvPr/>
        </p:nvSpPr>
        <p:spPr>
          <a:xfrm>
            <a:off x="6731657" y="1707653"/>
            <a:ext cx="2448272" cy="2016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5697368" y="1851670"/>
            <a:ext cx="432048" cy="432834"/>
            <a:chOff x="6084168" y="1274820"/>
            <a:chExt cx="432048" cy="432834"/>
          </a:xfrm>
        </p:grpSpPr>
        <p:sp>
          <p:nvSpPr>
            <p:cNvPr id="3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3" name="组合 32"/>
          <p:cNvGrpSpPr/>
          <p:nvPr/>
        </p:nvGrpSpPr>
        <p:grpSpPr>
          <a:xfrm>
            <a:off x="4401224" y="1852063"/>
            <a:ext cx="432048" cy="432048"/>
            <a:chOff x="4788024" y="1275213"/>
            <a:chExt cx="432048" cy="432048"/>
          </a:xfrm>
        </p:grpSpPr>
        <p:sp>
          <p:nvSpPr>
            <p:cNvPr id="34"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5"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6" name="组合 35"/>
          <p:cNvGrpSpPr/>
          <p:nvPr/>
        </p:nvGrpSpPr>
        <p:grpSpPr>
          <a:xfrm>
            <a:off x="5049296" y="1851670"/>
            <a:ext cx="432833" cy="432834"/>
            <a:chOff x="5436096" y="1274820"/>
            <a:chExt cx="432833" cy="432834"/>
          </a:xfrm>
        </p:grpSpPr>
        <p:sp>
          <p:nvSpPr>
            <p:cNvPr id="37" name="椭圆 3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38"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39" name="组合 38"/>
          <p:cNvGrpSpPr/>
          <p:nvPr/>
        </p:nvGrpSpPr>
        <p:grpSpPr>
          <a:xfrm>
            <a:off x="3105080" y="1851670"/>
            <a:ext cx="432833" cy="432834"/>
            <a:chOff x="3491880" y="1274820"/>
            <a:chExt cx="432833" cy="432834"/>
          </a:xfrm>
        </p:grpSpPr>
        <p:sp>
          <p:nvSpPr>
            <p:cNvPr id="40"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41"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latin typeface="Roboto Light"/>
              </a:endParaRPr>
            </a:p>
          </p:txBody>
        </p:sp>
      </p:grpSp>
      <p:grpSp>
        <p:nvGrpSpPr>
          <p:cNvPr id="43" name="组合 42"/>
          <p:cNvGrpSpPr/>
          <p:nvPr/>
        </p:nvGrpSpPr>
        <p:grpSpPr>
          <a:xfrm>
            <a:off x="3753152" y="1851670"/>
            <a:ext cx="432833" cy="432834"/>
            <a:chOff x="4139952" y="1274820"/>
            <a:chExt cx="432833" cy="432834"/>
          </a:xfrm>
        </p:grpSpPr>
        <p:sp>
          <p:nvSpPr>
            <p:cNvPr id="51"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Calibri" panose="020F0502020204030204" pitchFamily="34" charset="0"/>
              </a:endParaRPr>
            </a:p>
          </p:txBody>
        </p:sp>
        <p:sp>
          <p:nvSpPr>
            <p:cNvPr id="52"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advTm="0">
        <p14:prism/>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wipe(down)">
                                      <p:cBhvr>
                                        <p:cTn id="26" dur="500"/>
                                        <p:tgtEl>
                                          <p:spTgt spid="29"/>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39"/>
                                        </p:tgtEl>
                                        <p:attrNameLst>
                                          <p:attrName>style.visibility</p:attrName>
                                        </p:attrNameLst>
                                      </p:cBhvr>
                                      <p:to>
                                        <p:strVal val="visible"/>
                                      </p:to>
                                    </p:set>
                                    <p:anim calcmode="lin" valueType="num">
                                      <p:cBhvr>
                                        <p:cTn id="30" dur="500" fill="hold"/>
                                        <p:tgtEl>
                                          <p:spTgt spid="39"/>
                                        </p:tgtEl>
                                        <p:attrNameLst>
                                          <p:attrName>ppt_w</p:attrName>
                                        </p:attrNameLst>
                                      </p:cBhvr>
                                      <p:tavLst>
                                        <p:tav tm="0">
                                          <p:val>
                                            <p:fltVal val="0"/>
                                          </p:val>
                                        </p:tav>
                                        <p:tav tm="100000">
                                          <p:val>
                                            <p:strVal val="#ppt_w"/>
                                          </p:val>
                                        </p:tav>
                                      </p:tavLst>
                                    </p:anim>
                                    <p:anim calcmode="lin" valueType="num">
                                      <p:cBhvr>
                                        <p:cTn id="31" dur="500" fill="hold"/>
                                        <p:tgtEl>
                                          <p:spTgt spid="39"/>
                                        </p:tgtEl>
                                        <p:attrNameLst>
                                          <p:attrName>ppt_h</p:attrName>
                                        </p:attrNameLst>
                                      </p:cBhvr>
                                      <p:tavLst>
                                        <p:tav tm="0">
                                          <p:val>
                                            <p:fltVal val="0"/>
                                          </p:val>
                                        </p:tav>
                                        <p:tav tm="100000">
                                          <p:val>
                                            <p:strVal val="#ppt_h"/>
                                          </p:val>
                                        </p:tav>
                                      </p:tavLst>
                                    </p:anim>
                                    <p:animEffect transition="in" filter="fade">
                                      <p:cBhvr>
                                        <p:cTn id="32" dur="500"/>
                                        <p:tgtEl>
                                          <p:spTgt spid="39"/>
                                        </p:tgtEl>
                                      </p:cBhvr>
                                    </p:animEffect>
                                  </p:childTnLst>
                                </p:cTn>
                              </p:par>
                              <p:par>
                                <p:cTn id="33" presetID="53" presetClass="entr" presetSubtype="16" fill="hold"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nodeType="withEffect">
                                  <p:stCondLst>
                                    <p:cond delay="400"/>
                                  </p:stCondLst>
                                  <p:childTnLst>
                                    <p:set>
                                      <p:cBhvr>
                                        <p:cTn id="39" dur="1" fill="hold">
                                          <p:stCondLst>
                                            <p:cond delay="0"/>
                                          </p:stCondLst>
                                        </p:cTn>
                                        <p:tgtEl>
                                          <p:spTgt spid="33"/>
                                        </p:tgtEl>
                                        <p:attrNameLst>
                                          <p:attrName>style.visibility</p:attrName>
                                        </p:attrNameLst>
                                      </p:cBhvr>
                                      <p:to>
                                        <p:strVal val="visible"/>
                                      </p:to>
                                    </p:set>
                                    <p:anim calcmode="lin" valueType="num">
                                      <p:cBhvr>
                                        <p:cTn id="40" dur="500" fill="hold"/>
                                        <p:tgtEl>
                                          <p:spTgt spid="33"/>
                                        </p:tgtEl>
                                        <p:attrNameLst>
                                          <p:attrName>ppt_w</p:attrName>
                                        </p:attrNameLst>
                                      </p:cBhvr>
                                      <p:tavLst>
                                        <p:tav tm="0">
                                          <p:val>
                                            <p:fltVal val="0"/>
                                          </p:val>
                                        </p:tav>
                                        <p:tav tm="100000">
                                          <p:val>
                                            <p:strVal val="#ppt_w"/>
                                          </p:val>
                                        </p:tav>
                                      </p:tavLst>
                                    </p:anim>
                                    <p:anim calcmode="lin" valueType="num">
                                      <p:cBhvr>
                                        <p:cTn id="41" dur="500" fill="hold"/>
                                        <p:tgtEl>
                                          <p:spTgt spid="33"/>
                                        </p:tgtEl>
                                        <p:attrNameLst>
                                          <p:attrName>ppt_h</p:attrName>
                                        </p:attrNameLst>
                                      </p:cBhvr>
                                      <p:tavLst>
                                        <p:tav tm="0">
                                          <p:val>
                                            <p:fltVal val="0"/>
                                          </p:val>
                                        </p:tav>
                                        <p:tav tm="100000">
                                          <p:val>
                                            <p:strVal val="#ppt_h"/>
                                          </p:val>
                                        </p:tav>
                                      </p:tavLst>
                                    </p:anim>
                                    <p:animEffect transition="in" filter="fade">
                                      <p:cBhvr>
                                        <p:cTn id="42" dur="500"/>
                                        <p:tgtEl>
                                          <p:spTgt spid="33"/>
                                        </p:tgtEl>
                                      </p:cBhvr>
                                    </p:animEffect>
                                  </p:childTnLst>
                                </p:cTn>
                              </p:par>
                              <p:par>
                                <p:cTn id="43" presetID="53" presetClass="entr" presetSubtype="16" fill="hold" nodeType="withEffect">
                                  <p:stCondLst>
                                    <p:cond delay="600"/>
                                  </p:stCondLst>
                                  <p:childTnLst>
                                    <p:set>
                                      <p:cBhvr>
                                        <p:cTn id="44" dur="1" fill="hold">
                                          <p:stCondLst>
                                            <p:cond delay="0"/>
                                          </p:stCondLst>
                                        </p:cTn>
                                        <p:tgtEl>
                                          <p:spTgt spid="36"/>
                                        </p:tgtEl>
                                        <p:attrNameLst>
                                          <p:attrName>style.visibility</p:attrName>
                                        </p:attrNameLst>
                                      </p:cBhvr>
                                      <p:to>
                                        <p:strVal val="visible"/>
                                      </p:to>
                                    </p:set>
                                    <p:anim calcmode="lin" valueType="num">
                                      <p:cBhvr>
                                        <p:cTn id="45" dur="500" fill="hold"/>
                                        <p:tgtEl>
                                          <p:spTgt spid="36"/>
                                        </p:tgtEl>
                                        <p:attrNameLst>
                                          <p:attrName>ppt_w</p:attrName>
                                        </p:attrNameLst>
                                      </p:cBhvr>
                                      <p:tavLst>
                                        <p:tav tm="0">
                                          <p:val>
                                            <p:fltVal val="0"/>
                                          </p:val>
                                        </p:tav>
                                        <p:tav tm="100000">
                                          <p:val>
                                            <p:strVal val="#ppt_w"/>
                                          </p:val>
                                        </p:tav>
                                      </p:tavLst>
                                    </p:anim>
                                    <p:anim calcmode="lin" valueType="num">
                                      <p:cBhvr>
                                        <p:cTn id="46" dur="500" fill="hold"/>
                                        <p:tgtEl>
                                          <p:spTgt spid="36"/>
                                        </p:tgtEl>
                                        <p:attrNameLst>
                                          <p:attrName>ppt_h</p:attrName>
                                        </p:attrNameLst>
                                      </p:cBhvr>
                                      <p:tavLst>
                                        <p:tav tm="0">
                                          <p:val>
                                            <p:fltVal val="0"/>
                                          </p:val>
                                        </p:tav>
                                        <p:tav tm="100000">
                                          <p:val>
                                            <p:strVal val="#ppt_h"/>
                                          </p:val>
                                        </p:tav>
                                      </p:tavLst>
                                    </p:anim>
                                    <p:animEffect transition="in" filter="fade">
                                      <p:cBhvr>
                                        <p:cTn id="47" dur="500"/>
                                        <p:tgtEl>
                                          <p:spTgt spid="36"/>
                                        </p:tgtEl>
                                      </p:cBhvr>
                                    </p:animEffect>
                                  </p:childTnLst>
                                </p:cTn>
                              </p:par>
                              <p:par>
                                <p:cTn id="48" presetID="53" presetClass="entr" presetSubtype="16" fill="hold" nodeType="withEffect">
                                  <p:stCondLst>
                                    <p:cond delay="800"/>
                                  </p:stCondLst>
                                  <p:childTnLst>
                                    <p:set>
                                      <p:cBhvr>
                                        <p:cTn id="49" dur="1" fill="hold">
                                          <p:stCondLst>
                                            <p:cond delay="0"/>
                                          </p:stCondLst>
                                        </p:cTn>
                                        <p:tgtEl>
                                          <p:spTgt spid="30"/>
                                        </p:tgtEl>
                                        <p:attrNameLst>
                                          <p:attrName>style.visibility</p:attrName>
                                        </p:attrNameLst>
                                      </p:cBhvr>
                                      <p:to>
                                        <p:strVal val="visible"/>
                                      </p:to>
                                    </p:set>
                                    <p:anim calcmode="lin" valueType="num">
                                      <p:cBhvr>
                                        <p:cTn id="50" dur="500" fill="hold"/>
                                        <p:tgtEl>
                                          <p:spTgt spid="30"/>
                                        </p:tgtEl>
                                        <p:attrNameLst>
                                          <p:attrName>ppt_w</p:attrName>
                                        </p:attrNameLst>
                                      </p:cBhvr>
                                      <p:tavLst>
                                        <p:tav tm="0">
                                          <p:val>
                                            <p:fltVal val="0"/>
                                          </p:val>
                                        </p:tav>
                                        <p:tav tm="100000">
                                          <p:val>
                                            <p:strVal val="#ppt_w"/>
                                          </p:val>
                                        </p:tav>
                                      </p:tavLst>
                                    </p:anim>
                                    <p:anim calcmode="lin" valueType="num">
                                      <p:cBhvr>
                                        <p:cTn id="51" dur="500" fill="hold"/>
                                        <p:tgtEl>
                                          <p:spTgt spid="30"/>
                                        </p:tgtEl>
                                        <p:attrNameLst>
                                          <p:attrName>ppt_h</p:attrName>
                                        </p:attrNameLst>
                                      </p:cBhvr>
                                      <p:tavLst>
                                        <p:tav tm="0">
                                          <p:val>
                                            <p:fltVal val="0"/>
                                          </p:val>
                                        </p:tav>
                                        <p:tav tm="100000">
                                          <p:val>
                                            <p:strVal val="#ppt_h"/>
                                          </p:val>
                                        </p:tav>
                                      </p:tavLst>
                                    </p:anim>
                                    <p:animEffect transition="in" filter="fade">
                                      <p:cBhvr>
                                        <p:cTn id="5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5" grpId="0"/>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343984" y="2417357"/>
            <a:ext cx="2614124" cy="483288"/>
            <a:chOff x="7125311" y="3386950"/>
            <a:chExt cx="3485499" cy="644384"/>
          </a:xfrm>
        </p:grpSpPr>
        <p:sp>
          <p:nvSpPr>
            <p:cNvPr id="7" name="Shape 533"/>
            <p:cNvSpPr/>
            <p:nvPr/>
          </p:nvSpPr>
          <p:spPr>
            <a:xfrm>
              <a:off x="7465374" y="3386950"/>
              <a:ext cx="3145436"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8" name="Shape 534"/>
            <p:cNvSpPr/>
            <p:nvPr/>
          </p:nvSpPr>
          <p:spPr>
            <a:xfrm>
              <a:off x="7125311" y="3386950"/>
              <a:ext cx="345204" cy="6443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9340"/>
                  </a:lnTo>
                  <a:lnTo>
                    <a:pt x="0" y="13486"/>
                  </a:lnTo>
                  <a:lnTo>
                    <a:pt x="21600" y="21600"/>
                  </a:lnTo>
                  <a:cubicBezTo>
                    <a:pt x="21600" y="2160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9" name="Group 10"/>
          <p:cNvGrpSpPr/>
          <p:nvPr/>
        </p:nvGrpSpPr>
        <p:grpSpPr>
          <a:xfrm>
            <a:off x="1159320" y="2417357"/>
            <a:ext cx="2620452" cy="483288"/>
            <a:chOff x="1545760" y="3386950"/>
            <a:chExt cx="3493936" cy="644384"/>
          </a:xfrm>
        </p:grpSpPr>
        <p:sp>
          <p:nvSpPr>
            <p:cNvPr id="10" name="Shape 536"/>
            <p:cNvSpPr/>
            <p:nvPr/>
          </p:nvSpPr>
          <p:spPr>
            <a:xfrm>
              <a:off x="4694491" y="3386950"/>
              <a:ext cx="345205"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9340"/>
                  </a:lnTo>
                  <a:lnTo>
                    <a:pt x="21600" y="13486"/>
                  </a:lnTo>
                  <a:lnTo>
                    <a:pt x="0" y="21600"/>
                  </a:lnTo>
                  <a:cubicBezTo>
                    <a:pt x="0" y="2160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1" name="Shape 537"/>
            <p:cNvSpPr/>
            <p:nvPr/>
          </p:nvSpPr>
          <p:spPr>
            <a:xfrm>
              <a:off x="1545760" y="3386950"/>
              <a:ext cx="3151081" cy="64438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2" name="Group 14"/>
          <p:cNvGrpSpPr/>
          <p:nvPr/>
        </p:nvGrpSpPr>
        <p:grpSpPr>
          <a:xfrm>
            <a:off x="5079491" y="1347614"/>
            <a:ext cx="2880085" cy="645054"/>
            <a:chOff x="6772654" y="2152648"/>
            <a:chExt cx="3840113" cy="860072"/>
          </a:xfrm>
        </p:grpSpPr>
        <p:sp>
          <p:nvSpPr>
            <p:cNvPr id="13" name="Shape 539"/>
            <p:cNvSpPr/>
            <p:nvPr/>
          </p:nvSpPr>
          <p:spPr>
            <a:xfrm>
              <a:off x="7289045" y="2152648"/>
              <a:ext cx="3323722" cy="64438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21600"/>
                  </a:lnTo>
                  <a:lnTo>
                    <a:pt x="0" y="21600"/>
                  </a:lnTo>
                  <a:lnTo>
                    <a:pt x="0" y="0"/>
                  </a:lnTo>
                  <a:cubicBezTo>
                    <a:pt x="0" y="0"/>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4" name="Shape 540"/>
            <p:cNvSpPr/>
            <p:nvPr/>
          </p:nvSpPr>
          <p:spPr>
            <a:xfrm>
              <a:off x="6772654" y="2152648"/>
              <a:ext cx="516147"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9997"/>
                  </a:lnTo>
                  <a:lnTo>
                    <a:pt x="2792" y="21600"/>
                  </a:lnTo>
                  <a:lnTo>
                    <a:pt x="21600" y="16183"/>
                  </a:lnTo>
                  <a:cubicBezTo>
                    <a:pt x="21600" y="16183"/>
                    <a:pt x="21600" y="0"/>
                    <a:pt x="2160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5" name="Group 18"/>
          <p:cNvGrpSpPr/>
          <p:nvPr/>
        </p:nvGrpSpPr>
        <p:grpSpPr>
          <a:xfrm>
            <a:off x="1159320" y="1347614"/>
            <a:ext cx="2890361" cy="645054"/>
            <a:chOff x="1545760" y="2152648"/>
            <a:chExt cx="3853814" cy="860072"/>
          </a:xfrm>
        </p:grpSpPr>
        <p:sp>
          <p:nvSpPr>
            <p:cNvPr id="16" name="Shape 542"/>
            <p:cNvSpPr/>
            <p:nvPr/>
          </p:nvSpPr>
          <p:spPr>
            <a:xfrm>
              <a:off x="1545760" y="2152648"/>
              <a:ext cx="3344236" cy="644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17" name="Shape 543"/>
            <p:cNvSpPr/>
            <p:nvPr/>
          </p:nvSpPr>
          <p:spPr>
            <a:xfrm>
              <a:off x="4883415" y="2152648"/>
              <a:ext cx="516159" cy="8600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9997"/>
                  </a:lnTo>
                  <a:lnTo>
                    <a:pt x="18808" y="21600"/>
                  </a:lnTo>
                  <a:lnTo>
                    <a:pt x="0" y="16183"/>
                  </a:lnTo>
                  <a:cubicBezTo>
                    <a:pt x="0" y="16183"/>
                    <a:pt x="0" y="0"/>
                    <a:pt x="0" y="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18" name="Group 21"/>
          <p:cNvGrpSpPr/>
          <p:nvPr/>
        </p:nvGrpSpPr>
        <p:grpSpPr>
          <a:xfrm>
            <a:off x="5070045" y="3367676"/>
            <a:ext cx="2902381" cy="645054"/>
            <a:chOff x="6760059" y="4457519"/>
            <a:chExt cx="3869841" cy="860072"/>
          </a:xfrm>
        </p:grpSpPr>
        <p:sp>
          <p:nvSpPr>
            <p:cNvPr id="19" name="Shape 545"/>
            <p:cNvSpPr/>
            <p:nvPr/>
          </p:nvSpPr>
          <p:spPr>
            <a:xfrm>
              <a:off x="7276450" y="4671632"/>
              <a:ext cx="3353450" cy="6443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0" name="Shape 546"/>
            <p:cNvSpPr/>
            <p:nvPr/>
          </p:nvSpPr>
          <p:spPr>
            <a:xfrm>
              <a:off x="6760059" y="4457519"/>
              <a:ext cx="516158" cy="8600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603"/>
                  </a:lnTo>
                  <a:lnTo>
                    <a:pt x="2791" y="0"/>
                  </a:lnTo>
                  <a:lnTo>
                    <a:pt x="21600" y="5417"/>
                  </a:lnTo>
                  <a:cubicBezTo>
                    <a:pt x="21600" y="5417"/>
                    <a:pt x="21600" y="21600"/>
                    <a:pt x="2160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grpSp>
        <p:nvGrpSpPr>
          <p:cNvPr id="21" name="Group 24"/>
          <p:cNvGrpSpPr/>
          <p:nvPr/>
        </p:nvGrpSpPr>
        <p:grpSpPr>
          <a:xfrm>
            <a:off x="1159320" y="3367676"/>
            <a:ext cx="2890356" cy="645054"/>
            <a:chOff x="1545760" y="4457519"/>
            <a:chExt cx="3853808" cy="860072"/>
          </a:xfrm>
        </p:grpSpPr>
        <p:sp>
          <p:nvSpPr>
            <p:cNvPr id="22" name="Shape 548"/>
            <p:cNvSpPr/>
            <p:nvPr/>
          </p:nvSpPr>
          <p:spPr>
            <a:xfrm>
              <a:off x="1545760" y="4671632"/>
              <a:ext cx="3336278" cy="6443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3" name="Shape 549"/>
            <p:cNvSpPr/>
            <p:nvPr/>
          </p:nvSpPr>
          <p:spPr>
            <a:xfrm>
              <a:off x="4883415" y="4457519"/>
              <a:ext cx="516153" cy="86007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03"/>
                  </a:lnTo>
                  <a:lnTo>
                    <a:pt x="18808" y="0"/>
                  </a:lnTo>
                  <a:lnTo>
                    <a:pt x="0" y="5417"/>
                  </a:lnTo>
                  <a:cubicBezTo>
                    <a:pt x="0" y="5417"/>
                    <a:pt x="0" y="21600"/>
                    <a:pt x="0" y="21600"/>
                  </a:cubicBezTo>
                  <a:close/>
                </a:path>
              </a:pathLst>
            </a:custGeom>
            <a:solidFill>
              <a:schemeClr val="accent2"/>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grpSp>
      <p:sp>
        <p:nvSpPr>
          <p:cNvPr id="24" name="Shape 558"/>
          <p:cNvSpPr/>
          <p:nvPr/>
        </p:nvSpPr>
        <p:spPr>
          <a:xfrm>
            <a:off x="1159903"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5" name="Shape 562"/>
          <p:cNvSpPr/>
          <p:nvPr/>
        </p:nvSpPr>
        <p:spPr>
          <a:xfrm>
            <a:off x="1159903"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6" name="Shape 566"/>
          <p:cNvSpPr/>
          <p:nvPr/>
        </p:nvSpPr>
        <p:spPr>
          <a:xfrm>
            <a:off x="1159903"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7" name="Shape 568"/>
          <p:cNvSpPr/>
          <p:nvPr/>
        </p:nvSpPr>
        <p:spPr>
          <a:xfrm>
            <a:off x="7814476" y="1522242"/>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8" name="Shape 572"/>
          <p:cNvSpPr/>
          <p:nvPr/>
        </p:nvSpPr>
        <p:spPr>
          <a:xfrm>
            <a:off x="7814476" y="2593396"/>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29" name="Shape 576"/>
          <p:cNvSpPr/>
          <p:nvPr/>
        </p:nvSpPr>
        <p:spPr>
          <a:xfrm>
            <a:off x="7814476" y="3713745"/>
            <a:ext cx="147920" cy="140162"/>
          </a:xfrm>
          <a:prstGeom prst="rect">
            <a:avLst/>
          </a:prstGeom>
          <a:solidFill>
            <a:schemeClr val="accent1"/>
          </a:solidFill>
          <a:ln w="12700" cap="flat">
            <a:noFill/>
            <a:miter lim="400000"/>
          </a:ln>
          <a:effectLst/>
        </p:spPr>
        <p:txBody>
          <a:bodyPr wrap="square" lIns="38100" tIns="38100" rIns="38100" bIns="38100" numCol="1" anchor="ctr">
            <a:noAutofit/>
          </a:bodyP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31"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Text Placeholder 12"/>
          <p:cNvSpPr txBox="1"/>
          <p:nvPr/>
        </p:nvSpPr>
        <p:spPr>
          <a:xfrm>
            <a:off x="1500188" y="1483769"/>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4" name="Text Placeholder 12"/>
          <p:cNvSpPr txBox="1"/>
          <p:nvPr/>
        </p:nvSpPr>
        <p:spPr>
          <a:xfrm>
            <a:off x="1500188" y="2551180"/>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5" name="Text Placeholder 12"/>
          <p:cNvSpPr txBox="1"/>
          <p:nvPr/>
        </p:nvSpPr>
        <p:spPr>
          <a:xfrm>
            <a:off x="1500187" y="3661661"/>
            <a:ext cx="1959184" cy="287177"/>
          </a:xfrm>
          <a:prstGeom prst="rect">
            <a:avLst/>
          </a:prstGeom>
        </p:spPr>
        <p:txBody>
          <a:bodyPr lIns="0" rIns="0">
            <a:normAutofit/>
          </a:bodyPr>
          <a:lstStyle>
            <a:lvl1pPr marL="0" indent="0" algn="l"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6" name="Text Placeholder 12"/>
          <p:cNvSpPr txBox="1"/>
          <p:nvPr/>
        </p:nvSpPr>
        <p:spPr>
          <a:xfrm>
            <a:off x="5660202" y="1483769"/>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7" name="Text Placeholder 12"/>
          <p:cNvSpPr txBox="1"/>
          <p:nvPr/>
        </p:nvSpPr>
        <p:spPr>
          <a:xfrm>
            <a:off x="5660202" y="2551180"/>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8" name="Text Placeholder 12"/>
          <p:cNvSpPr txBox="1"/>
          <p:nvPr/>
        </p:nvSpPr>
        <p:spPr>
          <a:xfrm>
            <a:off x="5660201" y="3661661"/>
            <a:ext cx="1959184" cy="287177"/>
          </a:xfrm>
          <a:prstGeom prst="rect">
            <a:avLst/>
          </a:prstGeom>
        </p:spPr>
        <p:txBody>
          <a:bodyPr lIns="0" rIns="0">
            <a:normAutofit/>
          </a:bodyPr>
          <a:lstStyle>
            <a:lvl1pPr marL="0" indent="0" algn="r" defTabSz="914400" rtl="0" eaLnBrk="1" latinLnBrk="0" hangingPunct="1">
              <a:spcBef>
                <a:spcPct val="20000"/>
              </a:spcBef>
              <a:buFont typeface="Arial" panose="020B0604020202020204" pitchFamily="34" charset="0"/>
              <a:buNone/>
              <a:defRPr sz="1400" b="0" kern="1200" baseline="0">
                <a:solidFill>
                  <a:schemeClr val="accent1"/>
                </a:solidFill>
                <a:latin typeface="U.S. 101"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9" name="Text Placeholder 12"/>
          <p:cNvSpPr txBox="1"/>
          <p:nvPr/>
        </p:nvSpPr>
        <p:spPr>
          <a:xfrm>
            <a:off x="1500186" y="196567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Text Placeholder 12"/>
          <p:cNvSpPr txBox="1"/>
          <p:nvPr/>
        </p:nvSpPr>
        <p:spPr>
          <a:xfrm>
            <a:off x="1500185" y="3038446"/>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1" name="Text Placeholder 12"/>
          <p:cNvSpPr txBox="1"/>
          <p:nvPr/>
        </p:nvSpPr>
        <p:spPr>
          <a:xfrm>
            <a:off x="1500185" y="4176003"/>
            <a:ext cx="1775671" cy="123939"/>
          </a:xfrm>
          <a:prstGeom prst="rect">
            <a:avLst/>
          </a:prstGeom>
        </p:spPr>
        <p:txBody>
          <a:bodyPr lIns="0" rIns="0" anchor="ctr">
            <a:noAutofit/>
          </a:bodyPr>
          <a:lstStyle>
            <a:lvl1pPr marL="0" indent="0" algn="l"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2" name="Text Placeholder 12"/>
          <p:cNvSpPr txBox="1"/>
          <p:nvPr/>
        </p:nvSpPr>
        <p:spPr>
          <a:xfrm>
            <a:off x="5940153" y="196880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Text Placeholder 12"/>
          <p:cNvSpPr txBox="1"/>
          <p:nvPr/>
        </p:nvSpPr>
        <p:spPr>
          <a:xfrm>
            <a:off x="5940152" y="3041576"/>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Text Placeholder 12"/>
          <p:cNvSpPr txBox="1"/>
          <p:nvPr/>
        </p:nvSpPr>
        <p:spPr>
          <a:xfrm>
            <a:off x="5940152" y="4179133"/>
            <a:ext cx="1682418" cy="120809"/>
          </a:xfrm>
          <a:prstGeom prst="rect">
            <a:avLst/>
          </a:prstGeom>
        </p:spPr>
        <p:txBody>
          <a:bodyPr lIns="0" rIns="0" anchor="ctr">
            <a:noAutofit/>
          </a:bodyPr>
          <a:lstStyle>
            <a:lvl1pPr marL="0" indent="0" algn="r" defTabSz="914400" rtl="0" eaLnBrk="1" latinLnBrk="0" hangingPunct="1">
              <a:spcBef>
                <a:spcPct val="20000"/>
              </a:spcBef>
              <a:buFont typeface="Arial" panose="020B0604020202020204" pitchFamily="34" charset="0"/>
              <a:buNone/>
              <a:defRPr sz="800" b="0" kern="1200" baseline="0">
                <a:solidFill>
                  <a:sysClr val="windowText" lastClr="000000"/>
                </a:solidFill>
                <a:latin typeface="Aller Light" panose="02000503000000020004" pitchFamily="2" charset="0"/>
                <a:ea typeface="Roboto" pitchFamily="2" charset="0"/>
                <a:cs typeface="+mn-cs"/>
              </a:defRPr>
            </a:lvl1pPr>
            <a:lvl2pPr marL="3429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6858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0287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566899" y="1677917"/>
            <a:ext cx="1997947" cy="1997946"/>
            <a:chOff x="3566899" y="1605909"/>
            <a:chExt cx="1997947" cy="1997946"/>
          </a:xfrm>
        </p:grpSpPr>
        <p:sp>
          <p:nvSpPr>
            <p:cNvPr id="30" name="Shape 551"/>
            <p:cNvSpPr/>
            <p:nvPr/>
          </p:nvSpPr>
          <p:spPr>
            <a:xfrm>
              <a:off x="3566899" y="1605909"/>
              <a:ext cx="1997947" cy="19979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miter lim="400000"/>
            </a:ln>
          </p:spPr>
          <p:txBody>
            <a:bodyPr lIns="38100" tIns="38100" rIns="38100" bIns="38100" anchor="ctr"/>
            <a:lstStyle/>
            <a:p>
              <a:pPr lvl="0" algn="l">
                <a:spcBef>
                  <a:spcPts val="3375"/>
                </a:spcBef>
                <a:defRPr sz="2500">
                  <a:latin typeface="Aller Light"/>
                  <a:ea typeface="Aller Light"/>
                  <a:cs typeface="Aller Light"/>
                  <a:sym typeface="Aller Light"/>
                </a:defRPr>
              </a:pPr>
              <a:endParaRPr>
                <a:latin typeface="微软雅黑" panose="020B0503020204020204" pitchFamily="34" charset="-122"/>
                <a:ea typeface="微软雅黑" panose="020B0503020204020204" pitchFamily="34" charset="-122"/>
              </a:endParaRPr>
            </a:p>
          </p:txBody>
        </p:sp>
        <p:sp>
          <p:nvSpPr>
            <p:cNvPr id="45" name="椭圆 44"/>
            <p:cNvSpPr/>
            <p:nvPr/>
          </p:nvSpPr>
          <p:spPr>
            <a:xfrm>
              <a:off x="3699991" y="1747171"/>
              <a:ext cx="1728790" cy="172879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accent1"/>
                  </a:solidFill>
                  <a:latin typeface="微软雅黑" panose="020B0503020204020204" pitchFamily="34" charset="-122"/>
                  <a:ea typeface="微软雅黑" panose="020B0503020204020204" pitchFamily="34" charset="-122"/>
                </a:rPr>
                <a:t>年度工作</a:t>
              </a:r>
              <a:endParaRPr lang="en-US" altLang="zh-CN" sz="2000" b="1" dirty="0">
                <a:solidFill>
                  <a:schemeClr val="accent1"/>
                </a:solidFill>
                <a:latin typeface="微软雅黑" panose="020B0503020204020204" pitchFamily="34" charset="-122"/>
                <a:ea typeface="微软雅黑" panose="020B0503020204020204" pitchFamily="34" charset="-122"/>
              </a:endParaRPr>
            </a:p>
            <a:p>
              <a:pPr algn="ctr"/>
              <a:r>
                <a:rPr lang="zh-CN" altLang="en-US" sz="2000" b="1" dirty="0">
                  <a:solidFill>
                    <a:schemeClr val="accent1"/>
                  </a:solidFill>
                  <a:latin typeface="微软雅黑" panose="020B0503020204020204" pitchFamily="34" charset="-122"/>
                  <a:ea typeface="微软雅黑" panose="020B0503020204020204" pitchFamily="34" charset="-122"/>
                </a:rPr>
                <a:t>内容概述</a:t>
              </a:r>
              <a:endParaRPr lang="zh-CN" altLang="en-US" sz="2000" b="1"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1"/>
                                        </p:tgtEl>
                                        <p:attrNameLst>
                                          <p:attrName>ppt_y</p:attrName>
                                        </p:attrNameLst>
                                      </p:cBhvr>
                                      <p:tavLst>
                                        <p:tav tm="0">
                                          <p:val>
                                            <p:strVal val="#ppt_y"/>
                                          </p:val>
                                        </p:tav>
                                        <p:tav tm="100000">
                                          <p:val>
                                            <p:strVal val="#ppt_y"/>
                                          </p:val>
                                        </p:tav>
                                      </p:tavLst>
                                    </p:anim>
                                    <p:anim calcmode="lin" valueType="num">
                                      <p:cBhvr>
                                        <p:cTn id="9" dur="500" fill="hold"/>
                                        <p:tgtEl>
                                          <p:spTgt spid="3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1"/>
                                        </p:tgtEl>
                                      </p:cBhvr>
                                    </p:animEffect>
                                  </p:childTnLst>
                                </p:cTn>
                              </p:par>
                            </p:childTnLst>
                          </p:cTn>
                        </p:par>
                        <p:par>
                          <p:cTn id="12" fill="hold">
                            <p:stCondLst>
                              <p:cond delay="850"/>
                            </p:stCondLst>
                            <p:childTnLst>
                              <p:par>
                                <p:cTn id="13" presetID="53" presetClass="entr" presetSubtype="16" fill="hold" nodeType="afterEffect">
                                  <p:stCondLst>
                                    <p:cond delay="0"/>
                                  </p:stCondLst>
                                  <p:childTnLst>
                                    <p:set>
                                      <p:cBhvr>
                                        <p:cTn id="14" dur="1" fill="hold">
                                          <p:stCondLst>
                                            <p:cond delay="0"/>
                                          </p:stCondLst>
                                        </p:cTn>
                                        <p:tgtEl>
                                          <p:spTgt spid="52"/>
                                        </p:tgtEl>
                                        <p:attrNameLst>
                                          <p:attrName>style.visibility</p:attrName>
                                        </p:attrNameLst>
                                      </p:cBhvr>
                                      <p:to>
                                        <p:strVal val="visible"/>
                                      </p:to>
                                    </p:set>
                                    <p:anim calcmode="lin" valueType="num">
                                      <p:cBhvr>
                                        <p:cTn id="15" dur="500" fill="hold"/>
                                        <p:tgtEl>
                                          <p:spTgt spid="52"/>
                                        </p:tgtEl>
                                        <p:attrNameLst>
                                          <p:attrName>ppt_w</p:attrName>
                                        </p:attrNameLst>
                                      </p:cBhvr>
                                      <p:tavLst>
                                        <p:tav tm="0">
                                          <p:val>
                                            <p:fltVal val="0"/>
                                          </p:val>
                                        </p:tav>
                                        <p:tav tm="100000">
                                          <p:val>
                                            <p:strVal val="#ppt_w"/>
                                          </p:val>
                                        </p:tav>
                                      </p:tavLst>
                                    </p:anim>
                                    <p:anim calcmode="lin" valueType="num">
                                      <p:cBhvr>
                                        <p:cTn id="16" dur="500" fill="hold"/>
                                        <p:tgtEl>
                                          <p:spTgt spid="52"/>
                                        </p:tgtEl>
                                        <p:attrNameLst>
                                          <p:attrName>ppt_h</p:attrName>
                                        </p:attrNameLst>
                                      </p:cBhvr>
                                      <p:tavLst>
                                        <p:tav tm="0">
                                          <p:val>
                                            <p:fltVal val="0"/>
                                          </p:val>
                                        </p:tav>
                                        <p:tav tm="100000">
                                          <p:val>
                                            <p:strVal val="#ppt_h"/>
                                          </p:val>
                                        </p:tav>
                                      </p:tavLst>
                                    </p:anim>
                                    <p:animEffect transition="in" filter="fade">
                                      <p:cBhvr>
                                        <p:cTn id="17" dur="500"/>
                                        <p:tgtEl>
                                          <p:spTgt spid="52"/>
                                        </p:tgtEl>
                                      </p:cBhvr>
                                    </p:animEffect>
                                  </p:childTnLst>
                                </p:cTn>
                              </p:par>
                            </p:childTnLst>
                          </p:cTn>
                        </p:par>
                        <p:par>
                          <p:cTn id="18" fill="hold">
                            <p:stCondLst>
                              <p:cond delay="1350"/>
                            </p:stCondLst>
                            <p:childTnLst>
                              <p:par>
                                <p:cTn id="19" presetID="22" presetClass="entr" presetSubtype="2"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right)">
                                      <p:cBhvr>
                                        <p:cTn id="21" dur="500"/>
                                        <p:tgtEl>
                                          <p:spTgt spid="15"/>
                                        </p:tgtEl>
                                      </p:cBhvr>
                                    </p:animEffect>
                                  </p:childTnLst>
                                </p:cTn>
                              </p:par>
                            </p:childTnLst>
                          </p:cTn>
                        </p:par>
                        <p:par>
                          <p:cTn id="22" fill="hold">
                            <p:stCondLst>
                              <p:cond delay="1850"/>
                            </p:stCondLst>
                            <p:childTnLst>
                              <p:par>
                                <p:cTn id="23" presetID="10" presetClass="entr" presetSubtype="0" fill="hold" grpId="0" nodeType="afterEffect">
                                  <p:stCondLst>
                                    <p:cond delay="0"/>
                                  </p:stCondLst>
                                  <p:childTnLst>
                                    <p:set>
                                      <p:cBhvr>
                                        <p:cTn id="24" dur="1" fill="hold">
                                          <p:stCondLst>
                                            <p:cond delay="0"/>
                                          </p:stCondLst>
                                        </p:cTn>
                                        <p:tgtEl>
                                          <p:spTgt spid="32">
                                            <p:txEl>
                                              <p:pRg st="0" end="0"/>
                                            </p:txEl>
                                          </p:spTgt>
                                        </p:tgtEl>
                                        <p:attrNameLst>
                                          <p:attrName>style.visibility</p:attrName>
                                        </p:attrNameLst>
                                      </p:cBhvr>
                                      <p:to>
                                        <p:strVal val="visible"/>
                                      </p:to>
                                    </p:set>
                                    <p:animEffect transition="in" filter="fade">
                                      <p:cBhvr>
                                        <p:cTn id="25" dur="500"/>
                                        <p:tgtEl>
                                          <p:spTgt spid="3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2350"/>
                            </p:stCondLst>
                            <p:childTnLst>
                              <p:par>
                                <p:cTn id="30" presetID="10" presetClass="entr" presetSubtype="0" fill="hold" grpId="0" nodeType="afterEffect">
                                  <p:stCondLst>
                                    <p:cond delay="0"/>
                                  </p:stCondLst>
                                  <p:childTnLst>
                                    <p:set>
                                      <p:cBhvr>
                                        <p:cTn id="31" dur="1" fill="hold">
                                          <p:stCondLst>
                                            <p:cond delay="0"/>
                                          </p:stCondLst>
                                        </p:cTn>
                                        <p:tgtEl>
                                          <p:spTgt spid="39">
                                            <p:txEl>
                                              <p:pRg st="0" end="0"/>
                                            </p:txEl>
                                          </p:spTgt>
                                        </p:tgtEl>
                                        <p:attrNameLst>
                                          <p:attrName>style.visibility</p:attrName>
                                        </p:attrNameLst>
                                      </p:cBhvr>
                                      <p:to>
                                        <p:strVal val="visible"/>
                                      </p:to>
                                    </p:set>
                                    <p:animEffect transition="in" filter="fade">
                                      <p:cBhvr>
                                        <p:cTn id="32" dur="500"/>
                                        <p:tgtEl>
                                          <p:spTgt spid="39">
                                            <p:txEl>
                                              <p:pRg st="0" end="0"/>
                                            </p:txEl>
                                          </p:spTgt>
                                        </p:tgtEl>
                                      </p:cBhvr>
                                    </p:animEffect>
                                  </p:childTnLst>
                                </p:cTn>
                              </p:par>
                            </p:childTnLst>
                          </p:cTn>
                        </p:par>
                        <p:par>
                          <p:cTn id="33" fill="hold">
                            <p:stCondLst>
                              <p:cond delay="2850"/>
                            </p:stCondLst>
                            <p:childTnLst>
                              <p:par>
                                <p:cTn id="34" presetID="22" presetClass="entr" presetSubtype="2"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right)">
                                      <p:cBhvr>
                                        <p:cTn id="36" dur="500"/>
                                        <p:tgtEl>
                                          <p:spTgt spid="9"/>
                                        </p:tgtEl>
                                      </p:cBhvr>
                                    </p:animEffect>
                                  </p:childTnLst>
                                </p:cTn>
                              </p:par>
                            </p:childTnLst>
                          </p:cTn>
                        </p:par>
                        <p:par>
                          <p:cTn id="37" fill="hold">
                            <p:stCondLst>
                              <p:cond delay="3350"/>
                            </p:stCondLst>
                            <p:childTnLst>
                              <p:par>
                                <p:cTn id="38" presetID="10" presetClass="entr" presetSubtype="0" fill="hold" grpId="0" nodeType="afterEffect">
                                  <p:stCondLst>
                                    <p:cond delay="0"/>
                                  </p:stCondLst>
                                  <p:childTnLst>
                                    <p:set>
                                      <p:cBhvr>
                                        <p:cTn id="39" dur="1" fill="hold">
                                          <p:stCondLst>
                                            <p:cond delay="0"/>
                                          </p:stCondLst>
                                        </p:cTn>
                                        <p:tgtEl>
                                          <p:spTgt spid="34">
                                            <p:txEl>
                                              <p:pRg st="0" end="0"/>
                                            </p:txEl>
                                          </p:spTgt>
                                        </p:tgtEl>
                                        <p:attrNameLst>
                                          <p:attrName>style.visibility</p:attrName>
                                        </p:attrNameLst>
                                      </p:cBhvr>
                                      <p:to>
                                        <p:strVal val="visible"/>
                                      </p:to>
                                    </p:set>
                                    <p:animEffect transition="in" filter="fade">
                                      <p:cBhvr>
                                        <p:cTn id="40" dur="500"/>
                                        <p:tgtEl>
                                          <p:spTgt spid="34">
                                            <p:txEl>
                                              <p:pRg st="0" end="0"/>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3850"/>
                            </p:stCondLst>
                            <p:childTnLst>
                              <p:par>
                                <p:cTn id="45" presetID="10" presetClass="entr" presetSubtype="0" fill="hold" grpId="0" nodeType="after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par>
                          <p:cTn id="48" fill="hold">
                            <p:stCondLst>
                              <p:cond delay="4350"/>
                            </p:stCondLst>
                            <p:childTnLst>
                              <p:par>
                                <p:cTn id="49" presetID="22" presetClass="entr" presetSubtype="2"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right)">
                                      <p:cBhvr>
                                        <p:cTn id="51" dur="500"/>
                                        <p:tgtEl>
                                          <p:spTgt spid="21"/>
                                        </p:tgtEl>
                                      </p:cBhvr>
                                    </p:animEffect>
                                  </p:childTnLst>
                                </p:cTn>
                              </p:par>
                            </p:childTnLst>
                          </p:cTn>
                        </p:par>
                        <p:par>
                          <p:cTn id="52" fill="hold">
                            <p:stCondLst>
                              <p:cond delay="4850"/>
                            </p:stCondLst>
                            <p:childTnLst>
                              <p:par>
                                <p:cTn id="53" presetID="10" presetClass="entr" presetSubtype="0" fill="hold" grpId="0" nodeType="afterEffect">
                                  <p:stCondLst>
                                    <p:cond delay="0"/>
                                  </p:stCondLst>
                                  <p:childTnLst>
                                    <p:set>
                                      <p:cBhvr>
                                        <p:cTn id="54" dur="1" fill="hold">
                                          <p:stCondLst>
                                            <p:cond delay="0"/>
                                          </p:stCondLst>
                                        </p:cTn>
                                        <p:tgtEl>
                                          <p:spTgt spid="35">
                                            <p:txEl>
                                              <p:pRg st="0" end="0"/>
                                            </p:txEl>
                                          </p:spTgt>
                                        </p:tgtEl>
                                        <p:attrNameLst>
                                          <p:attrName>style.visibility</p:attrName>
                                        </p:attrNameLst>
                                      </p:cBhvr>
                                      <p:to>
                                        <p:strVal val="visible"/>
                                      </p:to>
                                    </p:set>
                                    <p:animEffect transition="in" filter="fade">
                                      <p:cBhvr>
                                        <p:cTn id="55" dur="500"/>
                                        <p:tgtEl>
                                          <p:spTgt spid="35">
                                            <p:txEl>
                                              <p:pRg st="0" end="0"/>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childTnLst>
                                </p:cTn>
                              </p:par>
                            </p:childTnLst>
                          </p:cTn>
                        </p:par>
                        <p:par>
                          <p:cTn id="59" fill="hold">
                            <p:stCondLst>
                              <p:cond delay="5350"/>
                            </p:stCondLst>
                            <p:childTnLst>
                              <p:par>
                                <p:cTn id="60" presetID="10" presetClass="entr" presetSubtype="0" fill="hold" grpId="0" nodeType="afterEffect">
                                  <p:stCondLst>
                                    <p:cond delay="0"/>
                                  </p:stCondLst>
                                  <p:childTnLst>
                                    <p:set>
                                      <p:cBhvr>
                                        <p:cTn id="61" dur="1" fill="hold">
                                          <p:stCondLst>
                                            <p:cond delay="0"/>
                                          </p:stCondLst>
                                        </p:cTn>
                                        <p:tgtEl>
                                          <p:spTgt spid="41">
                                            <p:txEl>
                                              <p:pRg st="0" end="0"/>
                                            </p:txEl>
                                          </p:spTgt>
                                        </p:tgtEl>
                                        <p:attrNameLst>
                                          <p:attrName>style.visibility</p:attrName>
                                        </p:attrNameLst>
                                      </p:cBhvr>
                                      <p:to>
                                        <p:strVal val="visible"/>
                                      </p:to>
                                    </p:set>
                                    <p:animEffect transition="in" filter="fade">
                                      <p:cBhvr>
                                        <p:cTn id="62" dur="500"/>
                                        <p:tgtEl>
                                          <p:spTgt spid="41">
                                            <p:txEl>
                                              <p:pRg st="0" end="0"/>
                                            </p:txEl>
                                          </p:spTgt>
                                        </p:tgtEl>
                                      </p:cBhvr>
                                    </p:animEffect>
                                  </p:childTnLst>
                                </p:cTn>
                              </p:par>
                            </p:childTnLst>
                          </p:cTn>
                        </p:par>
                        <p:par>
                          <p:cTn id="63" fill="hold">
                            <p:stCondLst>
                              <p:cond delay="5850"/>
                            </p:stCondLst>
                            <p:childTnLst>
                              <p:par>
                                <p:cTn id="64" presetID="22" presetClass="entr" presetSubtype="8" fill="hold" nodeType="afterEffect">
                                  <p:stCondLst>
                                    <p:cond delay="0"/>
                                  </p:stCondLst>
                                  <p:childTnLst>
                                    <p:set>
                                      <p:cBhvr>
                                        <p:cTn id="65" dur="1" fill="hold">
                                          <p:stCondLst>
                                            <p:cond delay="0"/>
                                          </p:stCondLst>
                                        </p:cTn>
                                        <p:tgtEl>
                                          <p:spTgt spid="12"/>
                                        </p:tgtEl>
                                        <p:attrNameLst>
                                          <p:attrName>style.visibility</p:attrName>
                                        </p:attrNameLst>
                                      </p:cBhvr>
                                      <p:to>
                                        <p:strVal val="visible"/>
                                      </p:to>
                                    </p:set>
                                    <p:animEffect transition="in" filter="wipe(left)">
                                      <p:cBhvr>
                                        <p:cTn id="66" dur="500"/>
                                        <p:tgtEl>
                                          <p:spTgt spid="12"/>
                                        </p:tgtEl>
                                      </p:cBhvr>
                                    </p:animEffect>
                                  </p:childTnLst>
                                </p:cTn>
                              </p:par>
                            </p:childTnLst>
                          </p:cTn>
                        </p:par>
                        <p:par>
                          <p:cTn id="67" fill="hold">
                            <p:stCondLst>
                              <p:cond delay="6350"/>
                            </p:stCondLst>
                            <p:childTnLst>
                              <p:par>
                                <p:cTn id="68" presetID="10" presetClass="entr" presetSubtype="0" fill="hold" grpId="0" nodeType="after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500"/>
                                        <p:tgtEl>
                                          <p:spTgt spid="27"/>
                                        </p:tgtEl>
                                      </p:cBhvr>
                                    </p:animEffect>
                                  </p:childTnLst>
                                </p:cTn>
                              </p:par>
                            </p:childTnLst>
                          </p:cTn>
                        </p:par>
                        <p:par>
                          <p:cTn id="74" fill="hold">
                            <p:stCondLst>
                              <p:cond delay="6850"/>
                            </p:stCondLst>
                            <p:childTnLst>
                              <p:par>
                                <p:cTn id="75" presetID="10" presetClass="entr" presetSubtype="0" fill="hold" grpId="0" nodeType="afterEffect">
                                  <p:stCondLst>
                                    <p:cond delay="0"/>
                                  </p:stCondLst>
                                  <p:childTnLst>
                                    <p:set>
                                      <p:cBhvr>
                                        <p:cTn id="76" dur="1" fill="hold">
                                          <p:stCondLst>
                                            <p:cond delay="0"/>
                                          </p:stCondLst>
                                        </p:cTn>
                                        <p:tgtEl>
                                          <p:spTgt spid="42">
                                            <p:txEl>
                                              <p:pRg st="0" end="0"/>
                                            </p:txEl>
                                          </p:spTgt>
                                        </p:tgtEl>
                                        <p:attrNameLst>
                                          <p:attrName>style.visibility</p:attrName>
                                        </p:attrNameLst>
                                      </p:cBhvr>
                                      <p:to>
                                        <p:strVal val="visible"/>
                                      </p:to>
                                    </p:set>
                                    <p:animEffect transition="in" filter="fade">
                                      <p:cBhvr>
                                        <p:cTn id="77" dur="500"/>
                                        <p:tgtEl>
                                          <p:spTgt spid="42">
                                            <p:txEl>
                                              <p:pRg st="0" end="0"/>
                                            </p:txEl>
                                          </p:spTgt>
                                        </p:tgtEl>
                                      </p:cBhvr>
                                    </p:animEffect>
                                  </p:childTnLst>
                                </p:cTn>
                              </p:par>
                            </p:childTnLst>
                          </p:cTn>
                        </p:par>
                        <p:par>
                          <p:cTn id="78" fill="hold">
                            <p:stCondLst>
                              <p:cond delay="7350"/>
                            </p:stCondLst>
                            <p:childTnLst>
                              <p:par>
                                <p:cTn id="79" presetID="22" presetClass="entr" presetSubtype="8" fill="hold" nodeType="after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left)">
                                      <p:cBhvr>
                                        <p:cTn id="81" dur="500"/>
                                        <p:tgtEl>
                                          <p:spTgt spid="6"/>
                                        </p:tgtEl>
                                      </p:cBhvr>
                                    </p:animEffect>
                                  </p:childTnLst>
                                </p:cTn>
                              </p:par>
                            </p:childTnLst>
                          </p:cTn>
                        </p:par>
                        <p:par>
                          <p:cTn id="82" fill="hold">
                            <p:stCondLst>
                              <p:cond delay="7850"/>
                            </p:stCondLst>
                            <p:childTnLst>
                              <p:par>
                                <p:cTn id="83" presetID="10" presetClass="entr" presetSubtype="0" fill="hold" grpId="0" nodeType="afterEffect">
                                  <p:stCondLst>
                                    <p:cond delay="0"/>
                                  </p:stCondLst>
                                  <p:childTnLst>
                                    <p:set>
                                      <p:cBhvr>
                                        <p:cTn id="84" dur="1" fill="hold">
                                          <p:stCondLst>
                                            <p:cond delay="0"/>
                                          </p:stCondLst>
                                        </p:cTn>
                                        <p:tgtEl>
                                          <p:spTgt spid="37">
                                            <p:txEl>
                                              <p:pRg st="0" end="0"/>
                                            </p:txEl>
                                          </p:spTgt>
                                        </p:tgtEl>
                                        <p:attrNameLst>
                                          <p:attrName>style.visibility</p:attrName>
                                        </p:attrNameLst>
                                      </p:cBhvr>
                                      <p:to>
                                        <p:strVal val="visible"/>
                                      </p:to>
                                    </p:set>
                                    <p:animEffect transition="in" filter="fade">
                                      <p:cBhvr>
                                        <p:cTn id="85" dur="500"/>
                                        <p:tgtEl>
                                          <p:spTgt spid="37">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8"/>
                                        </p:tgtEl>
                                        <p:attrNameLst>
                                          <p:attrName>style.visibility</p:attrName>
                                        </p:attrNameLst>
                                      </p:cBhvr>
                                      <p:to>
                                        <p:strVal val="visible"/>
                                      </p:to>
                                    </p:set>
                                    <p:animEffect transition="in" filter="fade">
                                      <p:cBhvr>
                                        <p:cTn id="88" dur="500"/>
                                        <p:tgtEl>
                                          <p:spTgt spid="28"/>
                                        </p:tgtEl>
                                      </p:cBhvr>
                                    </p:animEffect>
                                  </p:childTnLst>
                                </p:cTn>
                              </p:par>
                            </p:childTnLst>
                          </p:cTn>
                        </p:par>
                        <p:par>
                          <p:cTn id="89" fill="hold">
                            <p:stCondLst>
                              <p:cond delay="8350"/>
                            </p:stCondLst>
                            <p:childTnLst>
                              <p:par>
                                <p:cTn id="90" presetID="10" presetClass="entr" presetSubtype="0" fill="hold" grpId="0" nodeType="afterEffect">
                                  <p:stCondLst>
                                    <p:cond delay="0"/>
                                  </p:stCondLst>
                                  <p:childTnLst>
                                    <p:set>
                                      <p:cBhvr>
                                        <p:cTn id="91" dur="1" fill="hold">
                                          <p:stCondLst>
                                            <p:cond delay="0"/>
                                          </p:stCondLst>
                                        </p:cTn>
                                        <p:tgtEl>
                                          <p:spTgt spid="43">
                                            <p:txEl>
                                              <p:pRg st="0" end="0"/>
                                            </p:txEl>
                                          </p:spTgt>
                                        </p:tgtEl>
                                        <p:attrNameLst>
                                          <p:attrName>style.visibility</p:attrName>
                                        </p:attrNameLst>
                                      </p:cBhvr>
                                      <p:to>
                                        <p:strVal val="visible"/>
                                      </p:to>
                                    </p:set>
                                    <p:animEffect transition="in" filter="fade">
                                      <p:cBhvr>
                                        <p:cTn id="92" dur="500"/>
                                        <p:tgtEl>
                                          <p:spTgt spid="43">
                                            <p:txEl>
                                              <p:pRg st="0" end="0"/>
                                            </p:txEl>
                                          </p:spTgt>
                                        </p:tgtEl>
                                      </p:cBhvr>
                                    </p:animEffect>
                                  </p:childTnLst>
                                </p:cTn>
                              </p:par>
                            </p:childTnLst>
                          </p:cTn>
                        </p:par>
                        <p:par>
                          <p:cTn id="93" fill="hold">
                            <p:stCondLst>
                              <p:cond delay="8850"/>
                            </p:stCondLst>
                            <p:childTnLst>
                              <p:par>
                                <p:cTn id="94" presetID="22" presetClass="entr" presetSubtype="8"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wipe(left)">
                                      <p:cBhvr>
                                        <p:cTn id="96" dur="500"/>
                                        <p:tgtEl>
                                          <p:spTgt spid="18"/>
                                        </p:tgtEl>
                                      </p:cBhvr>
                                    </p:animEffect>
                                  </p:childTnLst>
                                </p:cTn>
                              </p:par>
                            </p:childTnLst>
                          </p:cTn>
                        </p:par>
                        <p:par>
                          <p:cTn id="97" fill="hold">
                            <p:stCondLst>
                              <p:cond delay="9350"/>
                            </p:stCondLst>
                            <p:childTnLst>
                              <p:par>
                                <p:cTn id="98" presetID="10" presetClass="entr" presetSubtype="0" fill="hold" grpId="0" nodeType="afterEffect">
                                  <p:stCondLst>
                                    <p:cond delay="0"/>
                                  </p:stCondLst>
                                  <p:childTnLst>
                                    <p:set>
                                      <p:cBhvr>
                                        <p:cTn id="99" dur="1" fill="hold">
                                          <p:stCondLst>
                                            <p:cond delay="0"/>
                                          </p:stCondLst>
                                        </p:cTn>
                                        <p:tgtEl>
                                          <p:spTgt spid="38">
                                            <p:txEl>
                                              <p:pRg st="0" end="0"/>
                                            </p:txEl>
                                          </p:spTgt>
                                        </p:tgtEl>
                                        <p:attrNameLst>
                                          <p:attrName>style.visibility</p:attrName>
                                        </p:attrNameLst>
                                      </p:cBhvr>
                                      <p:to>
                                        <p:strVal val="visible"/>
                                      </p:to>
                                    </p:set>
                                    <p:animEffect transition="in" filter="fade">
                                      <p:cBhvr>
                                        <p:cTn id="100" dur="500"/>
                                        <p:tgtEl>
                                          <p:spTgt spid="38">
                                            <p:txEl>
                                              <p:pRg st="0" end="0"/>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29"/>
                                        </p:tgtEl>
                                        <p:attrNameLst>
                                          <p:attrName>style.visibility</p:attrName>
                                        </p:attrNameLst>
                                      </p:cBhvr>
                                      <p:to>
                                        <p:strVal val="visible"/>
                                      </p:to>
                                    </p:set>
                                    <p:animEffect transition="in" filter="fade">
                                      <p:cBhvr>
                                        <p:cTn id="103" dur="500"/>
                                        <p:tgtEl>
                                          <p:spTgt spid="29"/>
                                        </p:tgtEl>
                                      </p:cBhvr>
                                    </p:animEffect>
                                  </p:childTnLst>
                                </p:cTn>
                              </p:par>
                            </p:childTnLst>
                          </p:cTn>
                        </p:par>
                        <p:par>
                          <p:cTn id="104" fill="hold">
                            <p:stCondLst>
                              <p:cond delay="9850"/>
                            </p:stCondLst>
                            <p:childTnLst>
                              <p:par>
                                <p:cTn id="105" presetID="10" presetClass="entr" presetSubtype="0" fill="hold" grpId="0" nodeType="afterEffect">
                                  <p:stCondLst>
                                    <p:cond delay="0"/>
                                  </p:stCondLst>
                                  <p:childTnLst>
                                    <p:set>
                                      <p:cBhvr>
                                        <p:cTn id="106" dur="1" fill="hold">
                                          <p:stCondLst>
                                            <p:cond delay="0"/>
                                          </p:stCondLst>
                                        </p:cTn>
                                        <p:tgtEl>
                                          <p:spTgt spid="44">
                                            <p:txEl>
                                              <p:pRg st="0" end="0"/>
                                            </p:txEl>
                                          </p:spTgt>
                                        </p:tgtEl>
                                        <p:attrNameLst>
                                          <p:attrName>style.visibility</p:attrName>
                                        </p:attrNameLst>
                                      </p:cBhvr>
                                      <p:to>
                                        <p:strVal val="visible"/>
                                      </p:to>
                                    </p:set>
                                    <p:animEffect transition="in" filter="fade">
                                      <p:cBhvr>
                                        <p:cTn id="107"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1" grpId="1"/>
      <p:bldP spid="32" grpId="0" build="p">
        <p:tmplLst>
          <p:tmpl lvl="1">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build="p">
        <p:tmplLst>
          <p:tmpl lvl="1">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5"/>
          <p:cNvSpPr/>
          <p:nvPr userDrawn="1"/>
        </p:nvSpPr>
        <p:spPr bwMode="auto">
          <a:xfrm>
            <a:off x="7276948" y="2441024"/>
            <a:ext cx="374764" cy="779979"/>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8"/>
          <p:cNvSpPr/>
          <p:nvPr userDrawn="1"/>
        </p:nvSpPr>
        <p:spPr bwMode="auto">
          <a:xfrm>
            <a:off x="6128563"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0"/>
          <p:cNvSpPr/>
          <p:nvPr userDrawn="1"/>
        </p:nvSpPr>
        <p:spPr bwMode="auto">
          <a:xfrm>
            <a:off x="4981516" y="2441024"/>
            <a:ext cx="376103" cy="1016144"/>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0" name="Freeform 12"/>
          <p:cNvSpPr/>
          <p:nvPr userDrawn="1"/>
        </p:nvSpPr>
        <p:spPr bwMode="auto">
          <a:xfrm>
            <a:off x="3834469"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2" name="Freeform 14"/>
          <p:cNvSpPr/>
          <p:nvPr userDrawn="1"/>
        </p:nvSpPr>
        <p:spPr bwMode="auto">
          <a:xfrm>
            <a:off x="2687422"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Freeform 16"/>
          <p:cNvSpPr/>
          <p:nvPr userDrawn="1"/>
        </p:nvSpPr>
        <p:spPr bwMode="auto">
          <a:xfrm>
            <a:off x="1540375" y="2441024"/>
            <a:ext cx="374764" cy="1016144"/>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5" name="Freeform 17"/>
          <p:cNvSpPr/>
          <p:nvPr userDrawn="1"/>
        </p:nvSpPr>
        <p:spPr bwMode="auto">
          <a:xfrm>
            <a:off x="7651713" y="2572227"/>
            <a:ext cx="825820" cy="768216"/>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36" name="组合 35"/>
          <p:cNvGrpSpPr/>
          <p:nvPr/>
        </p:nvGrpSpPr>
        <p:grpSpPr>
          <a:xfrm>
            <a:off x="683568" y="2441024"/>
            <a:ext cx="959665" cy="1012525"/>
            <a:chOff x="882491" y="2261909"/>
            <a:chExt cx="959665" cy="1012525"/>
          </a:xfrm>
        </p:grpSpPr>
        <p:sp>
          <p:nvSpPr>
            <p:cNvPr id="13"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6"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2015</a:t>
              </a:r>
              <a:endParaRPr lang="en-US" dirty="0">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830615" y="2441024"/>
            <a:ext cx="959665" cy="1016144"/>
            <a:chOff x="2029538" y="2261909"/>
            <a:chExt cx="959665" cy="1016144"/>
          </a:xfrm>
        </p:grpSpPr>
        <p:sp>
          <p:nvSpPr>
            <p:cNvPr id="11"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2016</a:t>
              </a:r>
              <a:endParaRPr lang="en-US"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2977662" y="2441024"/>
            <a:ext cx="959665" cy="1016144"/>
            <a:chOff x="3176585" y="2261909"/>
            <a:chExt cx="959665" cy="1016144"/>
          </a:xfrm>
        </p:grpSpPr>
        <p:sp>
          <p:nvSpPr>
            <p:cNvPr id="9"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8"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latin typeface="微软雅黑" panose="020B0503020204020204" pitchFamily="34" charset="-122"/>
                  <a:ea typeface="微软雅黑" panose="020B0503020204020204" pitchFamily="34" charset="-122"/>
                </a:rPr>
                <a:t>2017</a:t>
              </a:r>
              <a:endParaRPr lang="en-US" dirty="0">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4124709" y="2441024"/>
            <a:ext cx="959665" cy="1016144"/>
            <a:chOff x="4323632" y="2261909"/>
            <a:chExt cx="959665" cy="1016144"/>
          </a:xfrm>
        </p:grpSpPr>
        <p:sp>
          <p:nvSpPr>
            <p:cNvPr id="7"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9"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2018</a:t>
              </a:r>
              <a:endParaRPr lang="en-US" dirty="0">
                <a:solidFill>
                  <a:schemeClr val="bg1"/>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269234" y="2441024"/>
            <a:ext cx="959665" cy="1016144"/>
            <a:chOff x="5468157" y="2261909"/>
            <a:chExt cx="959665" cy="1016144"/>
          </a:xfrm>
        </p:grpSpPr>
        <p:sp>
          <p:nvSpPr>
            <p:cNvPr id="5"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2019</a:t>
              </a:r>
              <a:endParaRPr lang="en-US" dirty="0">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6420141" y="2441024"/>
            <a:ext cx="959665" cy="1016144"/>
            <a:chOff x="6619064" y="2261909"/>
            <a:chExt cx="959665" cy="1016144"/>
          </a:xfrm>
        </p:grpSpPr>
        <p:sp>
          <p:nvSpPr>
            <p:cNvPr id="4"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1"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2020</a:t>
              </a:r>
              <a:endParaRPr lang="en-US" dirty="0">
                <a:latin typeface="微软雅黑" panose="020B0503020204020204" pitchFamily="34" charset="-122"/>
                <a:ea typeface="微软雅黑" panose="020B0503020204020204" pitchFamily="34" charset="-122"/>
              </a:endParaRPr>
            </a:p>
          </p:txBody>
        </p:sp>
      </p:grpSp>
      <p:sp>
        <p:nvSpPr>
          <p:cNvPr id="22" name="Text Placeholder 59"/>
          <p:cNvSpPr txBox="1"/>
          <p:nvPr/>
        </p:nvSpPr>
        <p:spPr>
          <a:xfrm>
            <a:off x="1915139"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3" name="Straight Connector 54"/>
          <p:cNvCxnSpPr/>
          <p:nvPr/>
        </p:nvCxnSpPr>
        <p:spPr>
          <a:xfrm>
            <a:off x="1915140"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59"/>
          <p:cNvSpPr txBox="1"/>
          <p:nvPr/>
        </p:nvSpPr>
        <p:spPr>
          <a:xfrm>
            <a:off x="4208665"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5" name="Straight Connector 56"/>
          <p:cNvCxnSpPr/>
          <p:nvPr/>
        </p:nvCxnSpPr>
        <p:spPr>
          <a:xfrm>
            <a:off x="4208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59"/>
          <p:cNvSpPr txBox="1"/>
          <p:nvPr/>
        </p:nvSpPr>
        <p:spPr>
          <a:xfrm>
            <a:off x="6504665" y="370797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27" name="Straight Connector 58"/>
          <p:cNvCxnSpPr/>
          <p:nvPr/>
        </p:nvCxnSpPr>
        <p:spPr>
          <a:xfrm>
            <a:off x="6504666" y="34518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59"/>
          <p:cNvSpPr txBox="1"/>
          <p:nvPr/>
        </p:nvSpPr>
        <p:spPr>
          <a:xfrm>
            <a:off x="768092"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sp>
        <p:nvSpPr>
          <p:cNvPr id="29" name="Text Placeholder 59"/>
          <p:cNvSpPr txBox="1"/>
          <p:nvPr/>
        </p:nvSpPr>
        <p:spPr>
          <a:xfrm>
            <a:off x="3061618"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sp>
        <p:nvSpPr>
          <p:cNvPr id="30" name="Text Placeholder 59"/>
          <p:cNvSpPr txBox="1"/>
          <p:nvPr/>
        </p:nvSpPr>
        <p:spPr>
          <a:xfrm>
            <a:off x="5357618" y="1275606"/>
            <a:ext cx="1919329" cy="936104"/>
          </a:xfrm>
          <a:prstGeom prst="rect">
            <a:avLst/>
          </a:prstGeom>
        </p:spPr>
        <p:txBody>
          <a:bodyPr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添加标题内容</a:t>
            </a:r>
            <a:endParaRPr lang="zh-CN" altLang="en-US" sz="12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详写内容</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sz="1000" dirty="0"/>
          </a:p>
        </p:txBody>
      </p:sp>
      <p:cxnSp>
        <p:nvCxnSpPr>
          <p:cNvPr id="31" name="Straight Connector 62"/>
          <p:cNvCxnSpPr/>
          <p:nvPr/>
        </p:nvCxnSpPr>
        <p:spPr>
          <a:xfrm>
            <a:off x="7760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63"/>
          <p:cNvCxnSpPr/>
          <p:nvPr/>
        </p:nvCxnSpPr>
        <p:spPr>
          <a:xfrm>
            <a:off x="3069201"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64"/>
          <p:cNvCxnSpPr/>
          <p:nvPr/>
        </p:nvCxnSpPr>
        <p:spPr>
          <a:xfrm>
            <a:off x="5360925" y="1347614"/>
            <a:ext cx="0" cy="109925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5"/>
                                        </p:tgtEl>
                                        <p:attrNameLst>
                                          <p:attrName>style.visibility</p:attrName>
                                        </p:attrNameLst>
                                      </p:cBhvr>
                                      <p:to>
                                        <p:strVal val="visible"/>
                                      </p:to>
                                    </p:set>
                                    <p:anim calcmode="lin" valueType="num">
                                      <p:cBhvr>
                                        <p:cTn id="7"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5"/>
                                        </p:tgtEl>
                                        <p:attrNameLst>
                                          <p:attrName>ppt_y</p:attrName>
                                        </p:attrNameLst>
                                      </p:cBhvr>
                                      <p:tavLst>
                                        <p:tav tm="0">
                                          <p:val>
                                            <p:strVal val="#ppt_y"/>
                                          </p:val>
                                        </p:tav>
                                        <p:tav tm="100000">
                                          <p:val>
                                            <p:strVal val="#ppt_y"/>
                                          </p:val>
                                        </p:tav>
                                      </p:tavLst>
                                    </p:anim>
                                    <p:anim calcmode="lin" valueType="num">
                                      <p:cBhvr>
                                        <p:cTn id="9"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5"/>
                                        </p:tgtEl>
                                      </p:cBhvr>
                                    </p:animEffect>
                                  </p:childTnLst>
                                </p:cTn>
                              </p:par>
                            </p:childTnLst>
                          </p:cTn>
                        </p:par>
                        <p:par>
                          <p:cTn id="12" fill="hold">
                            <p:stCondLst>
                              <p:cond delay="850"/>
                            </p:stCondLst>
                            <p:childTnLst>
                              <p:par>
                                <p:cTn id="13" presetID="22" presetClass="entr" presetSubtype="4"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down)">
                                      <p:cBhvr>
                                        <p:cTn id="15" dur="300"/>
                                        <p:tgtEl>
                                          <p:spTgt spid="36"/>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300"/>
                                        <p:tgtEl>
                                          <p:spTgt spid="14"/>
                                        </p:tgtEl>
                                      </p:cBhvr>
                                    </p:animEffect>
                                  </p:childTnLst>
                                </p:cTn>
                              </p:par>
                            </p:childTnLst>
                          </p:cTn>
                        </p:par>
                        <p:par>
                          <p:cTn id="20" fill="hold">
                            <p:stCondLst>
                              <p:cond delay="1850"/>
                            </p:stCondLst>
                            <p:childTnLst>
                              <p:par>
                                <p:cTn id="21" presetID="22" presetClass="entr" presetSubtype="4"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down)">
                                      <p:cBhvr>
                                        <p:cTn id="23" dur="300"/>
                                        <p:tgtEl>
                                          <p:spTgt spid="37"/>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300"/>
                                        <p:tgtEl>
                                          <p:spTgt spid="12"/>
                                        </p:tgtEl>
                                      </p:cBhvr>
                                    </p:animEffect>
                                  </p:childTnLst>
                                </p:cTn>
                              </p:par>
                            </p:childTnLst>
                          </p:cTn>
                        </p:par>
                        <p:par>
                          <p:cTn id="28" fill="hold">
                            <p:stCondLst>
                              <p:cond delay="2850"/>
                            </p:stCondLst>
                            <p:childTnLst>
                              <p:par>
                                <p:cTn id="29" presetID="22" presetClass="entr" presetSubtype="4" fill="hold" nodeType="after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down)">
                                      <p:cBhvr>
                                        <p:cTn id="31" dur="300"/>
                                        <p:tgtEl>
                                          <p:spTgt spid="38"/>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300"/>
                                        <p:tgtEl>
                                          <p:spTgt spid="10"/>
                                        </p:tgtEl>
                                      </p:cBhvr>
                                    </p:animEffect>
                                  </p:childTnLst>
                                </p:cTn>
                              </p:par>
                            </p:childTnLst>
                          </p:cTn>
                        </p:par>
                        <p:par>
                          <p:cTn id="36" fill="hold">
                            <p:stCondLst>
                              <p:cond delay="3850"/>
                            </p:stCondLst>
                            <p:childTnLst>
                              <p:par>
                                <p:cTn id="37" presetID="22" presetClass="entr" presetSubtype="4" fill="hold" nodeType="after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300"/>
                                        <p:tgtEl>
                                          <p:spTgt spid="39"/>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left)">
                                      <p:cBhvr>
                                        <p:cTn id="43" dur="300"/>
                                        <p:tgtEl>
                                          <p:spTgt spid="8"/>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wipe(down)">
                                      <p:cBhvr>
                                        <p:cTn id="47" dur="300"/>
                                        <p:tgtEl>
                                          <p:spTgt spid="40"/>
                                        </p:tgtEl>
                                      </p:cBhvr>
                                    </p:animEffect>
                                  </p:childTnLst>
                                </p:cTn>
                              </p:par>
                            </p:childTnLst>
                          </p:cTn>
                        </p:par>
                        <p:par>
                          <p:cTn id="48" fill="hold">
                            <p:stCondLst>
                              <p:cond delay="5350"/>
                            </p:stCondLst>
                            <p:childTnLst>
                              <p:par>
                                <p:cTn id="49" presetID="22" presetClass="entr" presetSubtype="8"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300"/>
                                        <p:tgtEl>
                                          <p:spTgt spid="6"/>
                                        </p:tgtEl>
                                      </p:cBhvr>
                                    </p:animEffect>
                                  </p:childTnLst>
                                </p:cTn>
                              </p:par>
                            </p:childTnLst>
                          </p:cTn>
                        </p:par>
                        <p:par>
                          <p:cTn id="52" fill="hold">
                            <p:stCondLst>
                              <p:cond delay="5850"/>
                            </p:stCondLst>
                            <p:childTnLst>
                              <p:par>
                                <p:cTn id="53" presetID="22" presetClass="entr" presetSubtype="4"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down)">
                                      <p:cBhvr>
                                        <p:cTn id="55" dur="300"/>
                                        <p:tgtEl>
                                          <p:spTgt spid="41"/>
                                        </p:tgtEl>
                                      </p:cBhvr>
                                    </p:animEffect>
                                  </p:childTnLst>
                                </p:cTn>
                              </p:par>
                            </p:childTnLst>
                          </p:cTn>
                        </p:par>
                        <p:par>
                          <p:cTn id="56" fill="hold">
                            <p:stCondLst>
                              <p:cond delay="6350"/>
                            </p:stCondLst>
                            <p:childTnLst>
                              <p:par>
                                <p:cTn id="57" presetID="22" presetClass="entr" presetSubtype="8" fill="hold" grpId="0" nodeType="afterEffect">
                                  <p:stCondLst>
                                    <p:cond delay="0"/>
                                  </p:stCondLst>
                                  <p:childTnLst>
                                    <p:set>
                                      <p:cBhvr>
                                        <p:cTn id="58" dur="1" fill="hold">
                                          <p:stCondLst>
                                            <p:cond delay="0"/>
                                          </p:stCondLst>
                                        </p:cTn>
                                        <p:tgtEl>
                                          <p:spTgt spid="3"/>
                                        </p:tgtEl>
                                        <p:attrNameLst>
                                          <p:attrName>style.visibility</p:attrName>
                                        </p:attrNameLst>
                                      </p:cBhvr>
                                      <p:to>
                                        <p:strVal val="visible"/>
                                      </p:to>
                                    </p:set>
                                    <p:animEffect transition="in" filter="wipe(left)">
                                      <p:cBhvr>
                                        <p:cTn id="59" dur="300"/>
                                        <p:tgtEl>
                                          <p:spTgt spid="3"/>
                                        </p:tgtEl>
                                      </p:cBhvr>
                                    </p:animEffect>
                                  </p:childTnLst>
                                </p:cTn>
                              </p:par>
                            </p:childTnLst>
                          </p:cTn>
                        </p:par>
                        <p:par>
                          <p:cTn id="60" fill="hold">
                            <p:stCondLst>
                              <p:cond delay="6850"/>
                            </p:stCondLst>
                            <p:childTnLst>
                              <p:par>
                                <p:cTn id="61" presetID="22" presetClass="entr" presetSubtype="8"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wipe(left)">
                                      <p:cBhvr>
                                        <p:cTn id="63" dur="300"/>
                                        <p:tgtEl>
                                          <p:spTgt spid="15"/>
                                        </p:tgtEl>
                                      </p:cBhvr>
                                    </p:animEffect>
                                  </p:childTnLst>
                                </p:cTn>
                              </p:par>
                            </p:childTnLst>
                          </p:cTn>
                        </p:par>
                        <p:par>
                          <p:cTn id="64" fill="hold">
                            <p:stCondLst>
                              <p:cond delay="7350"/>
                            </p:stCondLst>
                            <p:childTnLst>
                              <p:par>
                                <p:cTn id="65" presetID="22" presetClass="entr" presetSubtype="4" fill="hold" nodeType="after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wipe(down)">
                                      <p:cBhvr>
                                        <p:cTn id="67" dur="500"/>
                                        <p:tgtEl>
                                          <p:spTgt spid="31"/>
                                        </p:tgtEl>
                                      </p:cBhvr>
                                    </p:animEffect>
                                  </p:childTnLst>
                                </p:cTn>
                              </p:par>
                            </p:childTnLst>
                          </p:cTn>
                        </p:par>
                        <p:par>
                          <p:cTn id="68" fill="hold">
                            <p:stCondLst>
                              <p:cond delay="7850"/>
                            </p:stCondLst>
                            <p:childTnLst>
                              <p:par>
                                <p:cTn id="69" presetID="22" presetClass="entr" presetSubtype="8" fill="hold" grpId="0"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wipe(left)">
                                      <p:cBhvr>
                                        <p:cTn id="71" dur="500"/>
                                        <p:tgtEl>
                                          <p:spTgt spid="28"/>
                                        </p:tgtEl>
                                      </p:cBhvr>
                                    </p:animEffect>
                                  </p:childTnLst>
                                </p:cTn>
                              </p:par>
                            </p:childTnLst>
                          </p:cTn>
                        </p:par>
                        <p:par>
                          <p:cTn id="72" fill="hold">
                            <p:stCondLst>
                              <p:cond delay="8350"/>
                            </p:stCondLst>
                            <p:childTnLst>
                              <p:par>
                                <p:cTn id="73" presetID="22" presetClass="entr" presetSubtype="1" fill="hold" nodeType="after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up)">
                                      <p:cBhvr>
                                        <p:cTn id="75" dur="500"/>
                                        <p:tgtEl>
                                          <p:spTgt spid="23"/>
                                        </p:tgtEl>
                                      </p:cBhvr>
                                    </p:animEffect>
                                  </p:childTnLst>
                                </p:cTn>
                              </p:par>
                            </p:childTnLst>
                          </p:cTn>
                        </p:par>
                        <p:par>
                          <p:cTn id="76" fill="hold">
                            <p:stCondLst>
                              <p:cond delay="8850"/>
                            </p:stCondLst>
                            <p:childTnLst>
                              <p:par>
                                <p:cTn id="77" presetID="22" presetClass="entr" presetSubtype="8" fill="hold" grpId="0" nodeType="after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wipe(left)">
                                      <p:cBhvr>
                                        <p:cTn id="79" dur="500"/>
                                        <p:tgtEl>
                                          <p:spTgt spid="22"/>
                                        </p:tgtEl>
                                      </p:cBhvr>
                                    </p:animEffect>
                                  </p:childTnLst>
                                </p:cTn>
                              </p:par>
                            </p:childTnLst>
                          </p:cTn>
                        </p:par>
                        <p:par>
                          <p:cTn id="80" fill="hold">
                            <p:stCondLst>
                              <p:cond delay="9350"/>
                            </p:stCondLst>
                            <p:childTnLst>
                              <p:par>
                                <p:cTn id="81" presetID="22" presetClass="entr" presetSubtype="4" fill="hold" nodeType="after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wipe(down)">
                                      <p:cBhvr>
                                        <p:cTn id="83" dur="500"/>
                                        <p:tgtEl>
                                          <p:spTgt spid="32"/>
                                        </p:tgtEl>
                                      </p:cBhvr>
                                    </p:animEffect>
                                  </p:childTnLst>
                                </p:cTn>
                              </p:par>
                            </p:childTnLst>
                          </p:cTn>
                        </p:par>
                        <p:par>
                          <p:cTn id="84" fill="hold">
                            <p:stCondLst>
                              <p:cond delay="9850"/>
                            </p:stCondLst>
                            <p:childTnLst>
                              <p:par>
                                <p:cTn id="85" presetID="22" presetClass="entr" presetSubtype="8"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left)">
                                      <p:cBhvr>
                                        <p:cTn id="87" dur="500"/>
                                        <p:tgtEl>
                                          <p:spTgt spid="29"/>
                                        </p:tgtEl>
                                      </p:cBhvr>
                                    </p:animEffect>
                                  </p:childTnLst>
                                </p:cTn>
                              </p:par>
                            </p:childTnLst>
                          </p:cTn>
                        </p:par>
                        <p:par>
                          <p:cTn id="88" fill="hold">
                            <p:stCondLst>
                              <p:cond delay="10350"/>
                            </p:stCondLst>
                            <p:childTnLst>
                              <p:par>
                                <p:cTn id="89" presetID="22" presetClass="entr" presetSubtype="1"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up)">
                                      <p:cBhvr>
                                        <p:cTn id="91" dur="500"/>
                                        <p:tgtEl>
                                          <p:spTgt spid="25"/>
                                        </p:tgtEl>
                                      </p:cBhvr>
                                    </p:animEffect>
                                  </p:childTnLst>
                                </p:cTn>
                              </p:par>
                            </p:childTnLst>
                          </p:cTn>
                        </p:par>
                        <p:par>
                          <p:cTn id="92" fill="hold">
                            <p:stCondLst>
                              <p:cond delay="10850"/>
                            </p:stCondLst>
                            <p:childTnLst>
                              <p:par>
                                <p:cTn id="93" presetID="22" presetClass="entr" presetSubtype="8"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wipe(left)">
                                      <p:cBhvr>
                                        <p:cTn id="95" dur="500"/>
                                        <p:tgtEl>
                                          <p:spTgt spid="24"/>
                                        </p:tgtEl>
                                      </p:cBhvr>
                                    </p:animEffect>
                                  </p:childTnLst>
                                </p:cTn>
                              </p:par>
                            </p:childTnLst>
                          </p:cTn>
                        </p:par>
                        <p:par>
                          <p:cTn id="96" fill="hold">
                            <p:stCondLst>
                              <p:cond delay="11350"/>
                            </p:stCondLst>
                            <p:childTnLst>
                              <p:par>
                                <p:cTn id="97" presetID="22" presetClass="entr" presetSubtype="4" fill="hold" nodeType="after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wipe(down)">
                                      <p:cBhvr>
                                        <p:cTn id="99" dur="500"/>
                                        <p:tgtEl>
                                          <p:spTgt spid="33"/>
                                        </p:tgtEl>
                                      </p:cBhvr>
                                    </p:animEffect>
                                  </p:childTnLst>
                                </p:cTn>
                              </p:par>
                            </p:childTnLst>
                          </p:cTn>
                        </p:par>
                        <p:par>
                          <p:cTn id="100" fill="hold">
                            <p:stCondLst>
                              <p:cond delay="11850"/>
                            </p:stCondLst>
                            <p:childTnLst>
                              <p:par>
                                <p:cTn id="101" presetID="22" presetClass="entr" presetSubtype="8" fill="hold" grpId="0" nodeType="after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wipe(left)">
                                      <p:cBhvr>
                                        <p:cTn id="103" dur="500"/>
                                        <p:tgtEl>
                                          <p:spTgt spid="30"/>
                                        </p:tgtEl>
                                      </p:cBhvr>
                                    </p:animEffect>
                                  </p:childTnLst>
                                </p:cTn>
                              </p:par>
                            </p:childTnLst>
                          </p:cTn>
                        </p:par>
                        <p:par>
                          <p:cTn id="104" fill="hold">
                            <p:stCondLst>
                              <p:cond delay="12350"/>
                            </p:stCondLst>
                            <p:childTnLst>
                              <p:par>
                                <p:cTn id="105" presetID="22" presetClass="entr" presetSubtype="1" fill="hold"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par>
                          <p:cTn id="108" fill="hold">
                            <p:stCondLst>
                              <p:cond delay="12850"/>
                            </p:stCondLst>
                            <p:childTnLst>
                              <p:par>
                                <p:cTn id="109" presetID="22" presetClass="entr" presetSubtype="8" fill="hold" grpId="0" nodeType="afterEffect">
                                  <p:stCondLst>
                                    <p:cond delay="0"/>
                                  </p:stCondLst>
                                  <p:childTnLst>
                                    <p:set>
                                      <p:cBhvr>
                                        <p:cTn id="110" dur="1" fill="hold">
                                          <p:stCondLst>
                                            <p:cond delay="0"/>
                                          </p:stCondLst>
                                        </p:cTn>
                                        <p:tgtEl>
                                          <p:spTgt spid="26"/>
                                        </p:tgtEl>
                                        <p:attrNameLst>
                                          <p:attrName>style.visibility</p:attrName>
                                        </p:attrNameLst>
                                      </p:cBhvr>
                                      <p:to>
                                        <p:strVal val="visible"/>
                                      </p:to>
                                    </p:set>
                                    <p:animEffect transition="in" filter="wipe(left)">
                                      <p:cBhvr>
                                        <p:cTn id="1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P spid="12" grpId="0" animBg="1"/>
      <p:bldP spid="14" grpId="0" animBg="1"/>
      <p:bldP spid="15" grpId="0" animBg="1"/>
      <p:bldP spid="22" grpId="0"/>
      <p:bldP spid="24" grpId="0"/>
      <p:bldP spid="26" grpId="0"/>
      <p:bldP spid="28" grpId="0"/>
      <p:bldP spid="29" grpId="0"/>
      <p:bldP spid="30" grpId="0"/>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71600" y="2211710"/>
            <a:ext cx="1479797" cy="133420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p>
        </p:txBody>
      </p:sp>
      <p:sp>
        <p:nvSpPr>
          <p:cNvPr id="3" name="TextBox 2"/>
          <p:cNvSpPr txBox="1"/>
          <p:nvPr/>
        </p:nvSpPr>
        <p:spPr>
          <a:xfrm>
            <a:off x="1257155" y="2447923"/>
            <a:ext cx="908686" cy="861774"/>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2800" b="1" dirty="0"/>
              <a:t>添加标题</a:t>
            </a:r>
            <a:endParaRPr lang="zh-CN" altLang="en-US" sz="2800" b="1" dirty="0"/>
          </a:p>
        </p:txBody>
      </p:sp>
      <p:sp>
        <p:nvSpPr>
          <p:cNvPr id="4" name="圆角矩形 3"/>
          <p:cNvSpPr/>
          <p:nvPr/>
        </p:nvSpPr>
        <p:spPr>
          <a:xfrm>
            <a:off x="3356492" y="1254822"/>
            <a:ext cx="4479052" cy="451685"/>
          </a:xfrm>
          <a:prstGeom prst="roundRect">
            <a:avLst>
              <a:gd name="adj" fmla="val 206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5" name="Freeform 5"/>
          <p:cNvSpPr/>
          <p:nvPr/>
        </p:nvSpPr>
        <p:spPr bwMode="auto">
          <a:xfrm>
            <a:off x="2650968" y="1335678"/>
            <a:ext cx="547516" cy="3108279"/>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6" name="圆角矩形 5"/>
          <p:cNvSpPr/>
          <p:nvPr/>
        </p:nvSpPr>
        <p:spPr>
          <a:xfrm>
            <a:off x="3356492" y="1936845"/>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7" name="圆角矩形 6"/>
          <p:cNvSpPr/>
          <p:nvPr/>
        </p:nvSpPr>
        <p:spPr>
          <a:xfrm>
            <a:off x="3356492" y="2642611"/>
            <a:ext cx="4479052" cy="451685"/>
          </a:xfrm>
          <a:prstGeom prst="roundRect">
            <a:avLst>
              <a:gd name="adj" fmla="val 2527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8" name="圆角矩形 7"/>
          <p:cNvSpPr/>
          <p:nvPr/>
        </p:nvSpPr>
        <p:spPr>
          <a:xfrm>
            <a:off x="3356492" y="335571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9" name="TextBox 8"/>
          <p:cNvSpPr txBox="1"/>
          <p:nvPr/>
        </p:nvSpPr>
        <p:spPr>
          <a:xfrm>
            <a:off x="3675004" y="1374966"/>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0" name="TextBox 9"/>
          <p:cNvSpPr txBox="1"/>
          <p:nvPr/>
        </p:nvSpPr>
        <p:spPr>
          <a:xfrm>
            <a:off x="3675004" y="2051411"/>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1" name="TextBox 10"/>
          <p:cNvSpPr txBox="1"/>
          <p:nvPr/>
        </p:nvSpPr>
        <p:spPr>
          <a:xfrm>
            <a:off x="3675004" y="27571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2" name="TextBox 11"/>
          <p:cNvSpPr txBox="1"/>
          <p:nvPr/>
        </p:nvSpPr>
        <p:spPr>
          <a:xfrm>
            <a:off x="3675004" y="347027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3" name="圆角矩形 12"/>
          <p:cNvSpPr/>
          <p:nvPr/>
        </p:nvSpPr>
        <p:spPr>
          <a:xfrm>
            <a:off x="3367981" y="4064281"/>
            <a:ext cx="4479052" cy="451685"/>
          </a:xfrm>
          <a:prstGeom prst="roundRect">
            <a:avLst>
              <a:gd name="adj" fmla="val 2682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endParaRPr>
          </a:p>
        </p:txBody>
      </p:sp>
      <p:sp>
        <p:nvSpPr>
          <p:cNvPr id="14" name="TextBox 13"/>
          <p:cNvSpPr txBox="1"/>
          <p:nvPr/>
        </p:nvSpPr>
        <p:spPr>
          <a:xfrm>
            <a:off x="3686493" y="4178847"/>
            <a:ext cx="3758504" cy="202812"/>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200" dirty="0">
                <a:solidFill>
                  <a:schemeClr val="tx1">
                    <a:lumMod val="75000"/>
                    <a:lumOff val="25000"/>
                  </a:schemeClr>
                </a:solidFill>
              </a:rPr>
              <a:t>点击输入本栏的具体文字，简明扼要的说明分项内容。</a:t>
            </a:r>
            <a:endParaRPr lang="en-US" altLang="zh-CN" sz="1200" dirty="0">
              <a:solidFill>
                <a:schemeClr val="tx1">
                  <a:lumMod val="75000"/>
                  <a:lumOff val="25000"/>
                </a:schemeClr>
              </a:solidFill>
            </a:endParaRPr>
          </a:p>
        </p:txBody>
      </p:sp>
      <p:sp>
        <p:nvSpPr>
          <p:cNvPr id="1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850"/>
                            </p:stCondLst>
                            <p:childTnLst>
                              <p:par>
                                <p:cTn id="13" presetID="45" presetClass="entr" presetSubtype="0"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par>
                                <p:cTn id="18" presetID="45" presetClass="entr" presetSubtype="0" fill="hold" grpId="0" nodeType="with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2000"/>
                                        <p:tgtEl>
                                          <p:spTgt spid="2"/>
                                        </p:tgtEl>
                                      </p:cBhvr>
                                    </p:animEffect>
                                    <p:anim calcmode="lin" valueType="num">
                                      <p:cBhvr>
                                        <p:cTn id="21" dur="2000" fill="hold"/>
                                        <p:tgtEl>
                                          <p:spTgt spid="2"/>
                                        </p:tgtEl>
                                        <p:attrNameLst>
                                          <p:attrName>ppt_w</p:attrName>
                                        </p:attrNameLst>
                                      </p:cBhvr>
                                      <p:tavLst>
                                        <p:tav tm="0" fmla="#ppt_w*sin(2.5*pi*$)">
                                          <p:val>
                                            <p:fltVal val="0"/>
                                          </p:val>
                                        </p:tav>
                                        <p:tav tm="100000">
                                          <p:val>
                                            <p:fltVal val="1"/>
                                          </p:val>
                                        </p:tav>
                                      </p:tavLst>
                                    </p:anim>
                                    <p:anim calcmode="lin" valueType="num">
                                      <p:cBhvr>
                                        <p:cTn id="22" dur="2000" fill="hold"/>
                                        <p:tgtEl>
                                          <p:spTgt spid="2"/>
                                        </p:tgtEl>
                                        <p:attrNameLst>
                                          <p:attrName>ppt_h</p:attrName>
                                        </p:attrNameLst>
                                      </p:cBhvr>
                                      <p:tavLst>
                                        <p:tav tm="0">
                                          <p:val>
                                            <p:strVal val="#ppt_h"/>
                                          </p:val>
                                        </p:tav>
                                        <p:tav tm="100000">
                                          <p:val>
                                            <p:strVal val="#ppt_h"/>
                                          </p:val>
                                        </p:tav>
                                      </p:tavLst>
                                    </p:anim>
                                  </p:childTnLst>
                                </p:cTn>
                              </p:par>
                            </p:childTnLst>
                          </p:cTn>
                        </p:par>
                        <p:par>
                          <p:cTn id="23" fill="hold">
                            <p:stCondLst>
                              <p:cond delay="2850"/>
                            </p:stCondLst>
                            <p:childTnLst>
                              <p:par>
                                <p:cTn id="24" presetID="16" presetClass="entr" presetSubtype="42"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outHorizontal)">
                                      <p:cBhvr>
                                        <p:cTn id="26" dur="500"/>
                                        <p:tgtEl>
                                          <p:spTgt spid="5"/>
                                        </p:tgtEl>
                                      </p:cBhvr>
                                    </p:animEffect>
                                  </p:childTnLst>
                                </p:cTn>
                              </p:par>
                            </p:childTnLst>
                          </p:cTn>
                        </p:par>
                        <p:par>
                          <p:cTn id="27" fill="hold">
                            <p:stCondLst>
                              <p:cond delay="33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par>
                          <p:cTn id="34" fill="hold">
                            <p:stCondLst>
                              <p:cond delay="3850"/>
                            </p:stCondLst>
                            <p:childTnLst>
                              <p:par>
                                <p:cTn id="35" presetID="22" presetClass="entr" presetSubtype="8"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500"/>
                                        <p:tgtEl>
                                          <p:spTgt spid="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4350"/>
                            </p:stCondLst>
                            <p:childTnLst>
                              <p:par>
                                <p:cTn id="42" presetID="22" presetClass="entr" presetSubtype="8"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par>
                          <p:cTn id="48" fill="hold">
                            <p:stCondLst>
                              <p:cond delay="485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par>
                          <p:cTn id="55" fill="hold">
                            <p:stCondLst>
                              <p:cond delay="5350"/>
                            </p:stCondLst>
                            <p:childTnLst>
                              <p:par>
                                <p:cTn id="56" presetID="22" presetClass="entr" presetSubtype="8" fill="hold" grpId="0"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animBg="1"/>
      <p:bldP spid="5" grpId="0" animBg="1"/>
      <p:bldP spid="6" grpId="0" animBg="1"/>
      <p:bldP spid="7" grpId="0" animBg="1"/>
      <p:bldP spid="8" grpId="0" animBg="1"/>
      <p:bldP spid="9" grpId="0"/>
      <p:bldP spid="10" grpId="0"/>
      <p:bldP spid="11" grpId="0"/>
      <p:bldP spid="12" grpId="0"/>
      <p:bldP spid="13" grpId="0" animBg="1"/>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899160" y="1248162"/>
            <a:ext cx="7345680" cy="139559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38"/>
          <p:cNvSpPr txBox="1"/>
          <p:nvPr/>
        </p:nvSpPr>
        <p:spPr>
          <a:xfrm>
            <a:off x="1196625" y="1491630"/>
            <a:ext cx="6750750" cy="867610"/>
          </a:xfrm>
          <a:prstGeom prst="rect">
            <a:avLst/>
          </a:prstGeom>
          <a:noFill/>
        </p:spPr>
        <p:txBody>
          <a:bodyPr wrap="square" lIns="0" tIns="0" rIns="0" bIns="0" rtlCol="0">
            <a:spAutoFit/>
          </a:bodyPr>
          <a:lstStyle/>
          <a:p>
            <a:pPr algn="just">
              <a:lnSpc>
                <a:spcPct val="120000"/>
              </a:lnSpc>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点击输入本栏的具体文字，简明扼要的说明分项内容，此为概念图解，请根据您的具体内容酌情修改。写内容</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0" name="矩形 93"/>
          <p:cNvSpPr/>
          <p:nvPr/>
        </p:nvSpPr>
        <p:spPr>
          <a:xfrm>
            <a:off x="861492" y="1203598"/>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93"/>
          <p:cNvSpPr/>
          <p:nvPr/>
        </p:nvSpPr>
        <p:spPr>
          <a:xfrm rot="10800000">
            <a:off x="7996471" y="2400102"/>
            <a:ext cx="288032" cy="28803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Freeform 5"/>
          <p:cNvSpPr/>
          <p:nvPr/>
        </p:nvSpPr>
        <p:spPr bwMode="auto">
          <a:xfrm>
            <a:off x="3004976"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3" name="TextBox 42"/>
          <p:cNvSpPr txBox="1"/>
          <p:nvPr/>
        </p:nvSpPr>
        <p:spPr>
          <a:xfrm>
            <a:off x="323793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4" name="Freeform 5"/>
          <p:cNvSpPr/>
          <p:nvPr/>
        </p:nvSpPr>
        <p:spPr bwMode="auto">
          <a:xfrm>
            <a:off x="1410924"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5" name="Freeform 5"/>
          <p:cNvSpPr/>
          <p:nvPr/>
        </p:nvSpPr>
        <p:spPr bwMode="auto">
          <a:xfrm>
            <a:off x="4599028"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6" name="Freeform 5"/>
          <p:cNvSpPr/>
          <p:nvPr/>
        </p:nvSpPr>
        <p:spPr bwMode="auto">
          <a:xfrm>
            <a:off x="6193080" y="3003798"/>
            <a:ext cx="1467988" cy="132355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91440" tIns="45720" rIns="91440" bIns="45720" numCol="1" anchor="t" anchorCtr="0" compatLnSpc="1"/>
          <a:lstStyle/>
          <a:p>
            <a:endParaRPr lang="zh-CN" altLang="en-US">
              <a:solidFill>
                <a:schemeClr val="bg1"/>
              </a:solidFill>
            </a:endParaRPr>
          </a:p>
        </p:txBody>
      </p:sp>
      <p:sp>
        <p:nvSpPr>
          <p:cNvPr id="47" name="TextBox 46"/>
          <p:cNvSpPr txBox="1"/>
          <p:nvPr/>
        </p:nvSpPr>
        <p:spPr>
          <a:xfrm>
            <a:off x="1660400"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8" name="TextBox 47"/>
          <p:cNvSpPr txBox="1"/>
          <p:nvPr/>
        </p:nvSpPr>
        <p:spPr>
          <a:xfrm>
            <a:off x="4848504"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
        <p:nvSpPr>
          <p:cNvPr id="49" name="TextBox 48"/>
          <p:cNvSpPr txBox="1"/>
          <p:nvPr/>
        </p:nvSpPr>
        <p:spPr>
          <a:xfrm>
            <a:off x="6442556" y="3385904"/>
            <a:ext cx="969036" cy="553998"/>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1800" b="1" dirty="0"/>
              <a:t>添加</a:t>
            </a:r>
            <a:endParaRPr lang="en-US" altLang="zh-CN" sz="1800" b="1" dirty="0"/>
          </a:p>
          <a:p>
            <a:pPr algn="ctr"/>
            <a:r>
              <a:rPr lang="zh-CN" altLang="en-US" sz="1800" b="1" dirty="0"/>
              <a:t>关键字</a:t>
            </a:r>
            <a:endParaRPr lang="zh-CN" altLang="en-US" sz="1800" b="1" dirty="0"/>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6"/>
                                        </p:tgtEl>
                                        <p:attrNameLst>
                                          <p:attrName>ppt_y</p:attrName>
                                        </p:attrNameLst>
                                      </p:cBhvr>
                                      <p:tavLst>
                                        <p:tav tm="0">
                                          <p:val>
                                            <p:strVal val="#ppt_y"/>
                                          </p:val>
                                        </p:tav>
                                        <p:tav tm="100000">
                                          <p:val>
                                            <p:strVal val="#ppt_y"/>
                                          </p:val>
                                        </p:tav>
                                      </p:tavLst>
                                    </p:anim>
                                    <p:anim calcmode="lin" valueType="num">
                                      <p:cBhvr>
                                        <p:cTn id="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6"/>
                                        </p:tgtEl>
                                      </p:cBhvr>
                                    </p:animEffect>
                                  </p:childTnLst>
                                </p:cTn>
                              </p:par>
                            </p:childTnLst>
                          </p:cTn>
                        </p:par>
                        <p:par>
                          <p:cTn id="12" fill="hold">
                            <p:stCondLst>
                              <p:cond delay="850"/>
                            </p:stCondLst>
                            <p:childTnLst>
                              <p:par>
                                <p:cTn id="13" presetID="53" presetClass="entr" presetSubtype="528"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 calcmode="lin" valueType="num">
                                      <p:cBhvr>
                                        <p:cTn id="15" dur="500" fill="hold"/>
                                        <p:tgtEl>
                                          <p:spTgt spid="40"/>
                                        </p:tgtEl>
                                        <p:attrNameLst>
                                          <p:attrName>ppt_w</p:attrName>
                                        </p:attrNameLst>
                                      </p:cBhvr>
                                      <p:tavLst>
                                        <p:tav tm="0">
                                          <p:val>
                                            <p:fltVal val="0"/>
                                          </p:val>
                                        </p:tav>
                                        <p:tav tm="100000">
                                          <p:val>
                                            <p:strVal val="#ppt_w"/>
                                          </p:val>
                                        </p:tav>
                                      </p:tavLst>
                                    </p:anim>
                                    <p:anim calcmode="lin" valueType="num">
                                      <p:cBhvr>
                                        <p:cTn id="16" dur="500" fill="hold"/>
                                        <p:tgtEl>
                                          <p:spTgt spid="40"/>
                                        </p:tgtEl>
                                        <p:attrNameLst>
                                          <p:attrName>ppt_h</p:attrName>
                                        </p:attrNameLst>
                                      </p:cBhvr>
                                      <p:tavLst>
                                        <p:tav tm="0">
                                          <p:val>
                                            <p:fltVal val="0"/>
                                          </p:val>
                                        </p:tav>
                                        <p:tav tm="100000">
                                          <p:val>
                                            <p:strVal val="#ppt_h"/>
                                          </p:val>
                                        </p:tav>
                                      </p:tavLst>
                                    </p:anim>
                                    <p:animEffect transition="in" filter="fade">
                                      <p:cBhvr>
                                        <p:cTn id="17" dur="500"/>
                                        <p:tgtEl>
                                          <p:spTgt spid="40"/>
                                        </p:tgtEl>
                                      </p:cBhvr>
                                    </p:animEffect>
                                    <p:anim calcmode="lin" valueType="num">
                                      <p:cBhvr>
                                        <p:cTn id="18" dur="500" fill="hold"/>
                                        <p:tgtEl>
                                          <p:spTgt spid="40"/>
                                        </p:tgtEl>
                                        <p:attrNameLst>
                                          <p:attrName>ppt_x</p:attrName>
                                        </p:attrNameLst>
                                      </p:cBhvr>
                                      <p:tavLst>
                                        <p:tav tm="0">
                                          <p:val>
                                            <p:fltVal val="0.5"/>
                                          </p:val>
                                        </p:tav>
                                        <p:tav tm="100000">
                                          <p:val>
                                            <p:strVal val="#ppt_x"/>
                                          </p:val>
                                        </p:tav>
                                      </p:tavLst>
                                    </p:anim>
                                    <p:anim calcmode="lin" valueType="num">
                                      <p:cBhvr>
                                        <p:cTn id="19" dur="500" fill="hold"/>
                                        <p:tgtEl>
                                          <p:spTgt spid="40"/>
                                        </p:tgtEl>
                                        <p:attrNameLst>
                                          <p:attrName>ppt_y</p:attrName>
                                        </p:attrNameLst>
                                      </p:cBhvr>
                                      <p:tavLst>
                                        <p:tav tm="0">
                                          <p:val>
                                            <p:fltVal val="0.5"/>
                                          </p:val>
                                        </p:tav>
                                        <p:tav tm="100000">
                                          <p:val>
                                            <p:strVal val="#ppt_y"/>
                                          </p:val>
                                        </p:tav>
                                      </p:tavLst>
                                    </p:anim>
                                  </p:childTnLst>
                                </p:cTn>
                              </p:par>
                              <p:par>
                                <p:cTn id="20" presetID="53" presetClass="entr" presetSubtype="528"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anim calcmode="lin" valueType="num">
                                      <p:cBhvr>
                                        <p:cTn id="25" dur="500" fill="hold"/>
                                        <p:tgtEl>
                                          <p:spTgt spid="41"/>
                                        </p:tgtEl>
                                        <p:attrNameLst>
                                          <p:attrName>ppt_x</p:attrName>
                                        </p:attrNameLst>
                                      </p:cBhvr>
                                      <p:tavLst>
                                        <p:tav tm="0">
                                          <p:val>
                                            <p:fltVal val="0.5"/>
                                          </p:val>
                                        </p:tav>
                                        <p:tav tm="100000">
                                          <p:val>
                                            <p:strVal val="#ppt_x"/>
                                          </p:val>
                                        </p:tav>
                                      </p:tavLst>
                                    </p:anim>
                                    <p:anim calcmode="lin" valueType="num">
                                      <p:cBhvr>
                                        <p:cTn id="26" dur="500" fill="hold"/>
                                        <p:tgtEl>
                                          <p:spTgt spid="41"/>
                                        </p:tgtEl>
                                        <p:attrNameLst>
                                          <p:attrName>ppt_y</p:attrName>
                                        </p:attrNameLst>
                                      </p:cBhvr>
                                      <p:tavLst>
                                        <p:tav tm="0">
                                          <p:val>
                                            <p:fltVal val="0.5"/>
                                          </p:val>
                                        </p:tav>
                                        <p:tav tm="100000">
                                          <p:val>
                                            <p:strVal val="#ppt_y"/>
                                          </p:val>
                                        </p:tav>
                                      </p:tavLst>
                                    </p:anim>
                                  </p:childTnLst>
                                </p:cTn>
                              </p:par>
                            </p:childTnLst>
                          </p:cTn>
                        </p:par>
                        <p:par>
                          <p:cTn id="27" fill="hold">
                            <p:stCondLst>
                              <p:cond delay="1350"/>
                            </p:stCondLst>
                            <p:childTnLst>
                              <p:par>
                                <p:cTn id="28" presetID="22" presetClass="entr" presetSubtype="1" fill="hold" grpId="0"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childTnLst>
                          </p:cTn>
                        </p:par>
                        <p:par>
                          <p:cTn id="31" fill="hold">
                            <p:stCondLst>
                              <p:cond delay="1850"/>
                            </p:stCondLst>
                            <p:childTnLst>
                              <p:par>
                                <p:cTn id="32" presetID="22" presetClass="entr" presetSubtype="1"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wipe(up)">
                                      <p:cBhvr>
                                        <p:cTn id="34" dur="500"/>
                                        <p:tgtEl>
                                          <p:spTgt spid="39"/>
                                        </p:tgtEl>
                                      </p:cBhvr>
                                    </p:animEffect>
                                  </p:childTnLst>
                                </p:cTn>
                              </p:par>
                            </p:childTnLst>
                          </p:cTn>
                        </p:par>
                        <p:par>
                          <p:cTn id="35" fill="hold">
                            <p:stCondLst>
                              <p:cond delay="2350"/>
                            </p:stCondLst>
                            <p:childTnLst>
                              <p:par>
                                <p:cTn id="36" presetID="10" presetClass="entr" presetSubtype="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fade">
                                      <p:cBhvr>
                                        <p:cTn id="41" dur="500"/>
                                        <p:tgtEl>
                                          <p:spTgt spid="47"/>
                                        </p:tgtEl>
                                      </p:cBhvr>
                                    </p:animEffect>
                                  </p:childTnLst>
                                </p:cTn>
                              </p:par>
                              <p:par>
                                <p:cTn id="42" presetID="10" presetClass="entr" presetSubtype="0" fill="hold" grpId="0" nodeType="withEffect">
                                  <p:stCondLst>
                                    <p:cond delay="300"/>
                                  </p:stCondLst>
                                  <p:childTnLst>
                                    <p:set>
                                      <p:cBhvr>
                                        <p:cTn id="43" dur="1" fill="hold">
                                          <p:stCondLst>
                                            <p:cond delay="0"/>
                                          </p:stCondLst>
                                        </p:cTn>
                                        <p:tgtEl>
                                          <p:spTgt spid="42"/>
                                        </p:tgtEl>
                                        <p:attrNameLst>
                                          <p:attrName>style.visibility</p:attrName>
                                        </p:attrNameLst>
                                      </p:cBhvr>
                                      <p:to>
                                        <p:strVal val="visible"/>
                                      </p:to>
                                    </p:set>
                                    <p:animEffect transition="in" filter="fade">
                                      <p:cBhvr>
                                        <p:cTn id="44" dur="500"/>
                                        <p:tgtEl>
                                          <p:spTgt spid="42"/>
                                        </p:tgtEl>
                                      </p:cBhvr>
                                    </p:animEffect>
                                  </p:childTnLst>
                                </p:cTn>
                              </p:par>
                              <p:par>
                                <p:cTn id="45" presetID="10" presetClass="entr" presetSubtype="0" fill="hold" grpId="0" nodeType="withEffect">
                                  <p:stCondLst>
                                    <p:cond delay="30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par>
                                <p:cTn id="51" presetID="10" presetClass="entr" presetSubtype="0" fill="hold" grpId="0" nodeType="withEffect">
                                  <p:stCondLst>
                                    <p:cond delay="60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par>
                                <p:cTn id="54" presetID="10" presetClass="entr" presetSubtype="0" fill="hold" grpId="0" nodeType="withEffect">
                                  <p:stCondLst>
                                    <p:cond delay="90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500"/>
                                        <p:tgtEl>
                                          <p:spTgt spid="46"/>
                                        </p:tgtEl>
                                      </p:cBhvr>
                                    </p:animEffect>
                                  </p:childTnLst>
                                </p:cTn>
                              </p:par>
                              <p:par>
                                <p:cTn id="57" presetID="10" presetClass="entr" presetSubtype="0" fill="hold" grpId="0" nodeType="withEffect">
                                  <p:stCondLst>
                                    <p:cond delay="900"/>
                                  </p:stCondLst>
                                  <p:childTnLst>
                                    <p:set>
                                      <p:cBhvr>
                                        <p:cTn id="58" dur="1" fill="hold">
                                          <p:stCondLst>
                                            <p:cond delay="0"/>
                                          </p:stCondLst>
                                        </p:cTn>
                                        <p:tgtEl>
                                          <p:spTgt spid="49"/>
                                        </p:tgtEl>
                                        <p:attrNameLst>
                                          <p:attrName>style.visibility</p:attrName>
                                        </p:attrNameLst>
                                      </p:cBhvr>
                                      <p:to>
                                        <p:strVal val="visible"/>
                                      </p:to>
                                    </p:set>
                                    <p:animEffect transition="in" filter="fade">
                                      <p:cBhvr>
                                        <p:cTn id="5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animBg="1"/>
      <p:bldP spid="39" grpId="0"/>
      <p:bldP spid="40" grpId="0" animBg="1"/>
      <p:bldP spid="41" grpId="0" animBg="1"/>
      <p:bldP spid="42" grpId="0" animBg="1"/>
      <p:bldP spid="43" grpId="0"/>
      <p:bldP spid="44" grpId="0" animBg="1"/>
      <p:bldP spid="45" grpId="0" animBg="1"/>
      <p:bldP spid="46" grpId="0" animBg="1"/>
      <p:bldP spid="47" grpId="0"/>
      <p:bldP spid="48" grpId="0"/>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5166"/>
          <p:cNvSpPr/>
          <p:nvPr/>
        </p:nvSpPr>
        <p:spPr>
          <a:xfrm>
            <a:off x="1944344" y="1407431"/>
            <a:ext cx="1218057" cy="1079113"/>
          </a:xfrm>
          <a:custGeom>
            <a:avLst/>
            <a:gdLst/>
            <a:ahLst/>
            <a:cxnLst>
              <a:cxn ang="0">
                <a:pos x="wd2" y="hd2"/>
              </a:cxn>
              <a:cxn ang="5400000">
                <a:pos x="wd2" y="hd2"/>
              </a:cxn>
              <a:cxn ang="10800000">
                <a:pos x="wd2" y="hd2"/>
              </a:cxn>
              <a:cxn ang="16200000">
                <a:pos x="wd2" y="hd2"/>
              </a:cxn>
            </a:cxnLst>
            <a:rect l="0" t="0" r="r" b="b"/>
            <a:pathLst>
              <a:path w="21600" h="21600" extrusionOk="0">
                <a:moveTo>
                  <a:pt x="17131" y="0"/>
                </a:moveTo>
                <a:lnTo>
                  <a:pt x="4125" y="12945"/>
                </a:lnTo>
                <a:lnTo>
                  <a:pt x="0" y="21600"/>
                </a:lnTo>
                <a:lnTo>
                  <a:pt x="21600" y="7769"/>
                </a:lnTo>
                <a:lnTo>
                  <a:pt x="17131" y="0"/>
                </a:ln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5" name="Shape 5167"/>
          <p:cNvSpPr/>
          <p:nvPr/>
        </p:nvSpPr>
        <p:spPr>
          <a:xfrm>
            <a:off x="1574954" y="2047198"/>
            <a:ext cx="1961434" cy="1123417"/>
          </a:xfrm>
          <a:custGeom>
            <a:avLst/>
            <a:gdLst/>
            <a:ahLst/>
            <a:cxnLst>
              <a:cxn ang="0">
                <a:pos x="wd2" y="hd2"/>
              </a:cxn>
              <a:cxn ang="5400000">
                <a:pos x="wd2" y="hd2"/>
              </a:cxn>
              <a:cxn ang="10800000">
                <a:pos x="wd2" y="hd2"/>
              </a:cxn>
              <a:cxn ang="16200000">
                <a:pos x="wd2" y="hd2"/>
              </a:cxn>
            </a:cxnLst>
            <a:rect l="0" t="0" r="r" b="b"/>
            <a:pathLst>
              <a:path w="21600" h="21600" extrusionOk="0">
                <a:moveTo>
                  <a:pt x="19039" y="0"/>
                </a:moveTo>
                <a:lnTo>
                  <a:pt x="2561" y="13286"/>
                </a:lnTo>
                <a:lnTo>
                  <a:pt x="0" y="21600"/>
                </a:lnTo>
                <a:lnTo>
                  <a:pt x="21600" y="8314"/>
                </a:lnTo>
                <a:cubicBezTo>
                  <a:pt x="21600" y="8314"/>
                  <a:pt x="19039" y="0"/>
                  <a:pt x="19039"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6" name="Shape 5168"/>
          <p:cNvSpPr/>
          <p:nvPr/>
        </p:nvSpPr>
        <p:spPr>
          <a:xfrm>
            <a:off x="1205564" y="2740899"/>
            <a:ext cx="2704811" cy="1123412"/>
          </a:xfrm>
          <a:custGeom>
            <a:avLst/>
            <a:gdLst/>
            <a:ahLst/>
            <a:cxnLst>
              <a:cxn ang="0">
                <a:pos x="wd2" y="hd2"/>
              </a:cxn>
              <a:cxn ang="5400000">
                <a:pos x="wd2" y="hd2"/>
              </a:cxn>
              <a:cxn ang="10800000">
                <a:pos x="wd2" y="hd2"/>
              </a:cxn>
              <a:cxn ang="16200000">
                <a:pos x="wd2" y="hd2"/>
              </a:cxn>
            </a:cxnLst>
            <a:rect l="0" t="0" r="r" b="b"/>
            <a:pathLst>
              <a:path w="21600" h="21600" extrusionOk="0">
                <a:moveTo>
                  <a:pt x="19743" y="0"/>
                </a:moveTo>
                <a:lnTo>
                  <a:pt x="1857" y="13286"/>
                </a:lnTo>
                <a:lnTo>
                  <a:pt x="0" y="21600"/>
                </a:lnTo>
                <a:lnTo>
                  <a:pt x="21600" y="8314"/>
                </a:lnTo>
                <a:cubicBezTo>
                  <a:pt x="21600" y="8314"/>
                  <a:pt x="19743" y="0"/>
                  <a:pt x="19743" y="0"/>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7" name="Shape 5169"/>
          <p:cNvSpPr/>
          <p:nvPr/>
        </p:nvSpPr>
        <p:spPr>
          <a:xfrm>
            <a:off x="827584" y="3434599"/>
            <a:ext cx="3448181" cy="1123407"/>
          </a:xfrm>
          <a:custGeom>
            <a:avLst/>
            <a:gdLst/>
            <a:ahLst/>
            <a:cxnLst>
              <a:cxn ang="0">
                <a:pos x="wd2" y="hd2"/>
              </a:cxn>
              <a:cxn ang="5400000">
                <a:pos x="wd2" y="hd2"/>
              </a:cxn>
              <a:cxn ang="10800000">
                <a:pos x="wd2" y="hd2"/>
              </a:cxn>
              <a:cxn ang="16200000">
                <a:pos x="wd2" y="hd2"/>
              </a:cxn>
            </a:cxnLst>
            <a:rect l="0" t="0" r="r" b="b"/>
            <a:pathLst>
              <a:path w="21600" h="21600" extrusionOk="0">
                <a:moveTo>
                  <a:pt x="1457" y="13286"/>
                </a:moveTo>
                <a:lnTo>
                  <a:pt x="0" y="21600"/>
                </a:lnTo>
                <a:lnTo>
                  <a:pt x="21600" y="8314"/>
                </a:lnTo>
                <a:lnTo>
                  <a:pt x="20143" y="0"/>
                </a:lnTo>
                <a:cubicBezTo>
                  <a:pt x="20143" y="0"/>
                  <a:pt x="1457" y="13286"/>
                  <a:pt x="1457" y="13286"/>
                </a:cubicBezTo>
                <a:close/>
              </a:path>
            </a:pathLst>
          </a:custGeom>
          <a:solidFill>
            <a:schemeClr val="bg1">
              <a:lumMod val="85000"/>
            </a:schemeClr>
          </a:solidFill>
          <a:ln w="12700" cap="flat">
            <a:noFill/>
            <a:miter lim="400000"/>
          </a:ln>
          <a:effectLst/>
        </p:spPr>
        <p:txBody>
          <a:bodyPr wrap="square" lIns="38100" tIns="38100" rIns="38100" bIns="38100" numCol="1" anchor="ctr">
            <a:noAutofit/>
          </a:bodyPr>
          <a:lstStyle/>
          <a:p>
            <a:pPr algn="ct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grpSp>
        <p:nvGrpSpPr>
          <p:cNvPr id="38" name="组合 37"/>
          <p:cNvGrpSpPr/>
          <p:nvPr/>
        </p:nvGrpSpPr>
        <p:grpSpPr>
          <a:xfrm>
            <a:off x="2313735" y="1108481"/>
            <a:ext cx="857881" cy="735467"/>
            <a:chOff x="2313735" y="1108481"/>
            <a:chExt cx="857881" cy="735467"/>
          </a:xfrm>
        </p:grpSpPr>
        <p:sp>
          <p:nvSpPr>
            <p:cNvPr id="4" name="Shape 5171"/>
            <p:cNvSpPr/>
            <p:nvPr/>
          </p:nvSpPr>
          <p:spPr>
            <a:xfrm>
              <a:off x="2313735" y="1108481"/>
              <a:ext cx="849654" cy="68705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9" name="Shape 5176"/>
            <p:cNvSpPr/>
            <p:nvPr/>
          </p:nvSpPr>
          <p:spPr>
            <a:xfrm>
              <a:off x="2329102" y="1491630"/>
              <a:ext cx="84251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7" name="组合 36"/>
          <p:cNvGrpSpPr/>
          <p:nvPr/>
        </p:nvGrpSpPr>
        <p:grpSpPr>
          <a:xfrm>
            <a:off x="1944344" y="2047198"/>
            <a:ext cx="1589745" cy="432411"/>
            <a:chOff x="1944344" y="2047198"/>
            <a:chExt cx="1589745" cy="432411"/>
          </a:xfrm>
        </p:grpSpPr>
        <p:sp>
          <p:nvSpPr>
            <p:cNvPr id="6" name="Shape 5173"/>
            <p:cNvSpPr/>
            <p:nvPr/>
          </p:nvSpPr>
          <p:spPr>
            <a:xfrm>
              <a:off x="1944344" y="2047198"/>
              <a:ext cx="1589745" cy="432411"/>
            </a:xfrm>
            <a:custGeom>
              <a:avLst/>
              <a:gdLst/>
              <a:ahLst/>
              <a:cxnLst>
                <a:cxn ang="0">
                  <a:pos x="wd2" y="hd2"/>
                </a:cxn>
                <a:cxn ang="5400000">
                  <a:pos x="wd2" y="hd2"/>
                </a:cxn>
                <a:cxn ang="10800000">
                  <a:pos x="wd2" y="hd2"/>
                </a:cxn>
                <a:cxn ang="16200000">
                  <a:pos x="wd2" y="hd2"/>
                </a:cxn>
              </a:cxnLst>
              <a:rect l="0" t="0" r="r" b="b"/>
              <a:pathLst>
                <a:path w="21600" h="21600" extrusionOk="0">
                  <a:moveTo>
                    <a:pt x="3160" y="0"/>
                  </a:moveTo>
                  <a:lnTo>
                    <a:pt x="0" y="21600"/>
                  </a:lnTo>
                  <a:lnTo>
                    <a:pt x="21600" y="21600"/>
                  </a:lnTo>
                  <a:lnTo>
                    <a:pt x="18440" y="0"/>
                  </a:lnTo>
                  <a:cubicBezTo>
                    <a:pt x="18440" y="0"/>
                    <a:pt x="3160" y="0"/>
                    <a:pt x="3160"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0" name="Shape 5177"/>
            <p:cNvSpPr/>
            <p:nvPr/>
          </p:nvSpPr>
          <p:spPr>
            <a:xfrm>
              <a:off x="2191740" y="2087244"/>
              <a:ext cx="1099552"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1574955" y="2740898"/>
            <a:ext cx="2333121" cy="432412"/>
            <a:chOff x="1574955" y="2740898"/>
            <a:chExt cx="2333121" cy="432412"/>
          </a:xfrm>
        </p:grpSpPr>
        <p:sp>
          <p:nvSpPr>
            <p:cNvPr id="5" name="Shape 5172"/>
            <p:cNvSpPr/>
            <p:nvPr/>
          </p:nvSpPr>
          <p:spPr>
            <a:xfrm>
              <a:off x="1574955" y="2740898"/>
              <a:ext cx="2333121" cy="432412"/>
            </a:xfrm>
            <a:custGeom>
              <a:avLst/>
              <a:gdLst/>
              <a:ahLst/>
              <a:cxnLst>
                <a:cxn ang="0">
                  <a:pos x="wd2" y="hd2"/>
                </a:cxn>
                <a:cxn ang="5400000">
                  <a:pos x="wd2" y="hd2"/>
                </a:cxn>
                <a:cxn ang="10800000">
                  <a:pos x="wd2" y="hd2"/>
                </a:cxn>
                <a:cxn ang="16200000">
                  <a:pos x="wd2" y="hd2"/>
                </a:cxn>
              </a:cxnLst>
              <a:rect l="0" t="0" r="r" b="b"/>
              <a:pathLst>
                <a:path w="21600" h="21600" extrusionOk="0">
                  <a:moveTo>
                    <a:pt x="2153" y="0"/>
                  </a:moveTo>
                  <a:lnTo>
                    <a:pt x="0" y="21600"/>
                  </a:lnTo>
                  <a:lnTo>
                    <a:pt x="21600" y="21600"/>
                  </a:lnTo>
                  <a:lnTo>
                    <a:pt x="19447" y="0"/>
                  </a:lnTo>
                  <a:cubicBezTo>
                    <a:pt x="19447" y="0"/>
                    <a:pt x="2153" y="0"/>
                    <a:pt x="2153"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1" name="Shape 5178"/>
            <p:cNvSpPr/>
            <p:nvPr/>
          </p:nvSpPr>
          <p:spPr>
            <a:xfrm>
              <a:off x="1815028" y="2780945"/>
              <a:ext cx="1849246"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5" name="组合 34"/>
          <p:cNvGrpSpPr/>
          <p:nvPr/>
        </p:nvGrpSpPr>
        <p:grpSpPr>
          <a:xfrm>
            <a:off x="1205565" y="3434598"/>
            <a:ext cx="3076490" cy="432407"/>
            <a:chOff x="1205565" y="3434598"/>
            <a:chExt cx="3076490" cy="432407"/>
          </a:xfrm>
        </p:grpSpPr>
        <p:sp>
          <p:nvSpPr>
            <p:cNvPr id="7" name="Shape 5174"/>
            <p:cNvSpPr/>
            <p:nvPr/>
          </p:nvSpPr>
          <p:spPr>
            <a:xfrm>
              <a:off x="1205565" y="3434598"/>
              <a:ext cx="3076490" cy="4324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967" y="0"/>
                  </a:lnTo>
                  <a:lnTo>
                    <a:pt x="1633" y="0"/>
                  </a:lnTo>
                  <a:lnTo>
                    <a:pt x="0" y="21600"/>
                  </a:lnTo>
                  <a:cubicBezTo>
                    <a:pt x="0" y="21600"/>
                    <a:pt x="21600" y="21600"/>
                    <a:pt x="21600" y="2160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2" name="Shape 5179"/>
            <p:cNvSpPr/>
            <p:nvPr/>
          </p:nvSpPr>
          <p:spPr>
            <a:xfrm>
              <a:off x="1422332" y="3474643"/>
              <a:ext cx="2634639"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827585" y="4118665"/>
            <a:ext cx="3819870" cy="432407"/>
            <a:chOff x="827585" y="4118665"/>
            <a:chExt cx="3819870" cy="432407"/>
          </a:xfrm>
        </p:grpSpPr>
        <p:sp>
          <p:nvSpPr>
            <p:cNvPr id="8" name="Shape 5175"/>
            <p:cNvSpPr/>
            <p:nvPr/>
          </p:nvSpPr>
          <p:spPr>
            <a:xfrm>
              <a:off x="827585" y="4118665"/>
              <a:ext cx="3819870" cy="432407"/>
            </a:xfrm>
            <a:custGeom>
              <a:avLst/>
              <a:gdLst/>
              <a:ahLst/>
              <a:cxnLst>
                <a:cxn ang="0">
                  <a:pos x="wd2" y="hd2"/>
                </a:cxn>
                <a:cxn ang="5400000">
                  <a:pos x="wd2" y="hd2"/>
                </a:cxn>
                <a:cxn ang="10800000">
                  <a:pos x="wd2" y="hd2"/>
                </a:cxn>
                <a:cxn ang="16200000">
                  <a:pos x="wd2" y="hd2"/>
                </a:cxn>
              </a:cxnLst>
              <a:rect l="0" t="0" r="r" b="b"/>
              <a:pathLst>
                <a:path w="21600" h="21600" extrusionOk="0">
                  <a:moveTo>
                    <a:pt x="1315" y="0"/>
                  </a:moveTo>
                  <a:lnTo>
                    <a:pt x="0" y="21600"/>
                  </a:lnTo>
                  <a:lnTo>
                    <a:pt x="21600" y="21600"/>
                  </a:lnTo>
                  <a:lnTo>
                    <a:pt x="20285" y="0"/>
                  </a:lnTo>
                  <a:cubicBezTo>
                    <a:pt x="20285" y="0"/>
                    <a:pt x="1315" y="0"/>
                    <a:pt x="1315" y="0"/>
                  </a:cubicBezTo>
                  <a:close/>
                </a:path>
              </a:pathLst>
            </a:custGeom>
            <a:solidFill>
              <a:schemeClr val="accent1"/>
            </a:solidFill>
            <a:ln w="12700" cap="flat">
              <a:noFill/>
              <a:miter lim="400000"/>
            </a:ln>
            <a:effectLst/>
          </p:spPr>
          <p:txBody>
            <a:bodyPr wrap="square" lIns="38100" tIns="38100" rIns="38100" bIns="38100" numCol="1" anchor="ctr">
              <a:noAutofit/>
            </a:bodyPr>
            <a:lstStyle/>
            <a:p>
              <a:pPr lvl="0" algn="ctr">
                <a:defRPr>
                  <a:solidFill>
                    <a:srgbClr val="4C4C4C"/>
                  </a:solidFill>
                </a:defRPr>
              </a:pPr>
              <a:endParaRPr lang="en-US" sz="1200" dirty="0">
                <a:solidFill>
                  <a:schemeClr val="bg1"/>
                </a:solidFill>
                <a:latin typeface="微软雅黑" panose="020B0503020204020204" pitchFamily="34" charset="-122"/>
                <a:ea typeface="微软雅黑" panose="020B0503020204020204" pitchFamily="34" charset="-122"/>
                <a:cs typeface="Lato Light"/>
              </a:endParaRPr>
            </a:p>
          </p:txBody>
        </p:sp>
        <p:sp>
          <p:nvSpPr>
            <p:cNvPr id="13" name="Shape 5180"/>
            <p:cNvSpPr/>
            <p:nvPr/>
          </p:nvSpPr>
          <p:spPr>
            <a:xfrm>
              <a:off x="1072475" y="4158709"/>
              <a:ext cx="3334354" cy="352318"/>
            </a:xfrm>
            <a:prstGeom prst="rect">
              <a:avLst/>
            </a:prstGeom>
            <a:noFill/>
            <a:ln w="12700" cap="flat">
              <a:noFill/>
              <a:miter lim="400000"/>
            </a:ln>
            <a:effec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sp>
        <p:nvSpPr>
          <p:cNvPr id="18" name="Round Same Side Corner Rectangle 67"/>
          <p:cNvSpPr/>
          <p:nvPr/>
        </p:nvSpPr>
        <p:spPr>
          <a:xfrm rot="10800000" flipH="1">
            <a:off x="5091212" y="112191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19" name="Round Same Side Corner Rectangle 68"/>
          <p:cNvSpPr/>
          <p:nvPr/>
        </p:nvSpPr>
        <p:spPr>
          <a:xfrm rot="10800000" flipH="1">
            <a:off x="5089572" y="190320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0" name="Round Same Side Corner Rectangle 69"/>
          <p:cNvSpPr/>
          <p:nvPr/>
        </p:nvSpPr>
        <p:spPr>
          <a:xfrm rot="10800000" flipH="1">
            <a:off x="5091212" y="261334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grpSp>
        <p:nvGrpSpPr>
          <p:cNvPr id="39" name="组合 38"/>
          <p:cNvGrpSpPr/>
          <p:nvPr/>
        </p:nvGrpSpPr>
        <p:grpSpPr>
          <a:xfrm>
            <a:off x="5228512" y="1109269"/>
            <a:ext cx="2871880" cy="582144"/>
            <a:chOff x="5228512" y="1109269"/>
            <a:chExt cx="2871880" cy="582144"/>
          </a:xfrm>
        </p:grpSpPr>
        <p:sp>
          <p:nvSpPr>
            <p:cNvPr id="21" name="TextBox 20"/>
            <p:cNvSpPr txBox="1"/>
            <p:nvPr/>
          </p:nvSpPr>
          <p:spPr>
            <a:xfrm>
              <a:off x="5228512" y="130310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2" name="Rectangle 71"/>
            <p:cNvSpPr/>
            <p:nvPr/>
          </p:nvSpPr>
          <p:spPr>
            <a:xfrm>
              <a:off x="5228513" y="1109269"/>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5228512" y="1869180"/>
            <a:ext cx="2871880" cy="582143"/>
            <a:chOff x="5228512" y="1869180"/>
            <a:chExt cx="2871880" cy="582143"/>
          </a:xfrm>
        </p:grpSpPr>
        <p:sp>
          <p:nvSpPr>
            <p:cNvPr id="23" name="TextBox 22"/>
            <p:cNvSpPr txBox="1"/>
            <p:nvPr/>
          </p:nvSpPr>
          <p:spPr>
            <a:xfrm>
              <a:off x="5228512" y="2063012"/>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Rectangle 73"/>
            <p:cNvSpPr/>
            <p:nvPr/>
          </p:nvSpPr>
          <p:spPr>
            <a:xfrm>
              <a:off x="5228513" y="186918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228512" y="2629091"/>
            <a:ext cx="2871880" cy="582144"/>
            <a:chOff x="5228512" y="2629091"/>
            <a:chExt cx="2871880" cy="582144"/>
          </a:xfrm>
        </p:grpSpPr>
        <p:sp>
          <p:nvSpPr>
            <p:cNvPr id="25" name="TextBox 24"/>
            <p:cNvSpPr txBox="1"/>
            <p:nvPr/>
          </p:nvSpPr>
          <p:spPr>
            <a:xfrm>
              <a:off x="5228512" y="282292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6" name="Rectangle 75"/>
            <p:cNvSpPr/>
            <p:nvPr/>
          </p:nvSpPr>
          <p:spPr>
            <a:xfrm>
              <a:off x="5228513" y="262909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7" name="Round Same Side Corner Rectangle 76"/>
          <p:cNvSpPr/>
          <p:nvPr/>
        </p:nvSpPr>
        <p:spPr>
          <a:xfrm rot="10800000" flipH="1">
            <a:off x="5089572" y="3333829"/>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sp>
        <p:nvSpPr>
          <p:cNvPr id="28" name="Round Same Side Corner Rectangle 77"/>
          <p:cNvSpPr/>
          <p:nvPr/>
        </p:nvSpPr>
        <p:spPr>
          <a:xfrm rot="10800000" flipH="1">
            <a:off x="5091212" y="4043961"/>
            <a:ext cx="49903" cy="514044"/>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2282" tIns="41141" rIns="82282" bIns="41141" rtlCol="0" anchor="ctr"/>
          <a:lstStyle/>
          <a:p>
            <a:pPr algn="ctr"/>
            <a:endParaRPr lang="bg-BG" dirty="0">
              <a:latin typeface="Calibri Light" panose="020F0302020204030204"/>
            </a:endParaRPr>
          </a:p>
        </p:txBody>
      </p:sp>
      <p:grpSp>
        <p:nvGrpSpPr>
          <p:cNvPr id="42" name="组合 41"/>
          <p:cNvGrpSpPr/>
          <p:nvPr/>
        </p:nvGrpSpPr>
        <p:grpSpPr>
          <a:xfrm>
            <a:off x="5228512" y="3299800"/>
            <a:ext cx="2871880" cy="582144"/>
            <a:chOff x="5228512" y="3299800"/>
            <a:chExt cx="2871880" cy="582144"/>
          </a:xfrm>
        </p:grpSpPr>
        <p:sp>
          <p:nvSpPr>
            <p:cNvPr id="29" name="TextBox 28"/>
            <p:cNvSpPr txBox="1"/>
            <p:nvPr/>
          </p:nvSpPr>
          <p:spPr>
            <a:xfrm>
              <a:off x="5228512" y="3493633"/>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Rectangle 79"/>
            <p:cNvSpPr/>
            <p:nvPr/>
          </p:nvSpPr>
          <p:spPr>
            <a:xfrm>
              <a:off x="5228513" y="3299800"/>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43" name="组合 42"/>
          <p:cNvGrpSpPr/>
          <p:nvPr/>
        </p:nvGrpSpPr>
        <p:grpSpPr>
          <a:xfrm>
            <a:off x="5228512" y="4059711"/>
            <a:ext cx="2871880" cy="582144"/>
            <a:chOff x="5228512" y="4059711"/>
            <a:chExt cx="2871880" cy="582144"/>
          </a:xfrm>
        </p:grpSpPr>
        <p:sp>
          <p:nvSpPr>
            <p:cNvPr id="31" name="TextBox 30"/>
            <p:cNvSpPr txBox="1"/>
            <p:nvPr/>
          </p:nvSpPr>
          <p:spPr>
            <a:xfrm>
              <a:off x="5228512" y="4253544"/>
              <a:ext cx="2871880" cy="388311"/>
            </a:xfrm>
            <a:prstGeom prst="rect">
              <a:avLst/>
            </a:prstGeom>
            <a:noFill/>
          </p:spPr>
          <p:txBody>
            <a:bodyPr wrap="square" lIns="34290" tIns="17145" rIns="34290" bIns="17145" rtlCol="0">
              <a:spAutoFit/>
            </a:bodyPr>
            <a:lstStyle/>
            <a:p>
              <a:pPr algn="just">
                <a:lnSpc>
                  <a:spcPct val="120000"/>
                </a:lnSpc>
              </a:pPr>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点击输入本栏的具体文字，简明扼要的说明分项内容，此为概念图解，请根据您的具体内容酌情修改。</a:t>
              </a:r>
              <a:endPar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2" name="Rectangle 81"/>
            <p:cNvSpPr/>
            <p:nvPr/>
          </p:nvSpPr>
          <p:spPr>
            <a:xfrm>
              <a:off x="5228513" y="4059711"/>
              <a:ext cx="1300356" cy="219291"/>
            </a:xfrm>
            <a:prstGeom prst="rect">
              <a:avLst/>
            </a:prstGeom>
          </p:spPr>
          <p:txBody>
            <a:bodyPr wrap="none" lIns="34290" tIns="17145" rIns="34290" bIns="17145">
              <a:spAutoFit/>
            </a:bodyPr>
            <a:lstStyle/>
            <a:p>
              <a:r>
                <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点击输入标题文本</a:t>
              </a:r>
              <a:endParaRPr lang="zh-CN" altLang="en-US" sz="1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34" name="Title 1"/>
          <p:cNvSpPr txBox="1"/>
          <p:nvPr/>
        </p:nvSpPr>
        <p:spPr>
          <a:xfrm>
            <a:off x="85788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tx1">
                    <a:lumMod val="75000"/>
                    <a:lumOff val="25000"/>
                  </a:schemeClr>
                </a:solidFill>
                <a:latin typeface="微软雅黑" panose="020B0503020204020204" pitchFamily="34" charset="-122"/>
                <a:ea typeface="微软雅黑" panose="020B0503020204020204" pitchFamily="34" charset="-122"/>
              </a:rPr>
              <a:t>点击输入标题内容</a:t>
            </a:r>
            <a:endParaRPr lang="en-GB" altLang="zh-CN" sz="18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4"/>
                                        </p:tgtEl>
                                        <p:attrNameLst>
                                          <p:attrName>ppt_y</p:attrName>
                                        </p:attrNameLst>
                                      </p:cBhvr>
                                      <p:tavLst>
                                        <p:tav tm="0">
                                          <p:val>
                                            <p:strVal val="#ppt_y"/>
                                          </p:val>
                                        </p:tav>
                                        <p:tav tm="100000">
                                          <p:val>
                                            <p:strVal val="#ppt_y"/>
                                          </p:val>
                                        </p:tav>
                                      </p:tavLst>
                                    </p:anim>
                                    <p:anim calcmode="lin" valueType="num">
                                      <p:cBhvr>
                                        <p:cTn id="9" dur="500" fill="hold"/>
                                        <p:tgtEl>
                                          <p:spTgt spid="3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4"/>
                                        </p:tgtEl>
                                      </p:cBhvr>
                                    </p:animEffect>
                                  </p:childTnLst>
                                </p:cTn>
                              </p:par>
                            </p:childTnLst>
                          </p:cTn>
                        </p:par>
                        <p:par>
                          <p:cTn id="12" fill="hold">
                            <p:stCondLst>
                              <p:cond delay="850"/>
                            </p:stCondLst>
                            <p:childTnLst>
                              <p:par>
                                <p:cTn id="13" presetID="22" presetClass="entr" presetSubtype="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right)">
                                      <p:cBhvr>
                                        <p:cTn id="15" dur="500"/>
                                        <p:tgtEl>
                                          <p:spTgt spid="33"/>
                                        </p:tgtEl>
                                      </p:cBhvr>
                                    </p:animEffect>
                                  </p:childTnLst>
                                </p:cTn>
                              </p:par>
                            </p:childTnLst>
                          </p:cTn>
                        </p:par>
                        <p:par>
                          <p:cTn id="16" fill="hold">
                            <p:stCondLst>
                              <p:cond delay="135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1850"/>
                            </p:stCondLst>
                            <p:childTnLst>
                              <p:par>
                                <p:cTn id="21" presetID="22" presetClass="entr" presetSubtype="2"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right)">
                                      <p:cBhvr>
                                        <p:cTn id="23" dur="500"/>
                                        <p:tgtEl>
                                          <p:spTgt spid="35"/>
                                        </p:tgtEl>
                                      </p:cBhvr>
                                    </p:animEffect>
                                  </p:childTnLst>
                                </p:cTn>
                              </p:par>
                            </p:childTnLst>
                          </p:cTn>
                        </p:par>
                        <p:par>
                          <p:cTn id="24" fill="hold">
                            <p:stCondLst>
                              <p:cond delay="235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850"/>
                            </p:stCondLst>
                            <p:childTnLst>
                              <p:par>
                                <p:cTn id="29" presetID="22" presetClass="entr" presetSubtype="2" fill="hold" nodeType="after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right)">
                                      <p:cBhvr>
                                        <p:cTn id="31" dur="500"/>
                                        <p:tgtEl>
                                          <p:spTgt spid="36"/>
                                        </p:tgtEl>
                                      </p:cBhvr>
                                    </p:animEffect>
                                  </p:childTnLst>
                                </p:cTn>
                              </p:par>
                            </p:childTnLst>
                          </p:cTn>
                        </p:par>
                        <p:par>
                          <p:cTn id="32" fill="hold">
                            <p:stCondLst>
                              <p:cond delay="3350"/>
                            </p:stCondLst>
                            <p:childTnLst>
                              <p:par>
                                <p:cTn id="33" presetID="22" presetClass="entr" presetSubtype="8" fill="hold" grpId="0"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left)">
                                      <p:cBhvr>
                                        <p:cTn id="35" dur="500"/>
                                        <p:tgtEl>
                                          <p:spTgt spid="15"/>
                                        </p:tgtEl>
                                      </p:cBhvr>
                                    </p:animEffect>
                                  </p:childTnLst>
                                </p:cTn>
                              </p:par>
                            </p:childTnLst>
                          </p:cTn>
                        </p:par>
                        <p:par>
                          <p:cTn id="36" fill="hold">
                            <p:stCondLst>
                              <p:cond delay="3850"/>
                            </p:stCondLst>
                            <p:childTnLst>
                              <p:par>
                                <p:cTn id="37" presetID="22" presetClass="entr" presetSubtype="2"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right)">
                                      <p:cBhvr>
                                        <p:cTn id="39" dur="500"/>
                                        <p:tgtEl>
                                          <p:spTgt spid="37"/>
                                        </p:tgtEl>
                                      </p:cBhvr>
                                    </p:animEffect>
                                  </p:childTnLst>
                                </p:cTn>
                              </p:par>
                            </p:childTnLst>
                          </p:cTn>
                        </p:par>
                        <p:par>
                          <p:cTn id="40" fill="hold">
                            <p:stCondLst>
                              <p:cond delay="4350"/>
                            </p:stCondLst>
                            <p:childTnLst>
                              <p:par>
                                <p:cTn id="41" presetID="22" presetClass="entr" presetSubtype="8"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4850"/>
                            </p:stCondLst>
                            <p:childTnLst>
                              <p:par>
                                <p:cTn id="45" presetID="22" presetClass="entr" presetSubtype="4" fill="hold" nodeType="after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childTnLst>
                          </p:cTn>
                        </p:par>
                        <p:par>
                          <p:cTn id="48" fill="hold">
                            <p:stCondLst>
                              <p:cond delay="5350"/>
                            </p:stCondLst>
                            <p:childTnLst>
                              <p:par>
                                <p:cTn id="49" presetID="22" presetClass="entr" presetSubtype="1"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childTnLst>
                          </p:cTn>
                        </p:par>
                        <p:par>
                          <p:cTn id="52" fill="hold">
                            <p:stCondLst>
                              <p:cond delay="5850"/>
                            </p:stCondLst>
                            <p:childTnLst>
                              <p:par>
                                <p:cTn id="53" presetID="22" presetClass="entr" presetSubtype="8"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left)">
                                      <p:cBhvr>
                                        <p:cTn id="55" dur="500"/>
                                        <p:tgtEl>
                                          <p:spTgt spid="39"/>
                                        </p:tgtEl>
                                      </p:cBhvr>
                                    </p:animEffect>
                                  </p:childTnLst>
                                </p:cTn>
                              </p:par>
                            </p:childTnLst>
                          </p:cTn>
                        </p:par>
                        <p:par>
                          <p:cTn id="56" fill="hold">
                            <p:stCondLst>
                              <p:cond delay="6350"/>
                            </p:stCondLst>
                            <p:childTnLst>
                              <p:par>
                                <p:cTn id="57" presetID="22" presetClass="entr" presetSubtype="1"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up)">
                                      <p:cBhvr>
                                        <p:cTn id="59" dur="500"/>
                                        <p:tgtEl>
                                          <p:spTgt spid="19"/>
                                        </p:tgtEl>
                                      </p:cBhvr>
                                    </p:animEffect>
                                  </p:childTnLst>
                                </p:cTn>
                              </p:par>
                            </p:childTnLst>
                          </p:cTn>
                        </p:par>
                        <p:par>
                          <p:cTn id="60" fill="hold">
                            <p:stCondLst>
                              <p:cond delay="6850"/>
                            </p:stCondLst>
                            <p:childTnLst>
                              <p:par>
                                <p:cTn id="61" presetID="22" presetClass="entr" presetSubtype="8"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left)">
                                      <p:cBhvr>
                                        <p:cTn id="63" dur="500"/>
                                        <p:tgtEl>
                                          <p:spTgt spid="40"/>
                                        </p:tgtEl>
                                      </p:cBhvr>
                                    </p:animEffect>
                                  </p:childTnLst>
                                </p:cTn>
                              </p:par>
                            </p:childTnLst>
                          </p:cTn>
                        </p:par>
                        <p:par>
                          <p:cTn id="64" fill="hold">
                            <p:stCondLst>
                              <p:cond delay="7350"/>
                            </p:stCondLst>
                            <p:childTnLst>
                              <p:par>
                                <p:cTn id="65" presetID="22" presetClass="entr" presetSubtype="1" fill="hold" grpId="0" nodeType="after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wipe(up)">
                                      <p:cBhvr>
                                        <p:cTn id="67" dur="500"/>
                                        <p:tgtEl>
                                          <p:spTgt spid="20"/>
                                        </p:tgtEl>
                                      </p:cBhvr>
                                    </p:animEffect>
                                  </p:childTnLst>
                                </p:cTn>
                              </p:par>
                            </p:childTnLst>
                          </p:cTn>
                        </p:par>
                        <p:par>
                          <p:cTn id="68" fill="hold">
                            <p:stCondLst>
                              <p:cond delay="7850"/>
                            </p:stCondLst>
                            <p:childTnLst>
                              <p:par>
                                <p:cTn id="69" presetID="22" presetClass="entr" presetSubtype="8" fill="hold" nodeType="after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wipe(left)">
                                      <p:cBhvr>
                                        <p:cTn id="71" dur="500"/>
                                        <p:tgtEl>
                                          <p:spTgt spid="41"/>
                                        </p:tgtEl>
                                      </p:cBhvr>
                                    </p:animEffect>
                                  </p:childTnLst>
                                </p:cTn>
                              </p:par>
                            </p:childTnLst>
                          </p:cTn>
                        </p:par>
                        <p:par>
                          <p:cTn id="72" fill="hold">
                            <p:stCondLst>
                              <p:cond delay="8350"/>
                            </p:stCondLst>
                            <p:childTnLst>
                              <p:par>
                                <p:cTn id="73" presetID="22" presetClass="entr" presetSubtype="1" fill="hold" grpId="0" nodeType="after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wipe(up)">
                                      <p:cBhvr>
                                        <p:cTn id="75" dur="500"/>
                                        <p:tgtEl>
                                          <p:spTgt spid="27"/>
                                        </p:tgtEl>
                                      </p:cBhvr>
                                    </p:animEffect>
                                  </p:childTnLst>
                                </p:cTn>
                              </p:par>
                            </p:childTnLst>
                          </p:cTn>
                        </p:par>
                        <p:par>
                          <p:cTn id="76" fill="hold">
                            <p:stCondLst>
                              <p:cond delay="8850"/>
                            </p:stCondLst>
                            <p:childTnLst>
                              <p:par>
                                <p:cTn id="77" presetID="22" presetClass="entr" presetSubtype="8" fill="hold" nodeType="after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left)">
                                      <p:cBhvr>
                                        <p:cTn id="79" dur="500"/>
                                        <p:tgtEl>
                                          <p:spTgt spid="42"/>
                                        </p:tgtEl>
                                      </p:cBhvr>
                                    </p:animEffect>
                                  </p:childTnLst>
                                </p:cTn>
                              </p:par>
                            </p:childTnLst>
                          </p:cTn>
                        </p:par>
                        <p:par>
                          <p:cTn id="80" fill="hold">
                            <p:stCondLst>
                              <p:cond delay="9350"/>
                            </p:stCondLst>
                            <p:childTnLst>
                              <p:par>
                                <p:cTn id="81" presetID="22" presetClass="entr" presetSubtype="1" fill="hold" grpId="0" nodeType="after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wipe(up)">
                                      <p:cBhvr>
                                        <p:cTn id="83" dur="500"/>
                                        <p:tgtEl>
                                          <p:spTgt spid="28"/>
                                        </p:tgtEl>
                                      </p:cBhvr>
                                    </p:animEffect>
                                  </p:childTnLst>
                                </p:cTn>
                              </p:par>
                            </p:childTnLst>
                          </p:cTn>
                        </p:par>
                        <p:par>
                          <p:cTn id="84" fill="hold">
                            <p:stCondLst>
                              <p:cond delay="9850"/>
                            </p:stCondLst>
                            <p:childTnLst>
                              <p:par>
                                <p:cTn id="85" presetID="22" presetClass="entr" presetSubtype="8" fill="hold" nodeType="after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wipe(left)">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7" grpId="0" animBg="1"/>
      <p:bldP spid="28" grpId="0" animBg="1"/>
      <p:bldP spid="34" grpId="0"/>
    </p:bldLst>
  </p:timing>
</p:sld>
</file>

<file path=ppt/tags/tag1.xml><?xml version="1.0" encoding="utf-8"?>
<p:tagLst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7774</Words>
  <Application>WPS 演示</Application>
  <PresentationFormat>全屏显示(16:9)</PresentationFormat>
  <Paragraphs>690</Paragraphs>
  <Slides>35</Slides>
  <Notes>34</Notes>
  <HiddenSlides>0</HiddenSlides>
  <MMClips>0</MMClips>
  <ScaleCrop>false</ScaleCrop>
  <HeadingPairs>
    <vt:vector size="6" baseType="variant">
      <vt:variant>
        <vt:lpstr>已用的字体</vt:lpstr>
      </vt:variant>
      <vt:variant>
        <vt:i4>35</vt:i4>
      </vt:variant>
      <vt:variant>
        <vt:lpstr>主题</vt:lpstr>
      </vt:variant>
      <vt:variant>
        <vt:i4>2</vt:i4>
      </vt:variant>
      <vt:variant>
        <vt:lpstr>幻灯片标题</vt:lpstr>
      </vt:variant>
      <vt:variant>
        <vt:i4>35</vt:i4>
      </vt:variant>
    </vt:vector>
  </HeadingPairs>
  <TitlesOfParts>
    <vt:vector size="72" baseType="lpstr">
      <vt:lpstr>Arial</vt:lpstr>
      <vt:lpstr>宋体</vt:lpstr>
      <vt:lpstr>Wingdings</vt:lpstr>
      <vt:lpstr>微软雅黑</vt:lpstr>
      <vt:lpstr>微软雅黑 Light</vt:lpstr>
      <vt:lpstr>Calibri</vt:lpstr>
      <vt:lpstr>Roboto Light</vt:lpstr>
      <vt:lpstr>Impact</vt:lpstr>
      <vt:lpstr>Aller Light</vt:lpstr>
      <vt:lpstr>U.S. 101</vt:lpstr>
      <vt:lpstr>Roboto</vt:lpstr>
      <vt:lpstr>Open Sans Light</vt:lpstr>
      <vt:lpstr>Aller Light</vt:lpstr>
      <vt:lpstr>Roboto Light</vt:lpstr>
      <vt:lpstr>Gill Sans</vt:lpstr>
      <vt:lpstr>Lato Light</vt:lpstr>
      <vt:lpstr>Helvetica Neue</vt:lpstr>
      <vt:lpstr>Calibri Light</vt:lpstr>
      <vt:lpstr>Segoe Print</vt:lpstr>
      <vt:lpstr>Arial Unicode MS</vt:lpstr>
      <vt:lpstr>华文黑体</vt:lpstr>
      <vt:lpstr>Arial</vt:lpstr>
      <vt:lpstr>Lato Regular</vt:lpstr>
      <vt:lpstr>Helvetica</vt:lpstr>
      <vt:lpstr>Open Sans</vt:lpstr>
      <vt:lpstr>Open Sans</vt:lpstr>
      <vt:lpstr>STIXGeneral-Bold</vt:lpstr>
      <vt:lpstr>Oxygen</vt:lpstr>
      <vt:lpstr>Swiss911 UCm BT</vt:lpstr>
      <vt:lpstr>Helvetica Light</vt:lpstr>
      <vt:lpstr>Roboto Regular</vt:lpstr>
      <vt:lpstr>Yu Gothic UI Light</vt:lpstr>
      <vt:lpstr>Corbel</vt:lpstr>
      <vt:lpstr>Verdana</vt:lpstr>
      <vt:lpstr>黑体</vt:lpstr>
      <vt:lpstr>第一PPT，www.1ppt.com</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keywords>第一PPT模板网-WWW.1PPT.COM</cp:keywords>
  <cp:lastModifiedBy>大树1403918342</cp:lastModifiedBy>
  <cp:revision>104</cp:revision>
  <dcterms:created xsi:type="dcterms:W3CDTF">2015-12-11T17:46:00Z</dcterms:created>
  <dcterms:modified xsi:type="dcterms:W3CDTF">2018-01-24T00:25:33Z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2052-10.1.0.7106</vt:lpwstr>
  </property>
</Properties>
</file>