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22" r:id="rId3"/>
    <p:sldId id="259" r:id="rId5"/>
    <p:sldId id="354" r:id="rId6"/>
    <p:sldId id="356" r:id="rId7"/>
    <p:sldId id="357" r:id="rId8"/>
    <p:sldId id="301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89" d="100"/>
          <a:sy n="89" d="100"/>
        </p:scale>
        <p:origin x="748" y="56"/>
      </p:cViewPr>
      <p:guideLst>
        <p:guide orient="horz" pos="1607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57"/>
        <p:guide pos="21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800" b="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2607" y="267961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教研过程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213869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213908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213869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213869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213869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2485" y="1852930"/>
            <a:ext cx="2222500" cy="171132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5343984" y="2417357"/>
            <a:ext cx="2614124" cy="483288"/>
            <a:chOff x="7125311" y="3386950"/>
            <a:chExt cx="3485499" cy="644384"/>
          </a:xfrm>
        </p:grpSpPr>
        <p:sp>
          <p:nvSpPr>
            <p:cNvPr id="7" name="Shape 533"/>
            <p:cNvSpPr/>
            <p:nvPr/>
          </p:nvSpPr>
          <p:spPr>
            <a:xfrm>
              <a:off x="7465374" y="3386950"/>
              <a:ext cx="3145436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Shape 534"/>
            <p:cNvSpPr/>
            <p:nvPr/>
          </p:nvSpPr>
          <p:spPr>
            <a:xfrm>
              <a:off x="7125311" y="3386950"/>
              <a:ext cx="345204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9340"/>
                  </a:lnTo>
                  <a:lnTo>
                    <a:pt x="0" y="13486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Group 10"/>
          <p:cNvGrpSpPr/>
          <p:nvPr/>
        </p:nvGrpSpPr>
        <p:grpSpPr>
          <a:xfrm>
            <a:off x="1159320" y="2417357"/>
            <a:ext cx="2620452" cy="483288"/>
            <a:chOff x="1545760" y="3386950"/>
            <a:chExt cx="3493936" cy="644384"/>
          </a:xfrm>
        </p:grpSpPr>
        <p:sp>
          <p:nvSpPr>
            <p:cNvPr id="10" name="Shape 536"/>
            <p:cNvSpPr/>
            <p:nvPr/>
          </p:nvSpPr>
          <p:spPr>
            <a:xfrm>
              <a:off x="4694491" y="3386950"/>
              <a:ext cx="345205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9340"/>
                  </a:lnTo>
                  <a:lnTo>
                    <a:pt x="21600" y="13486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Shape 537"/>
            <p:cNvSpPr/>
            <p:nvPr/>
          </p:nvSpPr>
          <p:spPr>
            <a:xfrm>
              <a:off x="1545760" y="3386950"/>
              <a:ext cx="3151081" cy="64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Group 14"/>
          <p:cNvGrpSpPr/>
          <p:nvPr/>
        </p:nvGrpSpPr>
        <p:grpSpPr>
          <a:xfrm>
            <a:off x="5079491" y="1347614"/>
            <a:ext cx="2880085" cy="645054"/>
            <a:chOff x="6772654" y="2152648"/>
            <a:chExt cx="3840113" cy="860072"/>
          </a:xfrm>
        </p:grpSpPr>
        <p:sp>
          <p:nvSpPr>
            <p:cNvPr id="13" name="Shape 539"/>
            <p:cNvSpPr/>
            <p:nvPr/>
          </p:nvSpPr>
          <p:spPr>
            <a:xfrm>
              <a:off x="7289045" y="2152648"/>
              <a:ext cx="3323722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Shape 540"/>
            <p:cNvSpPr/>
            <p:nvPr/>
          </p:nvSpPr>
          <p:spPr>
            <a:xfrm>
              <a:off x="6772654" y="2152648"/>
              <a:ext cx="516147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9997"/>
                  </a:lnTo>
                  <a:lnTo>
                    <a:pt x="2792" y="21600"/>
                  </a:lnTo>
                  <a:lnTo>
                    <a:pt x="21600" y="16183"/>
                  </a:lnTo>
                  <a:cubicBezTo>
                    <a:pt x="21600" y="16183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159320" y="1347614"/>
            <a:ext cx="2890361" cy="645054"/>
            <a:chOff x="1545760" y="2152648"/>
            <a:chExt cx="3853814" cy="860072"/>
          </a:xfrm>
        </p:grpSpPr>
        <p:sp>
          <p:nvSpPr>
            <p:cNvPr id="16" name="Shape 542"/>
            <p:cNvSpPr/>
            <p:nvPr/>
          </p:nvSpPr>
          <p:spPr>
            <a:xfrm>
              <a:off x="1545760" y="2152648"/>
              <a:ext cx="3344236" cy="6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Shape 543"/>
            <p:cNvSpPr/>
            <p:nvPr/>
          </p:nvSpPr>
          <p:spPr>
            <a:xfrm>
              <a:off x="4883415" y="2152648"/>
              <a:ext cx="516159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19997"/>
                  </a:lnTo>
                  <a:lnTo>
                    <a:pt x="18808" y="21600"/>
                  </a:lnTo>
                  <a:lnTo>
                    <a:pt x="0" y="16183"/>
                  </a:lnTo>
                  <a:cubicBezTo>
                    <a:pt x="0" y="1618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1"/>
          <p:cNvGrpSpPr/>
          <p:nvPr/>
        </p:nvGrpSpPr>
        <p:grpSpPr>
          <a:xfrm>
            <a:off x="5070045" y="3367676"/>
            <a:ext cx="2902381" cy="645054"/>
            <a:chOff x="6760059" y="4457519"/>
            <a:chExt cx="3869841" cy="860072"/>
          </a:xfrm>
        </p:grpSpPr>
        <p:sp>
          <p:nvSpPr>
            <p:cNvPr id="19" name="Shape 545"/>
            <p:cNvSpPr/>
            <p:nvPr/>
          </p:nvSpPr>
          <p:spPr>
            <a:xfrm>
              <a:off x="7276450" y="4671632"/>
              <a:ext cx="3353450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Shape 546"/>
            <p:cNvSpPr/>
            <p:nvPr/>
          </p:nvSpPr>
          <p:spPr>
            <a:xfrm>
              <a:off x="6760059" y="4457519"/>
              <a:ext cx="516158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603"/>
                  </a:lnTo>
                  <a:lnTo>
                    <a:pt x="2791" y="0"/>
                  </a:lnTo>
                  <a:lnTo>
                    <a:pt x="21600" y="5417"/>
                  </a:lnTo>
                  <a:cubicBezTo>
                    <a:pt x="21600" y="5417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1159320" y="3367676"/>
            <a:ext cx="2890356" cy="645054"/>
            <a:chOff x="1545760" y="4457519"/>
            <a:chExt cx="3853808" cy="860072"/>
          </a:xfrm>
        </p:grpSpPr>
        <p:sp>
          <p:nvSpPr>
            <p:cNvPr id="22" name="Shape 548"/>
            <p:cNvSpPr/>
            <p:nvPr/>
          </p:nvSpPr>
          <p:spPr>
            <a:xfrm>
              <a:off x="1545760" y="4671632"/>
              <a:ext cx="3336278" cy="64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Shape 549"/>
            <p:cNvSpPr/>
            <p:nvPr/>
          </p:nvSpPr>
          <p:spPr>
            <a:xfrm>
              <a:off x="4883415" y="4457519"/>
              <a:ext cx="516153" cy="86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1603"/>
                  </a:lnTo>
                  <a:lnTo>
                    <a:pt x="18808" y="0"/>
                  </a:lnTo>
                  <a:lnTo>
                    <a:pt x="0" y="5417"/>
                  </a:lnTo>
                  <a:cubicBezTo>
                    <a:pt x="0" y="5417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l">
                <a:spcBef>
                  <a:spcPts val="3375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Shape 558"/>
          <p:cNvSpPr/>
          <p:nvPr/>
        </p:nvSpPr>
        <p:spPr>
          <a:xfrm>
            <a:off x="1159903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562"/>
          <p:cNvSpPr/>
          <p:nvPr/>
        </p:nvSpPr>
        <p:spPr>
          <a:xfrm>
            <a:off x="1159903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566"/>
          <p:cNvSpPr/>
          <p:nvPr/>
        </p:nvSpPr>
        <p:spPr>
          <a:xfrm>
            <a:off x="1159903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568"/>
          <p:cNvSpPr/>
          <p:nvPr/>
        </p:nvSpPr>
        <p:spPr>
          <a:xfrm>
            <a:off x="7814476" y="1522242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572"/>
          <p:cNvSpPr/>
          <p:nvPr/>
        </p:nvSpPr>
        <p:spPr>
          <a:xfrm>
            <a:off x="7814476" y="2593396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Shape 576"/>
          <p:cNvSpPr/>
          <p:nvPr/>
        </p:nvSpPr>
        <p:spPr>
          <a:xfrm>
            <a:off x="7814476" y="3713745"/>
            <a:ext cx="147920" cy="140162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 algn="l">
              <a:spcBef>
                <a:spcPts val="3375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教学过程</a:t>
            </a:r>
            <a:endParaRPr lang="zh-CN" altLang="en-GB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/>
          <p:nvPr/>
        </p:nvSpPr>
        <p:spPr>
          <a:xfrm>
            <a:off x="1500188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07:00~08:30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Placeholder 12"/>
          <p:cNvSpPr txBox="1"/>
          <p:nvPr/>
        </p:nvSpPr>
        <p:spPr>
          <a:xfrm>
            <a:off x="1500188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08:30~12:00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Placeholder 12"/>
          <p:cNvSpPr txBox="1"/>
          <p:nvPr/>
        </p:nvSpPr>
        <p:spPr>
          <a:xfrm>
            <a:off x="1500187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12:00~12:30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Placeholder 12"/>
          <p:cNvSpPr txBox="1"/>
          <p:nvPr/>
        </p:nvSpPr>
        <p:spPr>
          <a:xfrm>
            <a:off x="5660202" y="1483769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12:30~14:00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Placeholder 12"/>
          <p:cNvSpPr txBox="1"/>
          <p:nvPr/>
        </p:nvSpPr>
        <p:spPr>
          <a:xfrm>
            <a:off x="5660202" y="2551180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14:00~17:30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12"/>
          <p:cNvSpPr txBox="1"/>
          <p:nvPr/>
        </p:nvSpPr>
        <p:spPr>
          <a:xfrm>
            <a:off x="5660201" y="3661661"/>
            <a:ext cx="1959184" cy="28717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17:30~21:30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2"/>
          <p:cNvSpPr txBox="1"/>
          <p:nvPr/>
        </p:nvSpPr>
        <p:spPr>
          <a:xfrm>
            <a:off x="5940425" y="4281170"/>
            <a:ext cx="1948815" cy="9017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晚饭及晚自习，晚饭时间和学生一起聊聊一整天的学习情况，根据具体情况，晚自习做针对性的集体辅导和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或个人辅导；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Placeholder 12"/>
          <p:cNvSpPr txBox="1"/>
          <p:nvPr/>
        </p:nvSpPr>
        <p:spPr>
          <a:xfrm>
            <a:off x="1216025" y="2025015"/>
            <a:ext cx="2314575" cy="8826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每天早晨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点前到达教室，准备当天课程，包括打印教案资料，调试设备，试讲等工作，并于早晨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8:30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前完成上述工作；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12"/>
          <p:cNvSpPr txBox="1"/>
          <p:nvPr/>
        </p:nvSpPr>
        <p:spPr>
          <a:xfrm>
            <a:off x="1386840" y="3078480"/>
            <a:ext cx="1790700" cy="1117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完成上午教学任务，课程讲解，学生辅导，问题确认，重点讲解，并及时确认学生掌握程度；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12"/>
          <p:cNvSpPr txBox="1"/>
          <p:nvPr/>
        </p:nvSpPr>
        <p:spPr>
          <a:xfrm>
            <a:off x="1160780" y="4210050"/>
            <a:ext cx="2507615" cy="1117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午餐时间，和学生一起吃午餐，了解学生上午对所教授内容的掌握理解情况，对后续内容进行微调，以配合学生的自然学习进度；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12"/>
          <p:cNvSpPr txBox="1"/>
          <p:nvPr/>
        </p:nvSpPr>
        <p:spPr>
          <a:xfrm>
            <a:off x="5940425" y="1985645"/>
            <a:ext cx="1884680" cy="11176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学生午休，老师根据上午教学的具体情况及收到的反馈意见，调整下午的教学内容；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Placeholder 12"/>
          <p:cNvSpPr txBox="1"/>
          <p:nvPr/>
        </p:nvSpPr>
        <p:spPr>
          <a:xfrm>
            <a:off x="5851525" y="3078480"/>
            <a:ext cx="1973580" cy="167005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完成下午教学任务，讲解课程，辅导学生，问题确认，重点讲解并及时确认学生掌握程度；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9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49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149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49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49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649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149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649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149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649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149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649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149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649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149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1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2607" y="2679619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培训效果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213869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213908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213869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213869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213869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/>
          <p:cNvSpPr/>
          <p:nvPr/>
        </p:nvSpPr>
        <p:spPr>
          <a:xfrm>
            <a:off x="1999738" y="1647825"/>
            <a:ext cx="5196206" cy="2909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3" name="Text Placeholder 3"/>
          <p:cNvSpPr txBox="1"/>
          <p:nvPr/>
        </p:nvSpPr>
        <p:spPr>
          <a:xfrm>
            <a:off x="507448" y="2951789"/>
            <a:ext cx="1564386" cy="30655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学生课堂活跃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Placeholder 4"/>
          <p:cNvSpPr txBox="1"/>
          <p:nvPr/>
        </p:nvSpPr>
        <p:spPr>
          <a:xfrm>
            <a:off x="579456" y="3257747"/>
            <a:ext cx="1500567" cy="4658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课程内容准备充实，丰富，深入浅出，学生主动参与度高；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hape 1626"/>
          <p:cNvSpPr/>
          <p:nvPr/>
        </p:nvSpPr>
        <p:spPr>
          <a:xfrm flipV="1">
            <a:off x="2386775" y="3111919"/>
            <a:ext cx="1" cy="104021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6" name="Shape 1627"/>
          <p:cNvSpPr/>
          <p:nvPr/>
        </p:nvSpPr>
        <p:spPr>
          <a:xfrm flipV="1">
            <a:off x="3382967" y="1975933"/>
            <a:ext cx="1" cy="1477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7" name="Shape 1628"/>
          <p:cNvSpPr/>
          <p:nvPr/>
        </p:nvSpPr>
        <p:spPr>
          <a:xfrm flipV="1">
            <a:off x="4343418" y="1472577"/>
            <a:ext cx="1" cy="15371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8" name="Shape 1629"/>
          <p:cNvSpPr/>
          <p:nvPr/>
        </p:nvSpPr>
        <p:spPr>
          <a:xfrm flipV="1">
            <a:off x="5689110" y="2592413"/>
            <a:ext cx="1" cy="10207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19050" tIns="19050" rIns="19050" bIns="19050" anchor="ctr"/>
          <a:lstStyle/>
          <a:p>
            <a:pPr lvl="0"/>
            <a:endParaRPr sz="1300"/>
          </a:p>
        </p:txBody>
      </p:sp>
      <p:sp>
        <p:nvSpPr>
          <p:cNvPr id="9" name="Shape 1630"/>
          <p:cNvSpPr/>
          <p:nvPr/>
        </p:nvSpPr>
        <p:spPr>
          <a:xfrm>
            <a:off x="2228247" y="2954713"/>
            <a:ext cx="317057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0" name="Shape 1636"/>
          <p:cNvSpPr/>
          <p:nvPr/>
        </p:nvSpPr>
        <p:spPr>
          <a:xfrm>
            <a:off x="3221931" y="1802836"/>
            <a:ext cx="31705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1" name="Shape 1642"/>
          <p:cNvSpPr/>
          <p:nvPr/>
        </p:nvSpPr>
        <p:spPr>
          <a:xfrm>
            <a:off x="4187009" y="1174572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2" name="Shape 1648"/>
          <p:cNvSpPr/>
          <p:nvPr/>
        </p:nvSpPr>
        <p:spPr>
          <a:xfrm>
            <a:off x="5529248" y="3484845"/>
            <a:ext cx="317058" cy="317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14288" tIns="14288" rIns="14288" bIns="14288" numCol="1" anchor="ctr">
            <a:noAutofit/>
          </a:bodyPr>
          <a:lstStyle/>
          <a:p>
            <a:pPr lvl="0"/>
            <a:endParaRPr sz="1300"/>
          </a:p>
        </p:txBody>
      </p:sp>
      <p:sp>
        <p:nvSpPr>
          <p:cNvPr id="13" name="Shape 1653"/>
          <p:cNvSpPr/>
          <p:nvPr/>
        </p:nvSpPr>
        <p:spPr>
          <a:xfrm>
            <a:off x="2343445" y="4114971"/>
            <a:ext cx="86660" cy="8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4" name="Shape 1654"/>
          <p:cNvSpPr/>
          <p:nvPr/>
        </p:nvSpPr>
        <p:spPr>
          <a:xfrm>
            <a:off x="3315555" y="3387638"/>
            <a:ext cx="134823" cy="13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5" name="Shape 1655"/>
          <p:cNvSpPr/>
          <p:nvPr/>
        </p:nvSpPr>
        <p:spPr>
          <a:xfrm>
            <a:off x="4256766" y="2925803"/>
            <a:ext cx="173305" cy="173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6" name="Shape 1656"/>
          <p:cNvSpPr/>
          <p:nvPr/>
        </p:nvSpPr>
        <p:spPr>
          <a:xfrm>
            <a:off x="5579617" y="2487379"/>
            <a:ext cx="214313" cy="21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18" name="Text Placeholder 3"/>
          <p:cNvSpPr txBox="1"/>
          <p:nvPr/>
        </p:nvSpPr>
        <p:spPr>
          <a:xfrm>
            <a:off x="1371545" y="1812023"/>
            <a:ext cx="1687871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课试听学生座无虚席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1337945" y="2114550"/>
            <a:ext cx="1807210" cy="4660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课已经开通实时试听通道，申请试听人员多，座位非常紧张，需提前预定才能获得试听机会；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Placeholder 3"/>
          <p:cNvSpPr txBox="1"/>
          <p:nvPr/>
        </p:nvSpPr>
        <p:spPr>
          <a:xfrm>
            <a:off x="4660474" y="1124860"/>
            <a:ext cx="1391589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下期报名火热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Placeholder 4"/>
          <p:cNvSpPr txBox="1"/>
          <p:nvPr/>
        </p:nvSpPr>
        <p:spPr>
          <a:xfrm>
            <a:off x="4649470" y="1354455"/>
            <a:ext cx="1517015" cy="4660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本次培训仅开一个班，下期培训班已经开始预报名，截止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号，预报名人数已经多达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人，需要分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个班教学；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Placeholder 3"/>
          <p:cNvSpPr txBox="1"/>
          <p:nvPr/>
        </p:nvSpPr>
        <p:spPr>
          <a:xfrm>
            <a:off x="6004376" y="3505575"/>
            <a:ext cx="1390717" cy="30655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学生招聘入职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Placeholder 4"/>
          <p:cNvSpPr txBox="1"/>
          <p:nvPr/>
        </p:nvSpPr>
        <p:spPr>
          <a:xfrm>
            <a:off x="5980056" y="3801664"/>
            <a:ext cx="1689738" cy="4658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已有多个企业主动联系，表达了招聘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学员的意向；很多表现活跃优秀的学生被提前约谈就业意向；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Placeholder 4"/>
          <p:cNvSpPr txBox="1"/>
          <p:nvPr/>
        </p:nvSpPr>
        <p:spPr>
          <a:xfrm>
            <a:off x="2290347" y="3007902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Placeholder 4"/>
          <p:cNvSpPr txBox="1"/>
          <p:nvPr/>
        </p:nvSpPr>
        <p:spPr>
          <a:xfrm>
            <a:off x="3284033" y="1845469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Placeholder 4"/>
          <p:cNvSpPr txBox="1"/>
          <p:nvPr/>
        </p:nvSpPr>
        <p:spPr>
          <a:xfrm>
            <a:off x="4251948" y="1217207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Placeholder 4"/>
          <p:cNvSpPr txBox="1"/>
          <p:nvPr/>
        </p:nvSpPr>
        <p:spPr>
          <a:xfrm>
            <a:off x="5591350" y="3542960"/>
            <a:ext cx="192855" cy="2317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100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id-ID" sz="1100" dirty="0">
              <a:solidFill>
                <a:srgbClr val="FCFCF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Shape 1625"/>
          <p:cNvSpPr/>
          <p:nvPr/>
        </p:nvSpPr>
        <p:spPr>
          <a:xfrm>
            <a:off x="7276200" y="1603542"/>
            <a:ext cx="1040216" cy="104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300"/>
          </a:p>
        </p:txBody>
      </p:sp>
      <p:sp>
        <p:nvSpPr>
          <p:cNvPr id="29" name="Shape 1657"/>
          <p:cNvSpPr/>
          <p:nvPr/>
        </p:nvSpPr>
        <p:spPr>
          <a:xfrm>
            <a:off x="7641329" y="1743566"/>
            <a:ext cx="310148" cy="3170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300"/>
          </a:p>
        </p:txBody>
      </p:sp>
      <p:sp>
        <p:nvSpPr>
          <p:cNvPr id="30" name="Text Placeholder 3"/>
          <p:cNvSpPr txBox="1"/>
          <p:nvPr/>
        </p:nvSpPr>
        <p:spPr>
          <a:xfrm>
            <a:off x="7407388" y="2103606"/>
            <a:ext cx="765012" cy="3065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培训效果</a:t>
            </a:r>
            <a:endParaRPr 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9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49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49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49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49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49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49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49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149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49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49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649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149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649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149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649"/>
                            </p:stCondLst>
                            <p:childTnLst>
                              <p:par>
                                <p:cTn id="1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149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149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4" grpId="0" build="p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bldLvl="0" animBg="1"/>
      <p:bldP spid="28" grpId="1" bldLvl="0" animBg="1"/>
      <p:bldP spid="29" grpId="0" bldLvl="0" animBg="1"/>
      <p:bldP spid="30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1290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8037" y="2679619"/>
            <a:ext cx="39706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we are doing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213869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213908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213869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213869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213869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5" grpId="0"/>
      <p:bldP spid="2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 by us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4"/>
          <p:cNvSpPr/>
          <p:nvPr/>
        </p:nvSpPr>
        <p:spPr>
          <a:xfrm flipV="1">
            <a:off x="976" y="273454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90250" y="2735643"/>
            <a:ext cx="1339514" cy="1338488"/>
            <a:chOff x="3225639" y="4543565"/>
            <a:chExt cx="1735762" cy="1734334"/>
          </a:xfrm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1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976" y="232677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732373" y="1180020"/>
            <a:ext cx="1339514" cy="1339591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4704739" y="273454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034981" y="2735643"/>
            <a:ext cx="1339514" cy="1338488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100" b="1" ker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935" y="1573308"/>
            <a:ext cx="2604477" cy="669925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正如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年前的计算机，很快将进入生活和工作的各个领域，并将对世界产生巨大的影响，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已经站在了下一个风口上；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1698" y="1345207"/>
            <a:ext cx="611505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风口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3058" y="4260627"/>
            <a:ext cx="2645798" cy="669925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我们课程的目的是将更多的人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转运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风口，实现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人才的转变，为</a:t>
            </a:r>
            <a:r>
              <a:rPr lang="en-US" altLang="zh-CN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的强劲崛起助力；</a:t>
            </a:r>
            <a:endParaRPr lang="zh-CN" altLang="en-US" sz="10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08820" y="4032525"/>
            <a:ext cx="611505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7923" y="3746403"/>
            <a:ext cx="2604477" cy="869950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机器将全面接手本该由机器来做的事情，这将是对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的再次大幅度解放，让人有更多时间做真正值得人做的事情，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 Cheers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3686" y="3518302"/>
            <a:ext cx="1221105" cy="254000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起飞后。。。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49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49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4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49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49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49"/>
                            </p:stCondLst>
                            <p:childTnLst>
                              <p:par>
                                <p:cTn id="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WPS 演示</Application>
  <PresentationFormat>全屏显示(16:9)</PresentationFormat>
  <Paragraphs>86</Paragraphs>
  <Slides>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微软雅黑 Light</vt:lpstr>
      <vt:lpstr>Calibri</vt:lpstr>
      <vt:lpstr>Roboto Light</vt:lpstr>
      <vt:lpstr>Aller Light</vt:lpstr>
      <vt:lpstr>U.S. 101</vt:lpstr>
      <vt:lpstr>Roboto</vt:lpstr>
      <vt:lpstr>Open Sans Light</vt:lpstr>
      <vt:lpstr>Aller Light</vt:lpstr>
      <vt:lpstr>Open Sans</vt:lpstr>
      <vt:lpstr>Open Sans</vt:lpstr>
      <vt:lpstr>Segoe Print</vt:lpstr>
      <vt:lpstr>Arial Unicode MS</vt:lpstr>
      <vt:lpstr>Yu Gothic UI Light</vt:lpstr>
      <vt:lpstr>Corbel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大树1403918342</cp:lastModifiedBy>
  <cp:revision>108</cp:revision>
  <dcterms:created xsi:type="dcterms:W3CDTF">2015-12-11T17:46:00Z</dcterms:created>
  <dcterms:modified xsi:type="dcterms:W3CDTF">2018-01-24T08:16:06Z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2052-10.1.0.7106</vt:lpwstr>
  </property>
</Properties>
</file>