
<file path=[Content_Types].xml><?xml version="1.0" encoding="utf-8"?>
<Types xmlns="http://schemas.openxmlformats.org/package/2006/content-types">
  <Default Extension="wdp" ContentType="image/vnd.ms-photo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972" r:id="rId3"/>
    <p:sldId id="931" r:id="rId4"/>
    <p:sldId id="1017" r:id="rId5"/>
    <p:sldId id="947" r:id="rId6"/>
    <p:sldId id="946" r:id="rId7"/>
    <p:sldId id="1018" r:id="rId8"/>
    <p:sldId id="1019" r:id="rId9"/>
    <p:sldId id="1021" r:id="rId11"/>
    <p:sldId id="933" r:id="rId12"/>
    <p:sldId id="957" r:id="rId13"/>
    <p:sldId id="1022" r:id="rId14"/>
    <p:sldId id="1024" r:id="rId15"/>
    <p:sldId id="965" r:id="rId1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FAD2A798-18F9-4957-9435-C8F95EAFC619}">
          <p14:sldIdLst>
            <p14:sldId id="972"/>
            <p14:sldId id="1017"/>
            <p14:sldId id="947"/>
            <p14:sldId id="965"/>
            <p14:sldId id="946"/>
            <p14:sldId id="1018"/>
            <p14:sldId id="1019"/>
            <p14:sldId id="933"/>
            <p14:sldId id="957"/>
            <p14:sldId id="1021"/>
            <p14:sldId id="1022"/>
            <p14:sldId id="1024"/>
            <p14:sldId id="931"/>
          </p14:sldIdLst>
        </p14:section>
        <p14:section name="无标题节" id="{4DCDCB86-DFB0-4760-8D58-0BE1B9F6573C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8C8"/>
    <a:srgbClr val="FF6464"/>
    <a:srgbClr val="FF0D0D"/>
    <a:srgbClr val="3948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06" autoAdjust="0"/>
    <p:restoredTop sz="88209" autoAdjust="0"/>
  </p:normalViewPr>
  <p:slideViewPr>
    <p:cSldViewPr>
      <p:cViewPr varScale="1">
        <p:scale>
          <a:sx n="79" d="100"/>
          <a:sy n="79" d="100"/>
        </p:scale>
        <p:origin x="1770" y="78"/>
      </p:cViewPr>
      <p:guideLst>
        <p:guide orient="horz" pos="2138"/>
        <p:guide pos="2866"/>
      </p:guideLst>
    </p:cSldViewPr>
  </p:slideViewPr>
  <p:outlineViewPr>
    <p:cViewPr>
      <p:scale>
        <a:sx n="33" d="100"/>
        <a:sy n="33" d="100"/>
      </p:scale>
      <p:origin x="0" y="852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3" d="100"/>
          <a:sy n="53" d="100"/>
        </p:scale>
        <p:origin x="2646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AB2BAB-7B32-4EB1-BDDB-3C01CA74278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65C0DD-0256-4958-A3EF-0178AEA13F0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Checkout</a:t>
            </a:r>
            <a:r>
              <a:rPr lang="zh-CN" altLang="en-US" dirty="0"/>
              <a:t>是从哪里打开的？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5C0DD-0256-4958-A3EF-0178AEA13F0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image" Target="../media/image8.png"/><Relationship Id="rId5" Type="http://schemas.microsoft.com/office/2007/relationships/hdphoto" Target="../media/hdphoto2.wdp"/><Relationship Id="rId4" Type="http://schemas.openxmlformats.org/officeDocument/2006/relationships/image" Target="../media/image7.png"/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-36414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215516" y="1501563"/>
            <a:ext cx="8712968" cy="1479133"/>
            <a:chOff x="35496" y="2466011"/>
            <a:chExt cx="8712968" cy="1479133"/>
          </a:xfrm>
        </p:grpSpPr>
        <p:pic>
          <p:nvPicPr>
            <p:cNvPr id="8" name="图片 7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29629" y="2736615"/>
              <a:ext cx="1148298" cy="857002"/>
            </a:xfrm>
            <a:prstGeom prst="rect">
              <a:avLst/>
            </a:prstGeom>
          </p:spPr>
        </p:pic>
        <p:pic>
          <p:nvPicPr>
            <p:cNvPr id="9" name="Picture 3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4441" y="2550814"/>
              <a:ext cx="1584176" cy="1305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6"/>
            <p:cNvPicPr>
              <a:picLocks noChangeAspect="1" noChangeArrowheads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45787" y="2556090"/>
              <a:ext cx="1607422" cy="12619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1" name="组合 10"/>
            <p:cNvGrpSpPr/>
            <p:nvPr userDrawn="1"/>
          </p:nvGrpSpPr>
          <p:grpSpPr>
            <a:xfrm>
              <a:off x="5338574" y="2605455"/>
              <a:ext cx="1537682" cy="1251327"/>
              <a:chOff x="5304491" y="2139831"/>
              <a:chExt cx="1754253" cy="1540570"/>
            </a:xfrm>
          </p:grpSpPr>
          <p:pic>
            <p:nvPicPr>
              <p:cNvPr id="20" name="Picture 5"/>
              <p:cNvPicPr>
                <a:picLocks noChangeAspect="1" noChangeArrowheads="1"/>
              </p:cNvPicPr>
              <p:nvPr userDrawn="1"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04491" y="2139831"/>
                <a:ext cx="1754253" cy="15405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1" name="矩形 20"/>
              <p:cNvSpPr/>
              <p:nvPr userDrawn="1"/>
            </p:nvSpPr>
            <p:spPr>
              <a:xfrm>
                <a:off x="5652120" y="2139831"/>
                <a:ext cx="432048" cy="56908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2" name="组合 11"/>
            <p:cNvGrpSpPr/>
            <p:nvPr userDrawn="1"/>
          </p:nvGrpSpPr>
          <p:grpSpPr>
            <a:xfrm>
              <a:off x="179512" y="2603279"/>
              <a:ext cx="1584176" cy="1296144"/>
              <a:chOff x="290956" y="2420888"/>
              <a:chExt cx="1512168" cy="1368152"/>
            </a:xfrm>
          </p:grpSpPr>
          <p:pic>
            <p:nvPicPr>
              <p:cNvPr id="18" name="Picture 2"/>
              <p:cNvPicPr>
                <a:picLocks noChangeAspect="1" noChangeArrowheads="1"/>
              </p:cNvPicPr>
              <p:nvPr userDrawn="1"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0956" y="2420888"/>
                <a:ext cx="1512168" cy="12822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9" name="矩形 18"/>
              <p:cNvSpPr/>
              <p:nvPr userDrawn="1"/>
            </p:nvSpPr>
            <p:spPr>
              <a:xfrm>
                <a:off x="1165280" y="3504496"/>
                <a:ext cx="637843" cy="28454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3" name="图文框 12"/>
            <p:cNvSpPr/>
            <p:nvPr userDrawn="1"/>
          </p:nvSpPr>
          <p:spPr>
            <a:xfrm>
              <a:off x="35496" y="2466011"/>
              <a:ext cx="1800200" cy="1473793"/>
            </a:xfrm>
            <a:prstGeom prst="frame">
              <a:avLst>
                <a:gd name="adj1" fmla="val 4087"/>
              </a:avLst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图文框 13"/>
            <p:cNvSpPr/>
            <p:nvPr userDrawn="1"/>
          </p:nvSpPr>
          <p:spPr>
            <a:xfrm>
              <a:off x="1763688" y="2467791"/>
              <a:ext cx="1800200" cy="1473793"/>
            </a:xfrm>
            <a:prstGeom prst="frame">
              <a:avLst>
                <a:gd name="adj1" fmla="val 4087"/>
              </a:avLst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图文框 14"/>
            <p:cNvSpPr/>
            <p:nvPr userDrawn="1"/>
          </p:nvSpPr>
          <p:spPr>
            <a:xfrm>
              <a:off x="3491880" y="2471351"/>
              <a:ext cx="1800200" cy="1473793"/>
            </a:xfrm>
            <a:prstGeom prst="frame">
              <a:avLst>
                <a:gd name="adj1" fmla="val 4087"/>
              </a:avLst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图文框 15"/>
            <p:cNvSpPr/>
            <p:nvPr userDrawn="1"/>
          </p:nvSpPr>
          <p:spPr>
            <a:xfrm>
              <a:off x="5220072" y="2467791"/>
              <a:ext cx="1800200" cy="1473793"/>
            </a:xfrm>
            <a:prstGeom prst="frame">
              <a:avLst>
                <a:gd name="adj1" fmla="val 4087"/>
              </a:avLst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图文框 16"/>
            <p:cNvSpPr/>
            <p:nvPr userDrawn="1"/>
          </p:nvSpPr>
          <p:spPr>
            <a:xfrm>
              <a:off x="6948264" y="2467791"/>
              <a:ext cx="1800200" cy="1473793"/>
            </a:xfrm>
            <a:prstGeom prst="frame">
              <a:avLst>
                <a:gd name="adj1" fmla="val 4087"/>
              </a:avLst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62000" contrast="33000"/>
                    </a14:imgEffect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36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 userDrawn="1"/>
        </p:nvPicPr>
        <p:blipFill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32000" contrast="-30000"/>
                    </a14:imgEffect>
                    <a14:imgEffect>
                      <a14:sharpenSoften amount="-1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65304"/>
            <a:ext cx="9144000" cy="692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223242"/>
            <a:ext cx="1147465" cy="264691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3383868" y="6381328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华文彩云" panose="02010800040101010101" pitchFamily="2" charset="-122"/>
                <a:ea typeface="华文彩云" panose="02010800040101010101" pitchFamily="2" charset="-122"/>
              </a:rPr>
              <a:t>天河智造为制造添精彩！</a:t>
            </a:r>
            <a:endParaRPr lang="zh-CN" altLang="en-US" dirty="0">
              <a:solidFill>
                <a:schemeClr val="bg1"/>
              </a:solidFill>
              <a:latin typeface="华文彩云" panose="02010800040101010101" pitchFamily="2" charset="-122"/>
              <a:ea typeface="华文彩云" panose="02010800040101010101" pitchFamily="2" charset="-122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1536304" y="1772816"/>
            <a:ext cx="6132040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天河智造与您携手共赢</a:t>
            </a:r>
            <a:r>
              <a:rPr lang="en-US" altLang="zh-CN" sz="40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!</a:t>
            </a:r>
            <a:endParaRPr lang="en-US" altLang="zh-CN" sz="40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40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40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谢谢！</a:t>
            </a:r>
            <a:endParaRPr lang="en-US" altLang="zh-CN" sz="40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2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zh-CN" altLang="en-US" sz="36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 userDrawn="1"/>
        </p:nvSpPr>
        <p:spPr>
          <a:xfrm>
            <a:off x="1475656" y="4221088"/>
            <a:ext cx="711053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l" defTabSz="914400" rtl="0" eaLnBrk="1" latinLnBrk="0" hangingPunct="1"/>
            <a:r>
              <a:rPr lang="zh-CN" altLang="en-US" sz="1800" kern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地址：北京丰台区南四环西路</a:t>
            </a:r>
            <a:r>
              <a:rPr lang="en-US" altLang="zh-CN" sz="1800" kern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186</a:t>
            </a:r>
            <a:r>
              <a:rPr lang="zh-CN" altLang="en-US" sz="1800" kern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号汉威国际广场</a:t>
            </a:r>
            <a:r>
              <a:rPr lang="en-US" altLang="zh-CN" sz="1800" kern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</a:t>
            </a:r>
            <a:r>
              <a:rPr lang="zh-CN" altLang="en-US" sz="1800" kern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期</a:t>
            </a:r>
            <a:r>
              <a:rPr lang="en-US" altLang="zh-CN" sz="1800" kern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6</a:t>
            </a:r>
            <a:r>
              <a:rPr lang="zh-CN" altLang="en-US" sz="1800" kern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号楼</a:t>
            </a:r>
            <a:r>
              <a:rPr lang="en-US" altLang="zh-CN" sz="1800" kern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7</a:t>
            </a:r>
            <a:r>
              <a:rPr lang="zh-CN" altLang="en-US" sz="1800" kern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层</a:t>
            </a:r>
            <a:r>
              <a:rPr lang="en-US" altLang="zh-CN" sz="1800" kern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endParaRPr lang="en-US" altLang="zh-CN" sz="1800" kern="12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algn="l" defTabSz="914400" rtl="0" eaLnBrk="1" latinLnBrk="0" hangingPunct="1"/>
            <a:r>
              <a:rPr lang="zh-CN" altLang="en-US" sz="1800" kern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电话：</a:t>
            </a:r>
            <a:r>
              <a:rPr lang="en-US" altLang="zh-CN" sz="1800" kern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86-010-62770645/47</a:t>
            </a:r>
            <a:endParaRPr lang="en-US" altLang="zh-CN" sz="1800" kern="12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algn="l" defTabSz="914400" rtl="0" eaLnBrk="1" latinLnBrk="0" hangingPunct="1"/>
            <a:r>
              <a:rPr lang="zh-CN" altLang="en-US" sz="1800" kern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网址：</a:t>
            </a:r>
            <a:r>
              <a:rPr lang="en-US" altLang="zh-CN" sz="1800" kern="1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WWW.THSOFT.COM.CN</a:t>
            </a:r>
            <a:endParaRPr lang="en-US" altLang="zh-CN" sz="1800" kern="12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9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07504" y="86030"/>
            <a:ext cx="4006427" cy="4138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233" y="6711783"/>
            <a:ext cx="9144000" cy="144016"/>
          </a:xfrm>
          <a:prstGeom prst="rect">
            <a:avLst/>
          </a:prstGeom>
          <a:solidFill>
            <a:srgbClr val="0070C0">
              <a:alpha val="7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5496" y="6681083"/>
            <a:ext cx="208895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专业的智能制造整体解决方案服务提供商</a:t>
            </a:r>
            <a:endParaRPr lang="zh-CN" altLang="en-US" sz="7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384" y="194516"/>
            <a:ext cx="1056050" cy="243604"/>
          </a:xfrm>
          <a:prstGeom prst="rect">
            <a:avLst/>
          </a:prstGeom>
        </p:spPr>
      </p:pic>
      <p:cxnSp>
        <p:nvCxnSpPr>
          <p:cNvPr id="12" name="直接连接符 11"/>
          <p:cNvCxnSpPr/>
          <p:nvPr/>
        </p:nvCxnSpPr>
        <p:spPr>
          <a:xfrm>
            <a:off x="2233" y="476672"/>
            <a:ext cx="9141767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4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/>
              <a:t>                 </a:t>
            </a:r>
            <a:r>
              <a:rPr lang="en-US" altLang="zh-CN" sz="3600"/>
              <a:t>    </a:t>
            </a:r>
            <a:r>
              <a:rPr lang="en-US" altLang="zh-CN" sz="360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zh-CN" sz="3600" b="1"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SVN</a:t>
            </a:r>
            <a:r>
              <a:rPr lang="zh-CN" altLang="en-US" sz="3600" b="1"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使用教程简介</a:t>
            </a:r>
            <a:endParaRPr lang="zh-CN" altLang="en-US" sz="3600" b="1">
              <a:solidFill>
                <a:schemeClr val="accent4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</a:t>
            </a:r>
            <a:r>
              <a:rPr lang="zh-CN" altLang="en-US" b="1"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</a:t>
            </a:r>
            <a:r>
              <a:rPr lang="en-US" altLang="zh-CN" b="1"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2018.4</a:t>
            </a:r>
            <a:endParaRPr lang="en-US" altLang="zh-CN" b="1">
              <a:solidFill>
                <a:schemeClr val="accent4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25620" y="551815"/>
            <a:ext cx="4797425" cy="276098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04140" y="52070"/>
            <a:ext cx="21634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 dirty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  <a:sym typeface="+mn-ea"/>
              </a:rPr>
              <a:t>文件同步</a:t>
            </a:r>
            <a:r>
              <a:rPr lang="en-US" altLang="zh-CN" sz="2000" b="1" dirty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  <a:sym typeface="+mn-ea"/>
              </a:rPr>
              <a:t>--</a:t>
            </a:r>
            <a:r>
              <a:rPr lang="zh-CN" altLang="en-US" sz="2000" b="1" dirty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  <a:sym typeface="+mn-ea"/>
              </a:rPr>
              <a:t>修改</a:t>
            </a:r>
            <a:endParaRPr lang="zh-CN" altLang="en-US" sz="2000" b="1" dirty="0">
              <a:solidFill>
                <a:schemeClr val="accent4">
                  <a:lumMod val="50000"/>
                </a:schemeClr>
              </a:solidFill>
              <a:latin typeface="+mj-ea"/>
              <a:ea typeface="+mj-ea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4140" y="655955"/>
            <a:ext cx="4040505" cy="38461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 algn="l">
              <a:buNone/>
            </a:pPr>
            <a:r>
              <a:rPr lang="zh-CN" altLang="en-US" sz="2400" dirty="0"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将本地修改上传到服务器：</a:t>
            </a:r>
            <a:endParaRPr lang="zh-CN" altLang="en-US" sz="2400" dirty="0">
              <a:solidFill>
                <a:schemeClr val="accent4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indent="0" algn="l">
              <a:buNone/>
            </a:pPr>
            <a:endParaRPr lang="zh-CN" altLang="en-US" sz="2000" dirty="0">
              <a:solidFill>
                <a:schemeClr val="accent4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algn="l">
              <a:buFont typeface="Wingdings" panose="05000000000000000000" charset="0"/>
              <a:buChar char=""/>
            </a:pPr>
            <a:r>
              <a:rPr lang="zh-CN" altLang="en-US" sz="2000" dirty="0"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右键单击修改文件所在目录，选</a:t>
            </a:r>
            <a:r>
              <a:rPr lang="en-US" altLang="zh-CN" sz="2000" dirty="0"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“SVN </a:t>
            </a:r>
            <a:r>
              <a:rPr lang="zh-CN" altLang="en-US" sz="2000" dirty="0"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提交</a:t>
            </a:r>
            <a:r>
              <a:rPr lang="en-US" altLang="zh-CN" sz="2000" dirty="0"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”</a:t>
            </a:r>
            <a:r>
              <a:rPr lang="zh-CN" altLang="en-US" sz="2000" dirty="0"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；</a:t>
            </a:r>
            <a:endParaRPr lang="zh-CN" altLang="en-US" sz="2000" dirty="0">
              <a:solidFill>
                <a:schemeClr val="accent4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algn="l">
              <a:buFont typeface="Wingdings" panose="05000000000000000000" charset="0"/>
              <a:buChar char=""/>
            </a:pPr>
            <a:r>
              <a:rPr lang="zh-CN" altLang="en-US" sz="2000" dirty="0"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弹出对话框，显示提交的修改内容；</a:t>
            </a:r>
            <a:endParaRPr lang="zh-CN" altLang="en-US" sz="2000" dirty="0">
              <a:solidFill>
                <a:schemeClr val="accent4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algn="l">
              <a:buFont typeface="Wingdings" panose="05000000000000000000" charset="0"/>
              <a:buChar char=""/>
            </a:pPr>
            <a:r>
              <a:rPr lang="zh-CN" altLang="en-US" sz="2000" dirty="0"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点击确定，开始上传；</a:t>
            </a:r>
            <a:endParaRPr lang="zh-CN" altLang="en-US" sz="2000" dirty="0">
              <a:solidFill>
                <a:schemeClr val="accent4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algn="l">
              <a:buFont typeface="Wingdings" panose="05000000000000000000" charset="0"/>
              <a:buChar char=""/>
            </a:pPr>
            <a:endParaRPr lang="zh-CN" altLang="en-US" sz="2000" dirty="0">
              <a:solidFill>
                <a:schemeClr val="accent4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 algn="l">
              <a:buFont typeface="Wingdings" panose="05000000000000000000" charset="0"/>
              <a:buNone/>
            </a:pPr>
            <a:r>
              <a:rPr lang="zh-CN" altLang="en-US" sz="2000" dirty="0"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注意：提交源代码到服务器时，一定确保本机的代码是最新版本，否则可能提交失败，或者造成版本冲突。</a:t>
            </a:r>
            <a:endParaRPr lang="zh-CN" altLang="en-US" sz="200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4985" y="3312795"/>
            <a:ext cx="4798060" cy="335089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内容占位符 35"/>
          <p:cNvSpPr>
            <a:spLocks noGrp="1"/>
          </p:cNvSpPr>
          <p:nvPr>
            <p:ph idx="1"/>
          </p:nvPr>
        </p:nvSpPr>
        <p:spPr>
          <a:xfrm>
            <a:off x="814705" y="1339850"/>
            <a:ext cx="7084060" cy="3408045"/>
          </a:xfrm>
        </p:spPr>
        <p:txBody>
          <a:bodyPr/>
          <a:lstStyle/>
          <a:p>
            <a:pPr marL="0" indent="0" algn="l">
              <a:buNone/>
            </a:pPr>
            <a:r>
              <a:rPr lang="en-US" altLang="zh-CN" sz="2400" b="1" dirty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  <a:sym typeface="+mn-ea"/>
              </a:rPr>
              <a:t>               </a:t>
            </a:r>
            <a:endParaRPr lang="en-US" altLang="zh-CN" sz="2400" b="1" dirty="0">
              <a:solidFill>
                <a:schemeClr val="accent4">
                  <a:lumMod val="50000"/>
                </a:schemeClr>
              </a:solidFill>
              <a:latin typeface="+mj-ea"/>
              <a:ea typeface="+mj-ea"/>
              <a:sym typeface="+mn-ea"/>
            </a:endParaRPr>
          </a:p>
          <a:p>
            <a:pPr marL="0" indent="0" algn="l">
              <a:buNone/>
            </a:pPr>
            <a:r>
              <a:rPr lang="en-US" altLang="zh-CN" sz="2400" b="1" dirty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  <a:sym typeface="+mn-ea"/>
              </a:rPr>
              <a:t>                          </a:t>
            </a:r>
            <a:endParaRPr lang="zh-CN" altLang="en-US" sz="2400" b="1" dirty="0">
              <a:solidFill>
                <a:schemeClr val="accent4">
                  <a:lumMod val="50000"/>
                </a:schemeClr>
              </a:solidFill>
              <a:latin typeface="+mj-ea"/>
              <a:ea typeface="+mj-ea"/>
              <a:sym typeface="+mn-ea"/>
            </a:endParaRPr>
          </a:p>
          <a:p>
            <a:pPr marL="0" indent="0" algn="ctr">
              <a:buNone/>
            </a:pPr>
            <a:r>
              <a:rPr lang="en-US" altLang="zh-CN" sz="6000" b="1" dirty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  <a:sym typeface="+mn-ea"/>
              </a:rPr>
              <a:t> </a:t>
            </a:r>
            <a:r>
              <a:rPr lang="zh-CN" altLang="en-US" sz="6000" b="1" dirty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  <a:sym typeface="+mn-ea"/>
              </a:rPr>
              <a:t>登录</a:t>
            </a:r>
            <a:r>
              <a:rPr lang="zh-CN" altLang="en-US" sz="6000" b="1" dirty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  <a:sym typeface="+mn-ea"/>
              </a:rPr>
              <a:t>服务器</a:t>
            </a:r>
            <a:endParaRPr lang="zh-CN" altLang="en-US" sz="6000" b="1" dirty="0">
              <a:solidFill>
                <a:schemeClr val="accent4">
                  <a:lumMod val="50000"/>
                </a:schemeClr>
              </a:solidFill>
              <a:latin typeface="+mj-ea"/>
              <a:ea typeface="+mj-ea"/>
              <a:sym typeface="+mn-ea"/>
            </a:endParaRPr>
          </a:p>
          <a:p>
            <a:pPr marL="0" indent="0" algn="ctr">
              <a:buNone/>
            </a:pPr>
            <a:endParaRPr lang="zh-CN" altLang="en-US" sz="6000" b="1" i="1" dirty="0">
              <a:solidFill>
                <a:srgbClr val="0070C0"/>
              </a:solidFill>
              <a:latin typeface="+mj-ea"/>
              <a:ea typeface="+mj-ea"/>
              <a:sym typeface="+mn-ea"/>
            </a:endParaRPr>
          </a:p>
          <a:p>
            <a:pPr marL="0" indent="0" algn="l">
              <a:buNone/>
            </a:pPr>
            <a:endParaRPr lang="zh-CN" altLang="en-US" sz="6000" b="1" dirty="0">
              <a:solidFill>
                <a:schemeClr val="accent4">
                  <a:lumMod val="50000"/>
                </a:schemeClr>
              </a:solidFill>
              <a:latin typeface="+mj-ea"/>
              <a:ea typeface="+mj-ea"/>
              <a:sym typeface="+mn-ea"/>
            </a:endParaRPr>
          </a:p>
          <a:p>
            <a:pPr marL="0" indent="0" algn="l">
              <a:buNone/>
            </a:pPr>
            <a:r>
              <a:rPr lang="zh-CN" altLang="en-US" sz="2400" b="1" dirty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  <a:sym typeface="+mn-ea"/>
              </a:rPr>
              <a:t>  </a:t>
            </a:r>
            <a:endParaRPr lang="zh-CN" altLang="en-US" sz="2400" b="1" dirty="0">
              <a:solidFill>
                <a:schemeClr val="accent4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内容占位符 35"/>
          <p:cNvSpPr>
            <a:spLocks noGrp="1"/>
          </p:cNvSpPr>
          <p:nvPr>
            <p:ph idx="1"/>
          </p:nvPr>
        </p:nvSpPr>
        <p:spPr>
          <a:xfrm>
            <a:off x="25400" y="705485"/>
            <a:ext cx="3837305" cy="2143125"/>
          </a:xfrm>
        </p:spPr>
        <p:txBody>
          <a:bodyPr/>
          <a:lstStyle/>
          <a:p>
            <a:pPr algn="l">
              <a:buFont typeface="Wingdings" panose="05000000000000000000" charset="0"/>
              <a:buChar char=""/>
            </a:pPr>
            <a:r>
              <a:rPr lang="zh-CN" altLang="en-US" sz="2000" dirty="0"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鼠标置于文件夹上</a:t>
            </a:r>
            <a:r>
              <a:rPr lang="en-US" altLang="zh-CN" sz="2000" dirty="0"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</a:t>
            </a:r>
            <a:r>
              <a:rPr lang="zh-CN" altLang="en-US" sz="2000" dirty="0"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内（空白处）；</a:t>
            </a:r>
            <a:endParaRPr lang="zh-CN" altLang="en-US" sz="2000" dirty="0">
              <a:solidFill>
                <a:schemeClr val="accent4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>
              <a:buFont typeface="Wingdings" panose="05000000000000000000" charset="0"/>
              <a:buChar char=""/>
            </a:pPr>
            <a:r>
              <a:rPr lang="zh-CN" altLang="en-US" sz="2000" dirty="0"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右键单击，选择</a:t>
            </a:r>
            <a:r>
              <a:rPr lang="en-US" altLang="zh-CN" sz="2000" dirty="0"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TortoiseSVN</a:t>
            </a:r>
            <a:r>
              <a:rPr lang="zh-CN" altLang="en-US" sz="2000" dirty="0"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，选择</a:t>
            </a:r>
            <a:r>
              <a:rPr lang="en-US" altLang="zh-CN" sz="2000" dirty="0"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“</a:t>
            </a:r>
            <a:r>
              <a:rPr lang="zh-CN" altLang="en-US" sz="2000" dirty="0"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版本库浏览器</a:t>
            </a:r>
            <a:r>
              <a:rPr lang="en-US" altLang="zh-CN" sz="2000" dirty="0"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”</a:t>
            </a:r>
            <a:r>
              <a:rPr lang="zh-CN" altLang="en-US" sz="2000" dirty="0"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；</a:t>
            </a:r>
            <a:endParaRPr lang="zh-CN" altLang="en-US" sz="2000" dirty="0">
              <a:solidFill>
                <a:schemeClr val="accent4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>
              <a:buFont typeface="Wingdings" panose="05000000000000000000" charset="0"/>
              <a:buChar char=""/>
            </a:pPr>
            <a:r>
              <a:rPr lang="zh-CN" altLang="en-US" sz="2000" dirty="0"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输入服务器地址，确定；</a:t>
            </a:r>
            <a:endParaRPr lang="zh-CN" altLang="en-US" sz="2000" dirty="0">
              <a:solidFill>
                <a:schemeClr val="accent4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>
              <a:buFont typeface="Wingdings" panose="05000000000000000000" charset="0"/>
              <a:buChar char=""/>
            </a:pPr>
            <a:r>
              <a:rPr lang="zh-CN" altLang="en-US" sz="2000" dirty="0"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登入服务器，进行操作；</a:t>
            </a:r>
            <a:endParaRPr lang="zh-CN" altLang="en-US" sz="2000" dirty="0">
              <a:solidFill>
                <a:schemeClr val="accent4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>
              <a:buFont typeface="Wingdings" panose="05000000000000000000" charset="0"/>
              <a:buChar char=""/>
            </a:pPr>
            <a:endParaRPr lang="en-US" altLang="zh-CN" sz="2000" dirty="0">
              <a:solidFill>
                <a:schemeClr val="accent4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62705" y="583565"/>
            <a:ext cx="5052695" cy="36576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04140" y="52070"/>
            <a:ext cx="21634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000" b="1" dirty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  <a:sym typeface="+mn-ea"/>
              </a:rPr>
              <a:t>登录服务器</a:t>
            </a:r>
            <a:endParaRPr lang="zh-CN" sz="2000" b="1" dirty="0">
              <a:solidFill>
                <a:schemeClr val="accent4">
                  <a:lumMod val="50000"/>
                </a:schemeClr>
              </a:solidFill>
              <a:latin typeface="+mj-ea"/>
              <a:ea typeface="+mj-ea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2705" y="4312920"/>
            <a:ext cx="5052695" cy="173926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850" y="2848610"/>
            <a:ext cx="3495040" cy="333311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内容占位符 35"/>
          <p:cNvSpPr>
            <a:spLocks noGrp="1"/>
          </p:cNvSpPr>
          <p:nvPr>
            <p:ph idx="1"/>
          </p:nvPr>
        </p:nvSpPr>
        <p:spPr>
          <a:xfrm>
            <a:off x="-2540" y="2714625"/>
            <a:ext cx="9189085" cy="1222375"/>
          </a:xfrm>
        </p:spPr>
        <p:txBody>
          <a:bodyPr/>
          <a:lstStyle/>
          <a:p>
            <a:pPr marL="0" indent="0" algn="ctr">
              <a:buNone/>
            </a:pPr>
            <a:r>
              <a:rPr lang="zh-CN" altLang="en-US" sz="6000" b="1"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谢谢观看</a:t>
            </a:r>
            <a:endParaRPr lang="zh-CN" altLang="en-US" sz="6000" b="1">
              <a:solidFill>
                <a:schemeClr val="accent4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indent="0" algn="l">
              <a:buNone/>
            </a:pPr>
            <a:endParaRPr lang="zh-CN" altLang="en-US" sz="2400" b="1">
              <a:solidFill>
                <a:schemeClr val="accent4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4140" y="52070"/>
            <a:ext cx="21634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/>
              <a:t>snv</a:t>
            </a:r>
            <a:r>
              <a:rPr lang="zh-CN" altLang="en-US" sz="2000" b="1"/>
              <a:t>使用</a:t>
            </a:r>
            <a:endParaRPr lang="zh-CN" altLang="en-US" sz="2000"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内容占位符 35"/>
          <p:cNvSpPr>
            <a:spLocks noGrp="1"/>
          </p:cNvSpPr>
          <p:nvPr>
            <p:ph idx="1"/>
          </p:nvPr>
        </p:nvSpPr>
        <p:spPr>
          <a:xfrm>
            <a:off x="313690" y="1395095"/>
            <a:ext cx="8583930" cy="4513580"/>
          </a:xfrm>
        </p:spPr>
        <p:txBody>
          <a:bodyPr/>
          <a:lstStyle/>
          <a:p>
            <a:pPr marL="0" indent="0" algn="l">
              <a:buNone/>
            </a:pPr>
            <a:r>
              <a:rPr lang="en-US" altLang="zh-CN" sz="2400" b="1" dirty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  <a:sym typeface="+mn-ea"/>
              </a:rPr>
              <a:t>               </a:t>
            </a:r>
            <a:endParaRPr lang="en-US" altLang="zh-CN" sz="2400" b="1" dirty="0">
              <a:solidFill>
                <a:schemeClr val="accent4">
                  <a:lumMod val="50000"/>
                </a:schemeClr>
              </a:solidFill>
              <a:latin typeface="+mj-ea"/>
              <a:ea typeface="+mj-ea"/>
              <a:sym typeface="+mn-ea"/>
            </a:endParaRPr>
          </a:p>
          <a:p>
            <a:pPr marL="0" indent="0" algn="ctr">
              <a:buNone/>
            </a:pPr>
            <a:r>
              <a:rPr lang="zh-CN" altLang="en-US" sz="3600" b="1" dirty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  <a:sym typeface="+mn-ea"/>
              </a:rPr>
              <a:t>目录</a:t>
            </a:r>
            <a:r>
              <a:rPr lang="en-US" altLang="zh-CN" sz="3600" b="1" dirty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  <a:sym typeface="+mn-ea"/>
              </a:rPr>
              <a:t>    </a:t>
            </a:r>
            <a:endParaRPr lang="zh-CN" altLang="en-US" sz="3600" b="1" dirty="0">
              <a:solidFill>
                <a:schemeClr val="accent4">
                  <a:lumMod val="50000"/>
                </a:schemeClr>
              </a:solidFill>
              <a:latin typeface="+mj-ea"/>
              <a:ea typeface="+mj-ea"/>
              <a:sym typeface="+mn-ea"/>
            </a:endParaRPr>
          </a:p>
          <a:p>
            <a:pPr marL="0" indent="0" algn="l">
              <a:buNone/>
            </a:pPr>
            <a:r>
              <a:rPr lang="en-US" altLang="zh-CN" sz="3600" b="1" dirty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  <a:sym typeface="+mn-ea"/>
              </a:rPr>
              <a:t>       1.SVN</a:t>
            </a:r>
            <a:r>
              <a:rPr lang="zh-CN" altLang="en-US" sz="3600" b="1" dirty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  <a:sym typeface="+mn-ea"/>
              </a:rPr>
              <a:t>下载与安装</a:t>
            </a:r>
            <a:endParaRPr lang="zh-CN" altLang="en-US" sz="3600" b="1" dirty="0">
              <a:solidFill>
                <a:schemeClr val="accent4">
                  <a:lumMod val="50000"/>
                </a:schemeClr>
              </a:solidFill>
              <a:latin typeface="+mj-ea"/>
              <a:ea typeface="+mj-ea"/>
              <a:sym typeface="+mn-ea"/>
            </a:endParaRPr>
          </a:p>
          <a:p>
            <a:pPr marL="0" indent="0" algn="l">
              <a:buNone/>
            </a:pPr>
            <a:r>
              <a:rPr lang="en-US" altLang="zh-CN" sz="3600" b="1" dirty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  <a:sym typeface="+mn-ea"/>
              </a:rPr>
              <a:t>       2.</a:t>
            </a:r>
            <a:r>
              <a:rPr lang="zh-CN" altLang="en-US" sz="3600" b="1" dirty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  <a:sym typeface="+mn-ea"/>
              </a:rPr>
              <a:t>文件同步（下载</a:t>
            </a:r>
            <a:r>
              <a:rPr lang="en-US" altLang="zh-CN" sz="3600" b="1" dirty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  <a:sym typeface="+mn-ea"/>
              </a:rPr>
              <a:t>/</a:t>
            </a:r>
            <a:r>
              <a:rPr lang="zh-CN" altLang="en-US" sz="3600" b="1" dirty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  <a:sym typeface="+mn-ea"/>
              </a:rPr>
              <a:t>上传</a:t>
            </a:r>
            <a:r>
              <a:rPr lang="en-US" altLang="zh-CN" sz="3600" b="1" dirty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  <a:sym typeface="+mn-ea"/>
              </a:rPr>
              <a:t>/</a:t>
            </a:r>
            <a:r>
              <a:rPr lang="zh-CN" altLang="en-US" sz="3600" b="1" dirty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  <a:sym typeface="+mn-ea"/>
              </a:rPr>
              <a:t>修改）   </a:t>
            </a:r>
            <a:endParaRPr lang="zh-CN" altLang="en-US" sz="3600" b="1" dirty="0">
              <a:solidFill>
                <a:schemeClr val="accent4">
                  <a:lumMod val="50000"/>
                </a:schemeClr>
              </a:solidFill>
              <a:latin typeface="+mj-ea"/>
              <a:ea typeface="+mj-ea"/>
              <a:sym typeface="+mn-ea"/>
            </a:endParaRPr>
          </a:p>
          <a:p>
            <a:pPr marL="0" indent="0" algn="l">
              <a:buNone/>
            </a:pPr>
            <a:r>
              <a:rPr lang="zh-CN" altLang="en-US" sz="3600" b="1" dirty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  <a:sym typeface="+mn-ea"/>
              </a:rPr>
              <a:t>       </a:t>
            </a:r>
            <a:r>
              <a:rPr lang="en-US" altLang="zh-CN" sz="3600" b="1" dirty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  <a:sym typeface="+mn-ea"/>
              </a:rPr>
              <a:t>3.</a:t>
            </a:r>
            <a:r>
              <a:rPr lang="zh-CN" altLang="en-US" sz="3600" b="1" dirty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  <a:sym typeface="+mn-ea"/>
              </a:rPr>
              <a:t>登录服务器</a:t>
            </a:r>
            <a:endParaRPr lang="zh-CN" altLang="en-US" sz="3600" b="1" dirty="0">
              <a:solidFill>
                <a:schemeClr val="accent4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4140" y="52070"/>
            <a:ext cx="21634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/>
              <a:t>目录</a:t>
            </a:r>
            <a:endParaRPr lang="zh-CN" altLang="en-US" sz="2000"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内容占位符 35"/>
          <p:cNvSpPr>
            <a:spLocks noGrp="1"/>
          </p:cNvSpPr>
          <p:nvPr>
            <p:ph idx="1"/>
          </p:nvPr>
        </p:nvSpPr>
        <p:spPr>
          <a:xfrm>
            <a:off x="10160" y="1626870"/>
            <a:ext cx="9110345" cy="3408045"/>
          </a:xfrm>
        </p:spPr>
        <p:txBody>
          <a:bodyPr/>
          <a:lstStyle/>
          <a:p>
            <a:pPr marL="0" indent="0" algn="l">
              <a:buNone/>
            </a:pPr>
            <a:r>
              <a:rPr lang="en-US" altLang="zh-CN" sz="2400" b="1" dirty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  <a:sym typeface="+mn-ea"/>
              </a:rPr>
              <a:t>               </a:t>
            </a:r>
            <a:endParaRPr lang="en-US" altLang="zh-CN" sz="2400" b="1" dirty="0">
              <a:solidFill>
                <a:schemeClr val="accent4">
                  <a:lumMod val="50000"/>
                </a:schemeClr>
              </a:solidFill>
              <a:latin typeface="+mj-ea"/>
              <a:ea typeface="+mj-ea"/>
              <a:sym typeface="+mn-ea"/>
            </a:endParaRPr>
          </a:p>
          <a:p>
            <a:pPr marL="0" indent="0" algn="l">
              <a:buNone/>
            </a:pPr>
            <a:r>
              <a:rPr lang="en-US" altLang="zh-CN" sz="2400" b="1" dirty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  <a:sym typeface="+mn-ea"/>
              </a:rPr>
              <a:t>                          </a:t>
            </a:r>
            <a:endParaRPr lang="zh-CN" altLang="en-US" sz="2400" b="1" dirty="0">
              <a:solidFill>
                <a:schemeClr val="accent4">
                  <a:lumMod val="50000"/>
                </a:schemeClr>
              </a:solidFill>
              <a:latin typeface="+mj-ea"/>
              <a:ea typeface="+mj-ea"/>
              <a:sym typeface="+mn-ea"/>
            </a:endParaRPr>
          </a:p>
          <a:p>
            <a:pPr marL="0" indent="0" algn="ctr">
              <a:buNone/>
            </a:pPr>
            <a:r>
              <a:rPr lang="en-US" altLang="zh-CN" sz="6000" b="1" dirty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  <a:sym typeface="+mn-ea"/>
              </a:rPr>
              <a:t>1.SVN</a:t>
            </a:r>
            <a:r>
              <a:rPr lang="zh-CN" altLang="en-US" sz="6000" b="1" dirty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  <a:sym typeface="+mn-ea"/>
              </a:rPr>
              <a:t>下载与安装</a:t>
            </a:r>
            <a:endParaRPr lang="zh-CN" altLang="en-US" sz="6000" b="1" dirty="0">
              <a:solidFill>
                <a:schemeClr val="accent4">
                  <a:lumMod val="50000"/>
                </a:schemeClr>
              </a:solidFill>
              <a:latin typeface="+mj-ea"/>
              <a:ea typeface="+mj-ea"/>
              <a:sym typeface="+mn-ea"/>
            </a:endParaRPr>
          </a:p>
          <a:p>
            <a:pPr marL="0" indent="0" algn="l">
              <a:buNone/>
            </a:pPr>
            <a:endParaRPr lang="zh-CN" altLang="en-US" sz="6000" b="1" dirty="0">
              <a:solidFill>
                <a:schemeClr val="accent4">
                  <a:lumMod val="50000"/>
                </a:schemeClr>
              </a:solidFill>
              <a:latin typeface="+mj-ea"/>
              <a:ea typeface="+mj-ea"/>
              <a:sym typeface="+mn-ea"/>
            </a:endParaRPr>
          </a:p>
          <a:p>
            <a:pPr marL="0" indent="0" algn="l">
              <a:buNone/>
            </a:pPr>
            <a:r>
              <a:rPr lang="zh-CN" altLang="en-US" sz="2400" b="1" dirty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  <a:sym typeface="+mn-ea"/>
              </a:rPr>
              <a:t>  </a:t>
            </a:r>
            <a:endParaRPr lang="zh-CN" altLang="en-US" sz="2400" b="1" dirty="0">
              <a:solidFill>
                <a:schemeClr val="accent4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-28575" y="75565"/>
            <a:ext cx="9360535" cy="4197985"/>
          </a:xfrm>
        </p:spPr>
        <p:txBody>
          <a:bodyPr/>
          <a:lstStyle/>
          <a:p>
            <a:pPr marL="0" indent="0" algn="ctr">
              <a:buNone/>
            </a:pPr>
            <a:endParaRPr lang="zh-CN" altLang="en-US" sz="3600" b="1"/>
          </a:p>
          <a:p>
            <a:pPr marL="0" indent="0" algn="l">
              <a:buNone/>
            </a:pPr>
            <a:r>
              <a:rPr lang="zh-CN" altLang="en-US" sz="2400"/>
              <a:t>下载地址：</a:t>
            </a:r>
            <a:endParaRPr lang="zh-CN" altLang="en-US" sz="2400"/>
          </a:p>
          <a:p>
            <a:pPr marL="0" indent="0" algn="l">
              <a:buNone/>
            </a:pPr>
            <a:r>
              <a:rPr lang="en-US" altLang="zh-CN" sz="2400"/>
              <a:t>https:\\</a:t>
            </a:r>
            <a:r>
              <a:rPr lang="zh-CN" altLang="en-US" sz="2400"/>
              <a:t>192.168.3.150\ReadWritten\Tools\TortoiseSVN-1.9.7.27907-x64-zh_CN</a:t>
            </a:r>
            <a:endParaRPr lang="zh-CN" altLang="en-US" sz="2400"/>
          </a:p>
          <a:p>
            <a:pPr marL="0" indent="0" algn="l">
              <a:buNone/>
            </a:pPr>
            <a:endParaRPr lang="zh-CN" altLang="en-US" sz="24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935" y="2007235"/>
            <a:ext cx="8868410" cy="424116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3495" y="46355"/>
            <a:ext cx="149352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0" indent="0" algn="ctr">
              <a:buNone/>
            </a:pPr>
            <a:r>
              <a:rPr lang="en-US" altLang="zh-CN" b="1">
                <a:sym typeface="+mn-ea"/>
              </a:rPr>
              <a:t>SVN</a:t>
            </a:r>
            <a:r>
              <a:rPr lang="zh-CN" altLang="en-US" b="1">
                <a:sym typeface="+mn-ea"/>
              </a:rPr>
              <a:t>下载安装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4925" y="486410"/>
            <a:ext cx="8229600" cy="4131310"/>
          </a:xfrm>
        </p:spPr>
        <p:txBody>
          <a:bodyPr/>
          <a:lstStyle/>
          <a:p>
            <a:pPr marL="0" indent="0" algn="l">
              <a:buNone/>
            </a:pPr>
            <a:r>
              <a:rPr lang="zh-CN" altLang="en-US" sz="2400"/>
              <a:t>下载后一路</a:t>
            </a:r>
            <a:r>
              <a:rPr lang="en-US" altLang="zh-CN" sz="2400"/>
              <a:t>next</a:t>
            </a:r>
            <a:r>
              <a:rPr lang="zh-CN" altLang="en-US" sz="2400"/>
              <a:t>即可完成安装，完成安装后以相同的方法安装汉化文件</a:t>
            </a:r>
            <a:endParaRPr lang="zh-CN" altLang="en-US" sz="2400"/>
          </a:p>
          <a:p>
            <a:pPr marL="0" indent="0" algn="l">
              <a:buNone/>
            </a:pPr>
            <a:endParaRPr lang="zh-CN" altLang="en-US" sz="2800"/>
          </a:p>
          <a:p>
            <a:pPr marL="0" indent="0" algn="l">
              <a:buNone/>
            </a:pPr>
            <a:endParaRPr lang="zh-CN" altLang="en-US" sz="24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8350" y="1647825"/>
            <a:ext cx="4515485" cy="357886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60" y="1647825"/>
            <a:ext cx="4504690" cy="357886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3495" y="46355"/>
            <a:ext cx="149352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0" indent="0" algn="ctr">
              <a:buNone/>
            </a:pPr>
            <a:r>
              <a:rPr lang="en-US" altLang="zh-CN" b="1">
                <a:sym typeface="+mn-ea"/>
              </a:rPr>
              <a:t>SVN</a:t>
            </a:r>
            <a:r>
              <a:rPr lang="zh-CN" altLang="en-US" b="1">
                <a:sym typeface="+mn-ea"/>
              </a:rPr>
              <a:t>下载安装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内容占位符 35"/>
          <p:cNvSpPr>
            <a:spLocks noGrp="1"/>
          </p:cNvSpPr>
          <p:nvPr>
            <p:ph idx="1"/>
          </p:nvPr>
        </p:nvSpPr>
        <p:spPr>
          <a:xfrm>
            <a:off x="1029970" y="1052830"/>
            <a:ext cx="7084060" cy="3408045"/>
          </a:xfrm>
        </p:spPr>
        <p:txBody>
          <a:bodyPr/>
          <a:lstStyle/>
          <a:p>
            <a:pPr marL="0" indent="0" algn="l">
              <a:buNone/>
            </a:pPr>
            <a:r>
              <a:rPr lang="en-US" altLang="zh-CN" sz="2400" b="1" dirty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  <a:sym typeface="+mn-ea"/>
              </a:rPr>
              <a:t>               </a:t>
            </a:r>
            <a:endParaRPr lang="en-US" altLang="zh-CN" sz="2400" b="1" dirty="0">
              <a:solidFill>
                <a:schemeClr val="accent4">
                  <a:lumMod val="50000"/>
                </a:schemeClr>
              </a:solidFill>
              <a:latin typeface="+mj-ea"/>
              <a:ea typeface="+mj-ea"/>
              <a:sym typeface="+mn-ea"/>
            </a:endParaRPr>
          </a:p>
          <a:p>
            <a:pPr marL="0" indent="0" algn="l">
              <a:buNone/>
            </a:pPr>
            <a:r>
              <a:rPr lang="en-US" altLang="zh-CN" sz="2400" b="1" dirty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  <a:sym typeface="+mn-ea"/>
              </a:rPr>
              <a:t>                          </a:t>
            </a:r>
            <a:endParaRPr lang="zh-CN" altLang="en-US" sz="2400" b="1" dirty="0">
              <a:solidFill>
                <a:schemeClr val="accent4">
                  <a:lumMod val="50000"/>
                </a:schemeClr>
              </a:solidFill>
              <a:latin typeface="+mj-ea"/>
              <a:ea typeface="+mj-ea"/>
              <a:sym typeface="+mn-ea"/>
            </a:endParaRPr>
          </a:p>
          <a:p>
            <a:pPr marL="0" indent="0" algn="ctr">
              <a:buNone/>
            </a:pPr>
            <a:r>
              <a:rPr lang="en-US" altLang="zh-CN" sz="6000" b="1" dirty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  <a:sym typeface="+mn-ea"/>
              </a:rPr>
              <a:t> </a:t>
            </a:r>
            <a:r>
              <a:rPr lang="zh-CN" altLang="en-US" sz="6000" b="1" dirty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  <a:sym typeface="+mn-ea"/>
              </a:rPr>
              <a:t>文件同步</a:t>
            </a:r>
            <a:endParaRPr lang="zh-CN" altLang="en-US" sz="6000" b="1" dirty="0">
              <a:solidFill>
                <a:schemeClr val="accent4">
                  <a:lumMod val="50000"/>
                </a:schemeClr>
              </a:solidFill>
              <a:latin typeface="+mj-ea"/>
              <a:ea typeface="+mj-ea"/>
              <a:sym typeface="+mn-ea"/>
            </a:endParaRPr>
          </a:p>
          <a:p>
            <a:pPr marL="0" indent="0" algn="ctr">
              <a:buNone/>
            </a:pPr>
            <a:r>
              <a:rPr lang="zh-CN" altLang="en-US" sz="6000" b="1" i="1" dirty="0">
                <a:solidFill>
                  <a:srgbClr val="0070C0"/>
                </a:solidFill>
                <a:latin typeface="+mj-ea"/>
                <a:ea typeface="+mj-ea"/>
                <a:sym typeface="+mn-ea"/>
              </a:rPr>
              <a:t>下载</a:t>
            </a:r>
            <a:r>
              <a:rPr lang="en-US" altLang="zh-CN" sz="6000" b="1" i="1" dirty="0">
                <a:solidFill>
                  <a:srgbClr val="0070C0"/>
                </a:solidFill>
                <a:latin typeface="+mj-ea"/>
                <a:ea typeface="+mj-ea"/>
                <a:sym typeface="+mn-ea"/>
              </a:rPr>
              <a:t>/</a:t>
            </a:r>
            <a:r>
              <a:rPr lang="zh-CN" altLang="en-US" sz="6000" b="1" i="1" dirty="0">
                <a:solidFill>
                  <a:srgbClr val="0070C0"/>
                </a:solidFill>
                <a:latin typeface="+mj-ea"/>
                <a:ea typeface="+mj-ea"/>
                <a:sym typeface="+mn-ea"/>
              </a:rPr>
              <a:t>上传</a:t>
            </a:r>
            <a:r>
              <a:rPr lang="en-US" altLang="zh-CN" sz="6000" b="1" i="1" dirty="0">
                <a:solidFill>
                  <a:srgbClr val="0070C0"/>
                </a:solidFill>
                <a:latin typeface="+mj-ea"/>
                <a:ea typeface="+mj-ea"/>
                <a:sym typeface="+mn-ea"/>
              </a:rPr>
              <a:t>/</a:t>
            </a:r>
            <a:r>
              <a:rPr lang="zh-CN" altLang="en-US" sz="6000" b="1" i="1" dirty="0">
                <a:solidFill>
                  <a:srgbClr val="0070C0"/>
                </a:solidFill>
                <a:latin typeface="+mj-ea"/>
                <a:ea typeface="+mj-ea"/>
                <a:sym typeface="+mn-ea"/>
              </a:rPr>
              <a:t>修改</a:t>
            </a:r>
            <a:endParaRPr lang="zh-CN" altLang="en-US" sz="6000" b="1" i="1" dirty="0">
              <a:solidFill>
                <a:srgbClr val="0070C0"/>
              </a:solidFill>
              <a:latin typeface="+mj-ea"/>
              <a:ea typeface="+mj-ea"/>
              <a:sym typeface="+mn-ea"/>
            </a:endParaRPr>
          </a:p>
          <a:p>
            <a:pPr marL="0" indent="0" algn="l">
              <a:buNone/>
            </a:pPr>
            <a:endParaRPr lang="zh-CN" altLang="en-US" sz="6000" b="1" dirty="0">
              <a:solidFill>
                <a:schemeClr val="accent4">
                  <a:lumMod val="50000"/>
                </a:schemeClr>
              </a:solidFill>
              <a:latin typeface="+mj-ea"/>
              <a:ea typeface="+mj-ea"/>
              <a:sym typeface="+mn-ea"/>
            </a:endParaRPr>
          </a:p>
          <a:p>
            <a:pPr marL="0" indent="0" algn="l">
              <a:buNone/>
            </a:pPr>
            <a:r>
              <a:rPr lang="zh-CN" altLang="en-US" sz="2400" b="1" dirty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  <a:sym typeface="+mn-ea"/>
              </a:rPr>
              <a:t>  </a:t>
            </a:r>
            <a:endParaRPr lang="zh-CN" altLang="en-US" sz="2400" b="1" dirty="0">
              <a:solidFill>
                <a:schemeClr val="accent4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-3175" y="38735"/>
            <a:ext cx="21634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  <a:sym typeface="+mn-ea"/>
              </a:rPr>
              <a:t>文件同步</a:t>
            </a:r>
            <a:r>
              <a:rPr lang="en-US" altLang="zh-CN" sz="2000" b="1" dirty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  <a:sym typeface="+mn-ea"/>
              </a:rPr>
              <a:t>--</a:t>
            </a:r>
            <a:r>
              <a:rPr lang="zh-CN" altLang="en-US" sz="2000" b="1" dirty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  <a:sym typeface="+mn-ea"/>
              </a:rPr>
              <a:t>下载</a:t>
            </a:r>
            <a:endParaRPr lang="zh-CN" altLang="en-US" sz="2000" b="1" dirty="0">
              <a:solidFill>
                <a:schemeClr val="accent4">
                  <a:lumMod val="50000"/>
                </a:schemeClr>
              </a:solidFill>
              <a:latin typeface="+mj-ea"/>
              <a:ea typeface="+mj-ea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94250" y="568960"/>
            <a:ext cx="4197985" cy="3239770"/>
          </a:xfrm>
          <a:prstGeom prst="rect">
            <a:avLst/>
          </a:prstGeom>
        </p:spPr>
      </p:pic>
      <p:sp>
        <p:nvSpPr>
          <p:cNvPr id="4" name="内容占位符 35"/>
          <p:cNvSpPr>
            <a:spLocks noGrp="1"/>
          </p:cNvSpPr>
          <p:nvPr/>
        </p:nvSpPr>
        <p:spPr>
          <a:xfrm>
            <a:off x="-20320" y="568960"/>
            <a:ext cx="4379595" cy="543496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zh-CN" altLang="en-US" sz="2400" dirty="0"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从服务器上下载到本地：</a:t>
            </a:r>
            <a:endParaRPr lang="zh-CN" altLang="en-US" sz="2400" dirty="0">
              <a:solidFill>
                <a:schemeClr val="accent4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indent="0" algn="l">
              <a:buNone/>
            </a:pPr>
            <a:endParaRPr lang="zh-CN" altLang="en-US" sz="2400" dirty="0">
              <a:solidFill>
                <a:schemeClr val="accent4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>
              <a:buFont typeface="Wingdings" panose="05000000000000000000" charset="0"/>
              <a:buChar char=""/>
            </a:pPr>
            <a:r>
              <a:rPr lang="zh-CN" altLang="en-US" sz="2000" dirty="0"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创建新文件夹</a:t>
            </a:r>
            <a:r>
              <a:rPr lang="en-US" altLang="zh-CN" sz="2000" dirty="0"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</a:t>
            </a:r>
            <a:endParaRPr lang="en-US" altLang="zh-CN" sz="2000" dirty="0">
              <a:solidFill>
                <a:schemeClr val="accent4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>
              <a:buFont typeface="Wingdings" panose="05000000000000000000" charset="0"/>
              <a:buChar char=""/>
            </a:pPr>
            <a:r>
              <a:rPr lang="zh-CN" altLang="en-US" sz="2000" dirty="0"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在文件夹</a:t>
            </a:r>
            <a:r>
              <a:rPr lang="en-US" altLang="zh-CN" sz="2000" dirty="0"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</a:t>
            </a:r>
            <a:r>
              <a:rPr lang="zh-CN" altLang="en-US" sz="2000" dirty="0"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上，鼠标右键，选择</a:t>
            </a:r>
            <a:r>
              <a:rPr lang="en-US" altLang="zh-CN" sz="2000" dirty="0"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”CheckOut/</a:t>
            </a:r>
            <a:r>
              <a:rPr lang="zh-CN" altLang="en-US" sz="2000" dirty="0"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检出</a:t>
            </a:r>
            <a:r>
              <a:rPr lang="en-US" altLang="zh-CN" sz="2000" dirty="0"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”</a:t>
            </a:r>
            <a:r>
              <a:rPr lang="zh-CN" altLang="en-US" sz="2000" dirty="0"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，如图所示；</a:t>
            </a:r>
            <a:endParaRPr lang="zh-CN" altLang="en-US" sz="2000" dirty="0">
              <a:solidFill>
                <a:schemeClr val="accent4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>
              <a:buFont typeface="Wingdings" panose="05000000000000000000" charset="0"/>
              <a:buChar char=""/>
            </a:pPr>
            <a:r>
              <a:rPr lang="zh-CN" altLang="en-US" sz="2000" dirty="0"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输入指定地址，点击确定；</a:t>
            </a:r>
            <a:endParaRPr lang="zh-CN" altLang="en-US" sz="2000" dirty="0">
              <a:solidFill>
                <a:schemeClr val="accent4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>
              <a:buFont typeface="Wingdings" panose="05000000000000000000" charset="0"/>
              <a:buChar char=""/>
            </a:pPr>
            <a:r>
              <a:rPr lang="zh-CN" altLang="en-US" sz="2000" dirty="0"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弹出验证框，输入用户名和密码；</a:t>
            </a:r>
            <a:endParaRPr lang="zh-CN" altLang="en-US" sz="2000" dirty="0">
              <a:solidFill>
                <a:schemeClr val="accent4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>
              <a:buFont typeface="Wingdings" panose="05000000000000000000" charset="0"/>
              <a:buChar char=""/>
            </a:pPr>
            <a:r>
              <a:rPr lang="zh-CN" altLang="en-US" sz="2000" dirty="0"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点击确定，开始下载；</a:t>
            </a:r>
            <a:endParaRPr lang="zh-CN" altLang="en-US" sz="2000" dirty="0">
              <a:solidFill>
                <a:schemeClr val="accent4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indent="0" algn="l">
              <a:buNone/>
            </a:pPr>
            <a:endParaRPr lang="zh-CN" altLang="en-US" sz="2400" b="1" dirty="0">
              <a:solidFill>
                <a:schemeClr val="accent4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indent="0" algn="l">
              <a:buNone/>
            </a:pPr>
            <a:endParaRPr lang="zh-CN" altLang="en-US" sz="3600" b="1" dirty="0">
              <a:solidFill>
                <a:schemeClr val="accent4">
                  <a:lumMod val="50000"/>
                </a:schemeClr>
              </a:solidFill>
              <a:latin typeface="+mj-ea"/>
              <a:ea typeface="+mj-ea"/>
              <a:sym typeface="+mn-ea"/>
            </a:endParaRPr>
          </a:p>
          <a:p>
            <a:pPr marL="0" indent="0" algn="l">
              <a:buNone/>
            </a:pPr>
            <a:endParaRPr lang="zh-CN" altLang="en-US" sz="3600" b="1" dirty="0">
              <a:solidFill>
                <a:schemeClr val="accent4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indent="0" algn="l">
              <a:buNone/>
            </a:pPr>
            <a:endParaRPr lang="zh-CN" altLang="en-US" sz="3600" b="1" dirty="0">
              <a:solidFill>
                <a:schemeClr val="accent4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1390" y="3808730"/>
            <a:ext cx="4220845" cy="292290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" y="3809365"/>
            <a:ext cx="4702810" cy="284353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内容占位符 35"/>
          <p:cNvSpPr>
            <a:spLocks noGrp="1"/>
          </p:cNvSpPr>
          <p:nvPr>
            <p:ph idx="1"/>
          </p:nvPr>
        </p:nvSpPr>
        <p:spPr>
          <a:xfrm>
            <a:off x="25400" y="490220"/>
            <a:ext cx="8229600" cy="471170"/>
          </a:xfrm>
        </p:spPr>
        <p:txBody>
          <a:bodyPr/>
          <a:lstStyle/>
          <a:p>
            <a:pPr marL="0" indent="0" algn="l">
              <a:buNone/>
            </a:pPr>
            <a:r>
              <a:rPr lang="zh-CN" altLang="en-US" sz="2400" dirty="0"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打开文件夹目录，可以看到如下图的文件夹结构：</a:t>
            </a:r>
            <a:endParaRPr lang="zh-CN" altLang="en-US" sz="2400" dirty="0">
              <a:solidFill>
                <a:schemeClr val="accent4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indent="0" algn="l">
              <a:buNone/>
            </a:pPr>
            <a:endParaRPr lang="zh-CN" altLang="en-US" sz="3600" b="1" dirty="0">
              <a:solidFill>
                <a:schemeClr val="accent4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indent="0" algn="l">
              <a:buNone/>
            </a:pPr>
            <a:endParaRPr lang="zh-CN" altLang="en-US" sz="3600" b="1" dirty="0">
              <a:solidFill>
                <a:schemeClr val="accent4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indent="0" algn="l">
              <a:buNone/>
            </a:pPr>
            <a:endParaRPr lang="zh-CN" altLang="en-US" sz="3600" b="1" dirty="0">
              <a:solidFill>
                <a:schemeClr val="accent4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indent="0" algn="l">
              <a:buNone/>
            </a:pPr>
            <a:endParaRPr lang="zh-CN" altLang="en-US" sz="3600" b="1" dirty="0">
              <a:solidFill>
                <a:schemeClr val="accent4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indent="0" algn="l">
              <a:buNone/>
            </a:pPr>
            <a:endParaRPr lang="zh-CN" altLang="en-US" sz="3600" b="1" dirty="0">
              <a:solidFill>
                <a:schemeClr val="accent4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indent="0" algn="l">
              <a:buNone/>
            </a:pPr>
            <a:endParaRPr lang="zh-CN" altLang="en-US" sz="2400" b="1" dirty="0">
              <a:solidFill>
                <a:schemeClr val="accent4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indent="0" algn="l">
              <a:buNone/>
            </a:pPr>
            <a:endParaRPr lang="zh-CN" altLang="en-US" sz="2400" b="1" dirty="0">
              <a:solidFill>
                <a:schemeClr val="accent4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5945" y="1431290"/>
            <a:ext cx="7811770" cy="311213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-3175" y="38735"/>
            <a:ext cx="21634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 dirty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  <a:sym typeface="+mn-ea"/>
              </a:rPr>
              <a:t>文件同步</a:t>
            </a:r>
            <a:r>
              <a:rPr lang="en-US" altLang="zh-CN" sz="2000" b="1" dirty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  <a:sym typeface="+mn-ea"/>
              </a:rPr>
              <a:t>--</a:t>
            </a:r>
            <a:r>
              <a:rPr lang="zh-CN" altLang="en-US" sz="2000" b="1" dirty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  <a:sym typeface="+mn-ea"/>
              </a:rPr>
              <a:t>下载</a:t>
            </a:r>
            <a:endParaRPr lang="zh-CN" altLang="en-US" sz="2000" b="1" dirty="0">
              <a:solidFill>
                <a:schemeClr val="accent4">
                  <a:lumMod val="50000"/>
                </a:schemeClr>
              </a:solidFill>
              <a:latin typeface="+mj-ea"/>
              <a:ea typeface="+mj-ea"/>
              <a:sym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4140" y="52070"/>
            <a:ext cx="21634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  <a:sym typeface="+mn-ea"/>
              </a:rPr>
              <a:t>文件同步</a:t>
            </a:r>
            <a:r>
              <a:rPr lang="en-US" altLang="zh-CN" sz="2000" b="1" dirty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  <a:sym typeface="+mn-ea"/>
              </a:rPr>
              <a:t>--</a:t>
            </a:r>
            <a:r>
              <a:rPr lang="zh-CN" altLang="en-US" sz="2000" b="1" dirty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  <a:sym typeface="+mn-ea"/>
              </a:rPr>
              <a:t>上传</a:t>
            </a:r>
            <a:endParaRPr lang="zh-CN" altLang="en-US" sz="2000" b="1" dirty="0">
              <a:solidFill>
                <a:schemeClr val="accent4">
                  <a:lumMod val="50000"/>
                </a:schemeClr>
              </a:solidFill>
              <a:latin typeface="+mj-ea"/>
              <a:ea typeface="+mj-ea"/>
              <a:sym typeface="+mn-ea"/>
            </a:endParaRPr>
          </a:p>
        </p:txBody>
      </p:sp>
      <p:pic>
        <p:nvPicPr>
          <p:cNvPr id="3" name="图片 2" descr="110508_1648_TortoiseSVN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78300" y="760730"/>
            <a:ext cx="4826000" cy="2399030"/>
          </a:xfrm>
          <a:prstGeom prst="rect">
            <a:avLst/>
          </a:prstGeom>
        </p:spPr>
      </p:pic>
      <p:sp>
        <p:nvSpPr>
          <p:cNvPr id="6" name="内容占位符 35"/>
          <p:cNvSpPr>
            <a:spLocks noGrp="1"/>
          </p:cNvSpPr>
          <p:nvPr/>
        </p:nvSpPr>
        <p:spPr>
          <a:xfrm>
            <a:off x="-20320" y="568960"/>
            <a:ext cx="4379595" cy="321056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zh-CN" altLang="en-US" sz="2400" dirty="0"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从本地上传到</a:t>
            </a:r>
            <a:r>
              <a:rPr lang="zh-CN" altLang="en-US" sz="2400" dirty="0"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服务器</a:t>
            </a:r>
            <a:r>
              <a:rPr lang="zh-CN" altLang="en-US" sz="2400" dirty="0"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endParaRPr lang="zh-CN" altLang="en-US" sz="2400" dirty="0">
              <a:solidFill>
                <a:schemeClr val="accent4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>
              <a:buFont typeface="Wingdings" panose="05000000000000000000" charset="0"/>
              <a:buChar char=""/>
            </a:pPr>
            <a:endParaRPr lang="zh-CN" altLang="en-US" sz="2000" dirty="0">
              <a:solidFill>
                <a:schemeClr val="accent4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>
              <a:buFont typeface="Wingdings" panose="05000000000000000000" charset="0"/>
              <a:buChar char=""/>
            </a:pPr>
            <a:r>
              <a:rPr lang="zh-CN" altLang="en-US" sz="2000" dirty="0"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创建新文件夹</a:t>
            </a:r>
            <a:r>
              <a:rPr lang="en-US" sz="2000" dirty="0"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</a:t>
            </a:r>
            <a:r>
              <a:rPr lang="zh-CN" altLang="en-US" sz="2000" dirty="0"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文件</a:t>
            </a:r>
            <a:r>
              <a:rPr lang="en-US" altLang="zh-CN" sz="2000" dirty="0"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</a:t>
            </a:r>
            <a:r>
              <a:rPr lang="zh-CN" altLang="en-US" sz="2000" dirty="0"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；</a:t>
            </a:r>
            <a:endParaRPr lang="zh-CN" altLang="en-US" sz="2000" dirty="0">
              <a:solidFill>
                <a:schemeClr val="accent4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>
              <a:buFont typeface="Wingdings" panose="05000000000000000000" charset="0"/>
              <a:buChar char=""/>
            </a:pPr>
            <a:r>
              <a:rPr lang="zh-CN" altLang="en-US" sz="2000" dirty="0"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在文件夹</a:t>
            </a:r>
            <a:r>
              <a:rPr lang="en-US" altLang="zh-CN" sz="2000" dirty="0"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</a:t>
            </a:r>
            <a:r>
              <a:rPr lang="zh-CN" altLang="en-US" sz="2000" dirty="0"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上，鼠标右键，选择</a:t>
            </a:r>
            <a:r>
              <a:rPr lang="en-US" altLang="zh-CN" sz="2000" dirty="0"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”</a:t>
            </a:r>
            <a:r>
              <a:rPr lang="en-US" sz="2000" dirty="0"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SVN</a:t>
            </a:r>
            <a:r>
              <a:rPr lang="zh-CN" altLang="en-US" sz="2000" dirty="0"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提交</a:t>
            </a:r>
            <a:r>
              <a:rPr lang="en-US" altLang="zh-CN" sz="2000" dirty="0"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”</a:t>
            </a:r>
            <a:r>
              <a:rPr lang="zh-CN" altLang="en-US" sz="2000" dirty="0"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，如图所示；</a:t>
            </a:r>
            <a:endParaRPr lang="zh-CN" altLang="en-US" sz="2000" dirty="0">
              <a:solidFill>
                <a:schemeClr val="accent4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>
              <a:buFont typeface="Wingdings" panose="05000000000000000000" charset="0"/>
              <a:buChar char=""/>
            </a:pPr>
            <a:r>
              <a:rPr lang="zh-CN" altLang="en-US" sz="2000" dirty="0"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输入指定地址，点击确定；</a:t>
            </a:r>
            <a:endParaRPr lang="zh-CN" altLang="en-US" sz="2000" dirty="0">
              <a:solidFill>
                <a:schemeClr val="accent4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>
              <a:buFont typeface="Wingdings" panose="05000000000000000000" charset="0"/>
              <a:buChar char=""/>
            </a:pPr>
            <a:r>
              <a:rPr lang="zh-CN" altLang="en-US" sz="2000" dirty="0"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弹出验证框，输入用户名和密码；</a:t>
            </a:r>
            <a:endParaRPr lang="zh-CN" altLang="en-US" sz="2000" dirty="0">
              <a:solidFill>
                <a:schemeClr val="accent4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>
              <a:buFont typeface="Wingdings" panose="05000000000000000000" charset="0"/>
              <a:buChar char=""/>
            </a:pPr>
            <a:r>
              <a:rPr lang="zh-CN" altLang="en-US" sz="2000" dirty="0"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点击确定，开始上传；</a:t>
            </a:r>
            <a:endParaRPr lang="zh-CN" altLang="en-US" sz="2000" dirty="0">
              <a:solidFill>
                <a:schemeClr val="accent4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indent="0" algn="l">
              <a:buNone/>
            </a:pPr>
            <a:endParaRPr lang="zh-CN" altLang="en-US" sz="2400" b="1" dirty="0">
              <a:solidFill>
                <a:schemeClr val="accent4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indent="0" algn="l">
              <a:buNone/>
            </a:pPr>
            <a:endParaRPr lang="zh-CN" altLang="en-US" sz="3600" b="1" dirty="0">
              <a:solidFill>
                <a:schemeClr val="accent4">
                  <a:lumMod val="50000"/>
                </a:schemeClr>
              </a:solidFill>
              <a:latin typeface="+mj-ea"/>
              <a:ea typeface="+mj-ea"/>
              <a:sym typeface="+mn-ea"/>
            </a:endParaRPr>
          </a:p>
          <a:p>
            <a:pPr marL="0" indent="0" algn="l">
              <a:buNone/>
            </a:pPr>
            <a:endParaRPr lang="zh-CN" altLang="en-US" sz="3600" b="1" dirty="0">
              <a:solidFill>
                <a:schemeClr val="accent4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indent="0" algn="l">
              <a:buNone/>
            </a:pPr>
            <a:endParaRPr lang="zh-CN" altLang="en-US" sz="3600" b="1" dirty="0">
              <a:solidFill>
                <a:schemeClr val="accent4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5320" y="3318510"/>
            <a:ext cx="4573270" cy="324866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" y="3604895"/>
            <a:ext cx="4429125" cy="30670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天河制造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天河制造</Template>
  <TotalTime>0</TotalTime>
  <Words>857</Words>
  <Application>WPS 演示</Application>
  <PresentationFormat>全屏显示(4:3)</PresentationFormat>
  <Paragraphs>109</Paragraphs>
  <Slides>13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3" baseType="lpstr">
      <vt:lpstr>Arial</vt:lpstr>
      <vt:lpstr>宋体</vt:lpstr>
      <vt:lpstr>Wingdings</vt:lpstr>
      <vt:lpstr>微软雅黑</vt:lpstr>
      <vt:lpstr>华文彩云</vt:lpstr>
      <vt:lpstr>Calibri</vt:lpstr>
      <vt:lpstr>Arial Unicode MS</vt:lpstr>
      <vt:lpstr>等线</vt:lpstr>
      <vt:lpstr>Wingdings</vt:lpstr>
      <vt:lpstr>天河制造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hailong liang</dc:creator>
  <cp:lastModifiedBy>大树1403918342</cp:lastModifiedBy>
  <cp:revision>710</cp:revision>
  <dcterms:created xsi:type="dcterms:W3CDTF">2016-10-14T08:26:00Z</dcterms:created>
  <dcterms:modified xsi:type="dcterms:W3CDTF">2018-04-12T09:07:02Z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