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259" r:id="rId10"/>
    <p:sldId id="589" r:id="rId12"/>
    <p:sldId id="590" r:id="rId13"/>
    <p:sldId id="610" r:id="rId14"/>
    <p:sldId id="591" r:id="rId15"/>
    <p:sldId id="592" r:id="rId16"/>
    <p:sldId id="598" r:id="rId17"/>
    <p:sldId id="629" r:id="rId18"/>
    <p:sldId id="621" r:id="rId19"/>
    <p:sldId id="602" r:id="rId20"/>
    <p:sldId id="611" r:id="rId21"/>
    <p:sldId id="612" r:id="rId22"/>
    <p:sldId id="613" r:id="rId23"/>
    <p:sldId id="614" r:id="rId24"/>
    <p:sldId id="604" r:id="rId25"/>
    <p:sldId id="61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FF1D"/>
    <a:srgbClr val="11FF11"/>
    <a:srgbClr val="FCD4B2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334"/>
        <p:guide pos="27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2" Type="http://schemas.openxmlformats.org/officeDocument/2006/relationships/image" Target="../media/image55.wmf"/><Relationship Id="rId31" Type="http://schemas.openxmlformats.org/officeDocument/2006/relationships/image" Target="../media/image54.wmf"/><Relationship Id="rId30" Type="http://schemas.openxmlformats.org/officeDocument/2006/relationships/image" Target="../media/image53.wmf"/><Relationship Id="rId3" Type="http://schemas.openxmlformats.org/officeDocument/2006/relationships/image" Target="../media/image26.wmf"/><Relationship Id="rId29" Type="http://schemas.openxmlformats.org/officeDocument/2006/relationships/image" Target="../media/image52.wmf"/><Relationship Id="rId28" Type="http://schemas.openxmlformats.org/officeDocument/2006/relationships/image" Target="../media/image51.wmf"/><Relationship Id="rId27" Type="http://schemas.openxmlformats.org/officeDocument/2006/relationships/image" Target="../media/image50.wmf"/><Relationship Id="rId26" Type="http://schemas.openxmlformats.org/officeDocument/2006/relationships/image" Target="../media/image49.wmf"/><Relationship Id="rId25" Type="http://schemas.openxmlformats.org/officeDocument/2006/relationships/image" Target="../media/image48.wmf"/><Relationship Id="rId24" Type="http://schemas.openxmlformats.org/officeDocument/2006/relationships/image" Target="../media/image47.wmf"/><Relationship Id="rId23" Type="http://schemas.openxmlformats.org/officeDocument/2006/relationships/image" Target="../media/image46.wmf"/><Relationship Id="rId22" Type="http://schemas.openxmlformats.org/officeDocument/2006/relationships/image" Target="../media/image45.wmf"/><Relationship Id="rId21" Type="http://schemas.openxmlformats.org/officeDocument/2006/relationships/image" Target="../media/image44.wmf"/><Relationship Id="rId20" Type="http://schemas.openxmlformats.org/officeDocument/2006/relationships/image" Target="../media/image43.wmf"/><Relationship Id="rId2" Type="http://schemas.openxmlformats.org/officeDocument/2006/relationships/image" Target="../media/image25.wmf"/><Relationship Id="rId19" Type="http://schemas.openxmlformats.org/officeDocument/2006/relationships/image" Target="../media/image42.wmf"/><Relationship Id="rId18" Type="http://schemas.openxmlformats.org/officeDocument/2006/relationships/image" Target="../media/image41.wmf"/><Relationship Id="rId17" Type="http://schemas.openxmlformats.org/officeDocument/2006/relationships/image" Target="../media/image40.wmf"/><Relationship Id="rId16" Type="http://schemas.openxmlformats.org/officeDocument/2006/relationships/image" Target="../media/image39.wmf"/><Relationship Id="rId15" Type="http://schemas.openxmlformats.org/officeDocument/2006/relationships/image" Target="../media/image38.wmf"/><Relationship Id="rId14" Type="http://schemas.openxmlformats.org/officeDocument/2006/relationships/image" Target="../media/image37.wmf"/><Relationship Id="rId13" Type="http://schemas.openxmlformats.org/officeDocument/2006/relationships/image" Target="../media/image36.wmf"/><Relationship Id="rId12" Type="http://schemas.openxmlformats.org/officeDocument/2006/relationships/image" Target="../media/image35.wmf"/><Relationship Id="rId11" Type="http://schemas.openxmlformats.org/officeDocument/2006/relationships/image" Target="../media/image34.wmf"/><Relationship Id="rId10" Type="http://schemas.openxmlformats.org/officeDocument/2006/relationships/image" Target="../media/image33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2" Type="http://schemas.openxmlformats.org/officeDocument/2006/relationships/image" Target="../media/image55.wmf"/><Relationship Id="rId31" Type="http://schemas.openxmlformats.org/officeDocument/2006/relationships/image" Target="../media/image54.wmf"/><Relationship Id="rId30" Type="http://schemas.openxmlformats.org/officeDocument/2006/relationships/image" Target="../media/image53.wmf"/><Relationship Id="rId3" Type="http://schemas.openxmlformats.org/officeDocument/2006/relationships/image" Target="../media/image26.wmf"/><Relationship Id="rId29" Type="http://schemas.openxmlformats.org/officeDocument/2006/relationships/image" Target="../media/image52.wmf"/><Relationship Id="rId28" Type="http://schemas.openxmlformats.org/officeDocument/2006/relationships/image" Target="../media/image51.wmf"/><Relationship Id="rId27" Type="http://schemas.openxmlformats.org/officeDocument/2006/relationships/image" Target="../media/image50.wmf"/><Relationship Id="rId26" Type="http://schemas.openxmlformats.org/officeDocument/2006/relationships/image" Target="../media/image49.wmf"/><Relationship Id="rId25" Type="http://schemas.openxmlformats.org/officeDocument/2006/relationships/image" Target="../media/image48.wmf"/><Relationship Id="rId24" Type="http://schemas.openxmlformats.org/officeDocument/2006/relationships/image" Target="../media/image47.wmf"/><Relationship Id="rId23" Type="http://schemas.openxmlformats.org/officeDocument/2006/relationships/image" Target="../media/image46.wmf"/><Relationship Id="rId22" Type="http://schemas.openxmlformats.org/officeDocument/2006/relationships/image" Target="../media/image45.wmf"/><Relationship Id="rId21" Type="http://schemas.openxmlformats.org/officeDocument/2006/relationships/image" Target="../media/image44.wmf"/><Relationship Id="rId20" Type="http://schemas.openxmlformats.org/officeDocument/2006/relationships/image" Target="../media/image43.wmf"/><Relationship Id="rId2" Type="http://schemas.openxmlformats.org/officeDocument/2006/relationships/image" Target="../media/image25.wmf"/><Relationship Id="rId19" Type="http://schemas.openxmlformats.org/officeDocument/2006/relationships/image" Target="../media/image42.wmf"/><Relationship Id="rId18" Type="http://schemas.openxmlformats.org/officeDocument/2006/relationships/image" Target="../media/image41.wmf"/><Relationship Id="rId17" Type="http://schemas.openxmlformats.org/officeDocument/2006/relationships/image" Target="../media/image40.wmf"/><Relationship Id="rId16" Type="http://schemas.openxmlformats.org/officeDocument/2006/relationships/image" Target="../media/image39.wmf"/><Relationship Id="rId15" Type="http://schemas.openxmlformats.org/officeDocument/2006/relationships/image" Target="../media/image38.wmf"/><Relationship Id="rId14" Type="http://schemas.openxmlformats.org/officeDocument/2006/relationships/image" Target="../media/image37.wmf"/><Relationship Id="rId13" Type="http://schemas.openxmlformats.org/officeDocument/2006/relationships/image" Target="../media/image36.wmf"/><Relationship Id="rId12" Type="http://schemas.openxmlformats.org/officeDocument/2006/relationships/image" Target="../media/image35.wmf"/><Relationship Id="rId11" Type="http://schemas.openxmlformats.org/officeDocument/2006/relationships/image" Target="../media/image34.wmf"/><Relationship Id="rId10" Type="http://schemas.openxmlformats.org/officeDocument/2006/relationships/image" Target="../media/image33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36.bin"/><Relationship Id="rId7" Type="http://schemas.openxmlformats.org/officeDocument/2006/relationships/image" Target="../media/image26.wmf"/><Relationship Id="rId68" Type="http://schemas.openxmlformats.org/officeDocument/2006/relationships/notesSlide" Target="../notesSlides/notesSlide14.xml"/><Relationship Id="rId67" Type="http://schemas.openxmlformats.org/officeDocument/2006/relationships/vmlDrawing" Target="../drawings/vmlDrawing2.vml"/><Relationship Id="rId66" Type="http://schemas.openxmlformats.org/officeDocument/2006/relationships/slideLayout" Target="../slideLayouts/slideLayout14.xml"/><Relationship Id="rId65" Type="http://schemas.openxmlformats.org/officeDocument/2006/relationships/image" Target="../media/image55.wmf"/><Relationship Id="rId64" Type="http://schemas.openxmlformats.org/officeDocument/2006/relationships/oleObject" Target="../embeddings/oleObject64.bin"/><Relationship Id="rId63" Type="http://schemas.openxmlformats.org/officeDocument/2006/relationships/image" Target="../media/image54.wmf"/><Relationship Id="rId62" Type="http://schemas.openxmlformats.org/officeDocument/2006/relationships/oleObject" Target="../embeddings/oleObject63.bin"/><Relationship Id="rId61" Type="http://schemas.openxmlformats.org/officeDocument/2006/relationships/image" Target="../media/image53.wmf"/><Relationship Id="rId60" Type="http://schemas.openxmlformats.org/officeDocument/2006/relationships/oleObject" Target="../embeddings/oleObject62.bin"/><Relationship Id="rId6" Type="http://schemas.openxmlformats.org/officeDocument/2006/relationships/oleObject" Target="../embeddings/oleObject35.bin"/><Relationship Id="rId59" Type="http://schemas.openxmlformats.org/officeDocument/2006/relationships/image" Target="../media/image52.wmf"/><Relationship Id="rId58" Type="http://schemas.openxmlformats.org/officeDocument/2006/relationships/oleObject" Target="../embeddings/oleObject61.bin"/><Relationship Id="rId57" Type="http://schemas.openxmlformats.org/officeDocument/2006/relationships/image" Target="../media/image51.wmf"/><Relationship Id="rId56" Type="http://schemas.openxmlformats.org/officeDocument/2006/relationships/oleObject" Target="../embeddings/oleObject60.bin"/><Relationship Id="rId55" Type="http://schemas.openxmlformats.org/officeDocument/2006/relationships/image" Target="../media/image50.wmf"/><Relationship Id="rId54" Type="http://schemas.openxmlformats.org/officeDocument/2006/relationships/oleObject" Target="../embeddings/oleObject59.bin"/><Relationship Id="rId53" Type="http://schemas.openxmlformats.org/officeDocument/2006/relationships/image" Target="../media/image49.wmf"/><Relationship Id="rId52" Type="http://schemas.openxmlformats.org/officeDocument/2006/relationships/oleObject" Target="../embeddings/oleObject58.bin"/><Relationship Id="rId51" Type="http://schemas.openxmlformats.org/officeDocument/2006/relationships/image" Target="../media/image48.wmf"/><Relationship Id="rId50" Type="http://schemas.openxmlformats.org/officeDocument/2006/relationships/oleObject" Target="../embeddings/oleObject57.bin"/><Relationship Id="rId5" Type="http://schemas.openxmlformats.org/officeDocument/2006/relationships/image" Target="../media/image25.wmf"/><Relationship Id="rId49" Type="http://schemas.openxmlformats.org/officeDocument/2006/relationships/image" Target="../media/image47.wmf"/><Relationship Id="rId48" Type="http://schemas.openxmlformats.org/officeDocument/2006/relationships/oleObject" Target="../embeddings/oleObject56.bin"/><Relationship Id="rId47" Type="http://schemas.openxmlformats.org/officeDocument/2006/relationships/image" Target="../media/image46.wmf"/><Relationship Id="rId46" Type="http://schemas.openxmlformats.org/officeDocument/2006/relationships/oleObject" Target="../embeddings/oleObject55.bin"/><Relationship Id="rId45" Type="http://schemas.openxmlformats.org/officeDocument/2006/relationships/image" Target="../media/image45.wmf"/><Relationship Id="rId44" Type="http://schemas.openxmlformats.org/officeDocument/2006/relationships/oleObject" Target="../embeddings/oleObject54.bin"/><Relationship Id="rId43" Type="http://schemas.openxmlformats.org/officeDocument/2006/relationships/image" Target="../media/image44.wmf"/><Relationship Id="rId42" Type="http://schemas.openxmlformats.org/officeDocument/2006/relationships/oleObject" Target="../embeddings/oleObject53.bin"/><Relationship Id="rId41" Type="http://schemas.openxmlformats.org/officeDocument/2006/relationships/image" Target="../media/image43.wmf"/><Relationship Id="rId40" Type="http://schemas.openxmlformats.org/officeDocument/2006/relationships/oleObject" Target="../embeddings/oleObject52.bin"/><Relationship Id="rId4" Type="http://schemas.openxmlformats.org/officeDocument/2006/relationships/oleObject" Target="../embeddings/oleObject34.bin"/><Relationship Id="rId39" Type="http://schemas.openxmlformats.org/officeDocument/2006/relationships/image" Target="../media/image42.wmf"/><Relationship Id="rId38" Type="http://schemas.openxmlformats.org/officeDocument/2006/relationships/oleObject" Target="../embeddings/oleObject51.bin"/><Relationship Id="rId37" Type="http://schemas.openxmlformats.org/officeDocument/2006/relationships/image" Target="../media/image41.wmf"/><Relationship Id="rId36" Type="http://schemas.openxmlformats.org/officeDocument/2006/relationships/oleObject" Target="../embeddings/oleObject50.bin"/><Relationship Id="rId35" Type="http://schemas.openxmlformats.org/officeDocument/2006/relationships/image" Target="../media/image40.wmf"/><Relationship Id="rId34" Type="http://schemas.openxmlformats.org/officeDocument/2006/relationships/oleObject" Target="../embeddings/oleObject49.bin"/><Relationship Id="rId33" Type="http://schemas.openxmlformats.org/officeDocument/2006/relationships/image" Target="../media/image39.wmf"/><Relationship Id="rId32" Type="http://schemas.openxmlformats.org/officeDocument/2006/relationships/oleObject" Target="../embeddings/oleObject48.bin"/><Relationship Id="rId31" Type="http://schemas.openxmlformats.org/officeDocument/2006/relationships/image" Target="../media/image38.wmf"/><Relationship Id="rId30" Type="http://schemas.openxmlformats.org/officeDocument/2006/relationships/oleObject" Target="../embeddings/oleObject47.bin"/><Relationship Id="rId3" Type="http://schemas.openxmlformats.org/officeDocument/2006/relationships/image" Target="../media/image24.wmf"/><Relationship Id="rId29" Type="http://schemas.openxmlformats.org/officeDocument/2006/relationships/image" Target="../media/image37.wmf"/><Relationship Id="rId28" Type="http://schemas.openxmlformats.org/officeDocument/2006/relationships/oleObject" Target="../embeddings/oleObject46.bin"/><Relationship Id="rId27" Type="http://schemas.openxmlformats.org/officeDocument/2006/relationships/image" Target="../media/image36.wmf"/><Relationship Id="rId26" Type="http://schemas.openxmlformats.org/officeDocument/2006/relationships/oleObject" Target="../embeddings/oleObject45.bin"/><Relationship Id="rId25" Type="http://schemas.openxmlformats.org/officeDocument/2006/relationships/image" Target="../media/image35.wmf"/><Relationship Id="rId24" Type="http://schemas.openxmlformats.org/officeDocument/2006/relationships/oleObject" Target="../embeddings/oleObject44.bin"/><Relationship Id="rId23" Type="http://schemas.openxmlformats.org/officeDocument/2006/relationships/image" Target="../media/image34.wmf"/><Relationship Id="rId22" Type="http://schemas.openxmlformats.org/officeDocument/2006/relationships/oleObject" Target="../embeddings/oleObject43.bin"/><Relationship Id="rId21" Type="http://schemas.openxmlformats.org/officeDocument/2006/relationships/image" Target="../media/image33.wmf"/><Relationship Id="rId20" Type="http://schemas.openxmlformats.org/officeDocument/2006/relationships/oleObject" Target="../embeddings/oleObject42.bin"/><Relationship Id="rId2" Type="http://schemas.openxmlformats.org/officeDocument/2006/relationships/oleObject" Target="../embeddings/oleObject33.bin"/><Relationship Id="rId19" Type="http://schemas.openxmlformats.org/officeDocument/2006/relationships/image" Target="../media/image32.wmf"/><Relationship Id="rId18" Type="http://schemas.openxmlformats.org/officeDocument/2006/relationships/oleObject" Target="../embeddings/oleObject41.bin"/><Relationship Id="rId17" Type="http://schemas.openxmlformats.org/officeDocument/2006/relationships/image" Target="../media/image31.wmf"/><Relationship Id="rId16" Type="http://schemas.openxmlformats.org/officeDocument/2006/relationships/oleObject" Target="../embeddings/oleObject40.bin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39.bin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38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37.bin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15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26.wmf"/><Relationship Id="rId68" Type="http://schemas.openxmlformats.org/officeDocument/2006/relationships/notesSlide" Target="../notesSlides/notesSlide8.xml"/><Relationship Id="rId67" Type="http://schemas.openxmlformats.org/officeDocument/2006/relationships/vmlDrawing" Target="../drawings/vmlDrawing1.vml"/><Relationship Id="rId66" Type="http://schemas.openxmlformats.org/officeDocument/2006/relationships/slideLayout" Target="../slideLayouts/slideLayout15.xml"/><Relationship Id="rId65" Type="http://schemas.openxmlformats.org/officeDocument/2006/relationships/image" Target="../media/image55.wmf"/><Relationship Id="rId64" Type="http://schemas.openxmlformats.org/officeDocument/2006/relationships/oleObject" Target="../embeddings/oleObject32.bin"/><Relationship Id="rId63" Type="http://schemas.openxmlformats.org/officeDocument/2006/relationships/image" Target="../media/image54.wmf"/><Relationship Id="rId62" Type="http://schemas.openxmlformats.org/officeDocument/2006/relationships/oleObject" Target="../embeddings/oleObject31.bin"/><Relationship Id="rId61" Type="http://schemas.openxmlformats.org/officeDocument/2006/relationships/image" Target="../media/image53.wmf"/><Relationship Id="rId60" Type="http://schemas.openxmlformats.org/officeDocument/2006/relationships/oleObject" Target="../embeddings/oleObject30.bin"/><Relationship Id="rId6" Type="http://schemas.openxmlformats.org/officeDocument/2006/relationships/oleObject" Target="../embeddings/oleObject3.bin"/><Relationship Id="rId59" Type="http://schemas.openxmlformats.org/officeDocument/2006/relationships/image" Target="../media/image52.wmf"/><Relationship Id="rId58" Type="http://schemas.openxmlformats.org/officeDocument/2006/relationships/oleObject" Target="../embeddings/oleObject29.bin"/><Relationship Id="rId57" Type="http://schemas.openxmlformats.org/officeDocument/2006/relationships/image" Target="../media/image51.wmf"/><Relationship Id="rId56" Type="http://schemas.openxmlformats.org/officeDocument/2006/relationships/oleObject" Target="../embeddings/oleObject28.bin"/><Relationship Id="rId55" Type="http://schemas.openxmlformats.org/officeDocument/2006/relationships/image" Target="../media/image50.wmf"/><Relationship Id="rId54" Type="http://schemas.openxmlformats.org/officeDocument/2006/relationships/oleObject" Target="../embeddings/oleObject27.bin"/><Relationship Id="rId53" Type="http://schemas.openxmlformats.org/officeDocument/2006/relationships/image" Target="../media/image49.wmf"/><Relationship Id="rId52" Type="http://schemas.openxmlformats.org/officeDocument/2006/relationships/oleObject" Target="../embeddings/oleObject26.bin"/><Relationship Id="rId51" Type="http://schemas.openxmlformats.org/officeDocument/2006/relationships/image" Target="../media/image48.wmf"/><Relationship Id="rId50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9" Type="http://schemas.openxmlformats.org/officeDocument/2006/relationships/image" Target="../media/image47.wmf"/><Relationship Id="rId48" Type="http://schemas.openxmlformats.org/officeDocument/2006/relationships/oleObject" Target="../embeddings/oleObject24.bin"/><Relationship Id="rId47" Type="http://schemas.openxmlformats.org/officeDocument/2006/relationships/image" Target="../media/image46.wmf"/><Relationship Id="rId46" Type="http://schemas.openxmlformats.org/officeDocument/2006/relationships/oleObject" Target="../embeddings/oleObject23.bin"/><Relationship Id="rId45" Type="http://schemas.openxmlformats.org/officeDocument/2006/relationships/image" Target="../media/image45.wmf"/><Relationship Id="rId44" Type="http://schemas.openxmlformats.org/officeDocument/2006/relationships/oleObject" Target="../embeddings/oleObject22.bin"/><Relationship Id="rId43" Type="http://schemas.openxmlformats.org/officeDocument/2006/relationships/image" Target="../media/image44.wmf"/><Relationship Id="rId42" Type="http://schemas.openxmlformats.org/officeDocument/2006/relationships/oleObject" Target="../embeddings/oleObject21.bin"/><Relationship Id="rId41" Type="http://schemas.openxmlformats.org/officeDocument/2006/relationships/image" Target="../media/image43.wmf"/><Relationship Id="rId40" Type="http://schemas.openxmlformats.org/officeDocument/2006/relationships/oleObject" Target="../embeddings/oleObject20.bin"/><Relationship Id="rId4" Type="http://schemas.openxmlformats.org/officeDocument/2006/relationships/oleObject" Target="../embeddings/oleObject2.bin"/><Relationship Id="rId39" Type="http://schemas.openxmlformats.org/officeDocument/2006/relationships/image" Target="../media/image42.wmf"/><Relationship Id="rId38" Type="http://schemas.openxmlformats.org/officeDocument/2006/relationships/oleObject" Target="../embeddings/oleObject19.bin"/><Relationship Id="rId37" Type="http://schemas.openxmlformats.org/officeDocument/2006/relationships/image" Target="../media/image41.wmf"/><Relationship Id="rId36" Type="http://schemas.openxmlformats.org/officeDocument/2006/relationships/oleObject" Target="../embeddings/oleObject18.bin"/><Relationship Id="rId35" Type="http://schemas.openxmlformats.org/officeDocument/2006/relationships/image" Target="../media/image40.wmf"/><Relationship Id="rId34" Type="http://schemas.openxmlformats.org/officeDocument/2006/relationships/oleObject" Target="../embeddings/oleObject17.bin"/><Relationship Id="rId33" Type="http://schemas.openxmlformats.org/officeDocument/2006/relationships/image" Target="../media/image39.wmf"/><Relationship Id="rId32" Type="http://schemas.openxmlformats.org/officeDocument/2006/relationships/oleObject" Target="../embeddings/oleObject16.bin"/><Relationship Id="rId31" Type="http://schemas.openxmlformats.org/officeDocument/2006/relationships/image" Target="../media/image38.wmf"/><Relationship Id="rId30" Type="http://schemas.openxmlformats.org/officeDocument/2006/relationships/oleObject" Target="../embeddings/oleObject15.bin"/><Relationship Id="rId3" Type="http://schemas.openxmlformats.org/officeDocument/2006/relationships/image" Target="../media/image24.wmf"/><Relationship Id="rId29" Type="http://schemas.openxmlformats.org/officeDocument/2006/relationships/image" Target="../media/image37.w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36.wmf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35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34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32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31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大数据及其应用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1430" y="1443990"/>
            <a:ext cx="4134485" cy="460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手势识别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Font typeface="Wingdings" panose="05000000000000000000" charset="0"/>
              <a:buNone/>
            </a:pP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9395" y="2847975"/>
            <a:ext cx="8674100" cy="1018540"/>
            <a:chOff x="377" y="4598"/>
            <a:chExt cx="13660" cy="160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61" y="4598"/>
              <a:ext cx="6477" cy="160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" y="4598"/>
              <a:ext cx="7184" cy="1604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" y="4635500"/>
            <a:ext cx="8970645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1430" y="941705"/>
            <a:ext cx="4134485" cy="763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1561465"/>
            <a:ext cx="4391660" cy="2618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0" y="1562100"/>
            <a:ext cx="4610735" cy="2617470"/>
          </a:xfrm>
          <a:prstGeom prst="rect">
            <a:avLst/>
          </a:prstGeom>
        </p:spPr>
      </p:pic>
      <p:pic>
        <p:nvPicPr>
          <p:cNvPr id="7" name="图片 6" descr="Figur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30" y="4321810"/>
            <a:ext cx="4404360" cy="2348230"/>
          </a:xfrm>
          <a:prstGeom prst="rect">
            <a:avLst/>
          </a:prstGeom>
        </p:spPr>
      </p:pic>
      <p:pic>
        <p:nvPicPr>
          <p:cNvPr id="9" name="图片 8" descr="Figure_1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" y="4321810"/>
            <a:ext cx="4759960" cy="234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1430" y="941705"/>
            <a:ext cx="4134485" cy="763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电机故障诊断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1785620"/>
            <a:ext cx="8132445" cy="3522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" y="1329690"/>
            <a:ext cx="6333490" cy="5078730"/>
          </a:xfrm>
          <a:prstGeom prst="rect">
            <a:avLst/>
          </a:prstGeom>
        </p:spPr>
      </p:pic>
      <p:sp>
        <p:nvSpPr>
          <p:cNvPr id="6" name="内容占位符 1"/>
          <p:cNvSpPr>
            <a:spLocks noGrp="1"/>
          </p:cNvSpPr>
          <p:nvPr/>
        </p:nvSpPr>
        <p:spPr>
          <a:xfrm>
            <a:off x="6287135" y="1329690"/>
            <a:ext cx="2718435" cy="5078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采样频率：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20kHz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转速：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2000RPM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总点数：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20480points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转动周期：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600points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349375"/>
            <a:ext cx="6904990" cy="489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385060" y="1306830"/>
            <a:ext cx="5118735" cy="2752090"/>
            <a:chOff x="1948" y="1606"/>
            <a:chExt cx="8061" cy="433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0" y="1606"/>
              <a:ext cx="7439" cy="433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948" y="1720"/>
              <a:ext cx="63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输入层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31" y="1606"/>
              <a:ext cx="8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56" y="1606"/>
              <a:ext cx="74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49" y="1606"/>
              <a:ext cx="6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输出层</a:t>
              </a:r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93116" y="4389438"/>
          <a:ext cx="153035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" imgW="762000" imgH="914400" progId="Equation.KSEE3">
                  <p:embed/>
                </p:oleObj>
              </mc:Choice>
              <mc:Fallback>
                <p:oleObj name="" r:id="rId2" imgW="7620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116" y="4389438"/>
                        <a:ext cx="153035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847976" y="4444683"/>
          <a:ext cx="183642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" imgW="914400" imgH="914400" progId="Equation.KSEE3">
                  <p:embed/>
                </p:oleObj>
              </mc:Choice>
              <mc:Fallback>
                <p:oleObj name="" r:id="rId4" imgW="914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7976" y="4444683"/>
                        <a:ext cx="183642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434331" y="4460558"/>
          <a:ext cx="209169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1041400" imgH="914400" progId="Equation.KSEE3">
                  <p:embed/>
                </p:oleObj>
              </mc:Choice>
              <mc:Fallback>
                <p:oleObj name="" r:id="rId6" imgW="1041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4331" y="4460558"/>
                        <a:ext cx="209169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1531620" y="3500755"/>
            <a:ext cx="880745" cy="80327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直接箭头连接符 39"/>
          <p:cNvCxnSpPr/>
          <p:nvPr/>
        </p:nvCxnSpPr>
        <p:spPr>
          <a:xfrm flipV="1">
            <a:off x="3996055" y="4004945"/>
            <a:ext cx="288290" cy="431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>
          <a:xfrm flipV="1">
            <a:off x="5796280" y="4004945"/>
            <a:ext cx="72390" cy="5041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7439660" y="2038350"/>
            <a:ext cx="145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   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故障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故障</a:t>
            </a:r>
            <a:r>
              <a:rPr lang="en-US" altLang="zh-CN"/>
              <a:t>b 0</a:t>
            </a:r>
            <a:endParaRPr lang="en-US" altLang="zh-CN"/>
          </a:p>
          <a:p>
            <a:r>
              <a:rPr lang="zh-CN" altLang="en-US"/>
              <a:t>故障</a:t>
            </a:r>
            <a:r>
              <a:rPr lang="en-US" altLang="zh-CN"/>
              <a:t>c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US" altLang="zh-CN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790825" y="1894840"/>
          <a:ext cx="27178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8" imgW="152400" imgH="215900" progId="Equation.KSEE3">
                  <p:embed/>
                </p:oleObj>
              </mc:Choice>
              <mc:Fallback>
                <p:oleObj name="" r:id="rId8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0825" y="1894840"/>
                        <a:ext cx="27178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762885" y="2165350"/>
          <a:ext cx="29464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0" imgW="165100" imgH="215900" progId="Equation.KSEE3">
                  <p:embed/>
                </p:oleObj>
              </mc:Choice>
              <mc:Fallback>
                <p:oleObj name="" r:id="rId10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2885" y="2165350"/>
                        <a:ext cx="29464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2818130" y="299815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2" imgW="165100" imgH="228600" progId="Equation.KSEE3">
                  <p:embed/>
                </p:oleObj>
              </mc:Choice>
              <mc:Fallback>
                <p:oleObj name="" r:id="rId1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8130" y="299815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2801620" y="2479675"/>
          <a:ext cx="2946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4" imgW="165100" imgH="228600" progId="Equation.KSEE3">
                  <p:embed/>
                </p:oleObj>
              </mc:Choice>
              <mc:Fallback>
                <p:oleObj name="" r:id="rId1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01620" y="2479675"/>
                        <a:ext cx="2946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801620" y="2706053"/>
          <a:ext cx="29464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6" imgW="165100" imgH="215900" progId="Equation.KSEE3">
                  <p:embed/>
                </p:oleObj>
              </mc:Choice>
              <mc:Fallback>
                <p:oleObj name="" r:id="rId1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1620" y="2706053"/>
                        <a:ext cx="29464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5709921" y="1532573"/>
          <a:ext cx="3403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18" imgW="190500" imgH="203200" progId="Equation.KSEE3">
                  <p:embed/>
                </p:oleObj>
              </mc:Choice>
              <mc:Fallback>
                <p:oleObj name="" r:id="rId18" imgW="1905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09921" y="1532573"/>
                        <a:ext cx="34036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5710238" y="17967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0" imgW="203200" imgH="203200" progId="Equation.KSEE3">
                  <p:embed/>
                </p:oleObj>
              </mc:Choice>
              <mc:Fallback>
                <p:oleObj name="" r:id="rId2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10238" y="17967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710238" y="210978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2" imgW="203200" imgH="203200" progId="Equation.KSEE3">
                  <p:embed/>
                </p:oleObj>
              </mc:Choice>
              <mc:Fallback>
                <p:oleObj name="" r:id="rId2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10238" y="210978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710238" y="235045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24" imgW="203200" imgH="203200" progId="Equation.KSEE3">
                  <p:embed/>
                </p:oleObj>
              </mc:Choice>
              <mc:Fallback>
                <p:oleObj name="" r:id="rId2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10238" y="235045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5687378" y="26209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26" imgW="203200" imgH="203200" progId="Equation.KSEE3">
                  <p:embed/>
                </p:oleObj>
              </mc:Choice>
              <mc:Fallback>
                <p:oleObj name="" r:id="rId2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687378" y="26209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5687378" y="28724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8" imgW="203200" imgH="203200" progId="Equation.KSEE3">
                  <p:embed/>
                </p:oleObj>
              </mc:Choice>
              <mc:Fallback>
                <p:oleObj name="" r:id="rId2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687378" y="28724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5710238" y="316261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0" imgW="203200" imgH="203200" progId="Equation.KSEE3">
                  <p:embed/>
                </p:oleObj>
              </mc:Choice>
              <mc:Fallback>
                <p:oleObj name="" r:id="rId3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710238" y="316261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5710238" y="34058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2" imgW="203200" imgH="203200" progId="Equation.KSEE3">
                  <p:embed/>
                </p:oleObj>
              </mc:Choice>
              <mc:Fallback>
                <p:oleObj name="" r:id="rId3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10238" y="34058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5710238" y="37144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34" imgW="203200" imgH="203200" progId="Equation.KSEE3">
                  <p:embed/>
                </p:oleObj>
              </mc:Choice>
              <mc:Fallback>
                <p:oleObj name="" r:id="rId3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710238" y="37144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295458" y="1555750"/>
          <a:ext cx="27241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36" imgW="152400" imgH="215900" progId="Equation.KSEE3">
                  <p:embed/>
                </p:oleObj>
              </mc:Choice>
              <mc:Fallback>
                <p:oleObj name="" r:id="rId36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95458" y="1555750"/>
                        <a:ext cx="272415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4273550" y="1807845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38" imgW="177165" imgH="215900" progId="Equation.KSEE3">
                  <p:embed/>
                </p:oleObj>
              </mc:Choice>
              <mc:Fallback>
                <p:oleObj name="" r:id="rId3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273550" y="1807845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284345" y="207168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40" imgW="165100" imgH="228600" progId="Equation.KSEE3">
                  <p:embed/>
                </p:oleObj>
              </mc:Choice>
              <mc:Fallback>
                <p:oleObj name="" r:id="rId4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284345" y="207168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4273550" y="2309496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42" imgW="177165" imgH="215900" progId="Equation.KSEE3">
                  <p:embed/>
                </p:oleObj>
              </mc:Choice>
              <mc:Fallback>
                <p:oleObj name="" r:id="rId42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273550" y="2309496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4284345" y="259810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44" imgW="165100" imgH="228600" progId="Equation.KSEE3">
                  <p:embed/>
                </p:oleObj>
              </mc:Choice>
              <mc:Fallback>
                <p:oleObj name="" r:id="rId4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284345" y="259810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4284345" y="284956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46" imgW="165100" imgH="228600" progId="Equation.KSEE3">
                  <p:embed/>
                </p:oleObj>
              </mc:Choice>
              <mc:Fallback>
                <p:oleObj name="" r:id="rId4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284345" y="284956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4273550" y="3162618"/>
          <a:ext cx="31623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48" imgW="177165" imgH="228600" progId="Equation.KSEE3">
                  <p:embed/>
                </p:oleObj>
              </mc:Choice>
              <mc:Fallback>
                <p:oleObj name="" r:id="rId48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273550" y="3162618"/>
                        <a:ext cx="31623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4284345" y="340582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50" imgW="165100" imgH="228600" progId="Equation.KSEE3">
                  <p:embed/>
                </p:oleObj>
              </mc:Choice>
              <mc:Fallback>
                <p:oleObj name="" r:id="rId5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284345" y="340582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284345" y="369601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52" imgW="165100" imgH="228600" progId="Equation.KSEE3">
                  <p:embed/>
                </p:oleObj>
              </mc:Choice>
              <mc:Fallback>
                <p:oleObj name="" r:id="rId5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284345" y="369601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1431925" y="2045970"/>
            <a:ext cx="1334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tx1"/>
                </a:solidFill>
              </a:rPr>
              <a:t>point1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point2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point3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point4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point5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7209790" y="202692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54" imgW="177165" imgH="228600" progId="Equation.KSEE3">
                  <p:embed/>
                </p:oleObj>
              </mc:Choice>
              <mc:Fallback>
                <p:oleObj name="" r:id="rId54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209790" y="202692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7220268" y="2286000"/>
          <a:ext cx="295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56" imgW="165100" imgH="215900" progId="Equation.KSEE3">
                  <p:embed/>
                </p:oleObj>
              </mc:Choice>
              <mc:Fallback>
                <p:oleObj name="" r:id="rId5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220268" y="2286000"/>
                        <a:ext cx="2952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7217410" y="2598103"/>
          <a:ext cx="3162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" name="" r:id="rId58" imgW="177165" imgH="215900" progId="Equation.KSEE3">
                  <p:embed/>
                </p:oleObj>
              </mc:Choice>
              <mc:Fallback>
                <p:oleObj name="" r:id="rId5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217410" y="2598103"/>
                        <a:ext cx="3162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7209790" y="283845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60" imgW="177165" imgH="228600" progId="Equation.KSEE3">
                  <p:embed/>
                </p:oleObj>
              </mc:Choice>
              <mc:Fallback>
                <p:oleObj name="" r:id="rId60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209790" y="283845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4261803" y="1290320"/>
          <a:ext cx="29527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" name="" r:id="rId62" imgW="165100" imgH="228600" progId="Equation.KSEE3">
                  <p:embed/>
                </p:oleObj>
              </mc:Choice>
              <mc:Fallback>
                <p:oleObj name="" r:id="rId6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261803" y="1290320"/>
                        <a:ext cx="29527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5687696" y="1253173"/>
          <a:ext cx="36322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" name="" r:id="rId64" imgW="203200" imgH="203200" progId="Equation.KSEE3">
                  <p:embed/>
                </p:oleObj>
              </mc:Choice>
              <mc:Fallback>
                <p:oleObj name="" r:id="rId6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687696" y="1253173"/>
                        <a:ext cx="36322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89230" y="1156970"/>
            <a:ext cx="1958975" cy="520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训练及预测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89230" y="1156970"/>
            <a:ext cx="7487285" cy="4559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整个流程：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采集数据（传感器）；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对数据加标；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切分数据：训练集，测试集；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建立预测模型；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评估模型；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使用模型进行预测；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95170" y="1987550"/>
            <a:ext cx="4335145" cy="27241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数据、大数据及机器学习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206115" y="276225"/>
            <a:ext cx="4335145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数据、大数据及机器学习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391160" y="169481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3"/>
          <p:cNvSpPr>
            <a:spLocks noGrp="1"/>
          </p:cNvSpPr>
          <p:nvPr/>
        </p:nvSpPr>
        <p:spPr>
          <a:xfrm>
            <a:off x="175895" y="339280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104140" y="5156835"/>
            <a:ext cx="191325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8085" y="2381885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9" name="直接箭头连接符 8"/>
          <p:cNvCxnSpPr/>
          <p:nvPr/>
        </p:nvCxnSpPr>
        <p:spPr>
          <a:xfrm>
            <a:off x="1196340" y="4071620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0" name="文本框 9"/>
          <p:cNvSpPr txBox="1"/>
          <p:nvPr/>
        </p:nvSpPr>
        <p:spPr>
          <a:xfrm>
            <a:off x="3064510" y="1948815"/>
            <a:ext cx="456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Data-----&gt;Information-----&gt;Value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964815"/>
            <a:ext cx="3902710" cy="1482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5" y="4848225"/>
            <a:ext cx="2206625" cy="1409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85" y="4848225"/>
            <a:ext cx="2311400" cy="1409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155" y="4848225"/>
            <a:ext cx="2095500" cy="140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206115" y="276225"/>
            <a:ext cx="4335145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数据、大数据及机器学习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391160" y="169481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3"/>
          <p:cNvSpPr>
            <a:spLocks noGrp="1"/>
          </p:cNvSpPr>
          <p:nvPr/>
        </p:nvSpPr>
        <p:spPr>
          <a:xfrm>
            <a:off x="175895" y="339280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104140" y="5156835"/>
            <a:ext cx="191325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8085" y="2381885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9" name="直接箭头连接符 8"/>
          <p:cNvCxnSpPr/>
          <p:nvPr/>
        </p:nvCxnSpPr>
        <p:spPr>
          <a:xfrm>
            <a:off x="1196340" y="4071620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0" name="文本框 9"/>
          <p:cNvSpPr txBox="1"/>
          <p:nvPr/>
        </p:nvSpPr>
        <p:spPr>
          <a:xfrm>
            <a:off x="6955155" y="3040380"/>
            <a:ext cx="1818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Hadoop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MapReduce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Spark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964815"/>
            <a:ext cx="3902710" cy="1482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5" y="4887595"/>
            <a:ext cx="2095500" cy="1409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67855" y="4887595"/>
            <a:ext cx="18186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Tensorflow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Keras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sklearn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Pytorch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Spark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...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1307465" y="1011555"/>
            <a:ext cx="863600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Calibri" panose="020F0502020204030204"/>
                <a:cs typeface="Calibri" panose="020F0502020204030204"/>
              </a:rPr>
              <a:t>Mind</a:t>
            </a:r>
            <a:endParaRPr 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>
            <a:off x="1739265" y="13931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object 2"/>
          <p:cNvSpPr txBox="1"/>
          <p:nvPr/>
        </p:nvSpPr>
        <p:spPr>
          <a:xfrm>
            <a:off x="1003300" y="2013585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数学推导证明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39265" y="27647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object 2"/>
          <p:cNvSpPr txBox="1"/>
          <p:nvPr/>
        </p:nvSpPr>
        <p:spPr>
          <a:xfrm>
            <a:off x="1004570" y="3385185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39265" y="3804285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bject 2"/>
          <p:cNvSpPr txBox="1"/>
          <p:nvPr/>
        </p:nvSpPr>
        <p:spPr>
          <a:xfrm>
            <a:off x="1004570" y="4424680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计算机语言表达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>
            <a:off x="2473325" y="4800600"/>
            <a:ext cx="423037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V="1">
            <a:off x="6728460" y="3158490"/>
            <a:ext cx="0" cy="2027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object 2"/>
          <p:cNvSpPr txBox="1"/>
          <p:nvPr/>
        </p:nvSpPr>
        <p:spPr>
          <a:xfrm>
            <a:off x="5994400" y="517525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Train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4742180" y="970915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Test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endParaRPr lang="en-US" altLang="zh-CN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新数据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15380" y="1352550"/>
            <a:ext cx="10179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7233285" y="970280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预测的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分类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结果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94400" y="275336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算法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模型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03695" y="1352550"/>
            <a:ext cx="0" cy="1410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680970" y="2066290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数学推导及公式证明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80970" y="325310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用数学 符号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语言  表达</a:t>
            </a:r>
            <a:r>
              <a:rPr lang="en-US" altLang="zh-CN">
                <a:solidFill>
                  <a:srgbClr val="FF0000"/>
                </a:solidFill>
              </a:rPr>
              <a:t>Mind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80970" y="420306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Python,Matlab,R,C/C++,Java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49415" y="3446145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训练算法，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完成参数校准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56705" y="1960245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Working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660390" y="6077585"/>
            <a:ext cx="237680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现实场景观测值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747510" y="5567680"/>
            <a:ext cx="0" cy="551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左弧形箭头 33"/>
          <p:cNvSpPr/>
          <p:nvPr/>
        </p:nvSpPr>
        <p:spPr>
          <a:xfrm>
            <a:off x="179705" y="1196340"/>
            <a:ext cx="720090" cy="244856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左弧形箭头 34"/>
          <p:cNvSpPr/>
          <p:nvPr/>
        </p:nvSpPr>
        <p:spPr>
          <a:xfrm rot="14340000">
            <a:off x="5440045" y="3075940"/>
            <a:ext cx="720090" cy="21831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4005" y="38550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矫正</a:t>
            </a:r>
            <a:endParaRPr lang="zh-CN" altLang="en-US" sz="2000" b="1"/>
          </a:p>
        </p:txBody>
      </p:sp>
      <p:sp>
        <p:nvSpPr>
          <p:cNvPr id="37" name="左弧形箭头 36"/>
          <p:cNvSpPr/>
          <p:nvPr/>
        </p:nvSpPr>
        <p:spPr>
          <a:xfrm>
            <a:off x="107315" y="3670935"/>
            <a:ext cx="720090" cy="150368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4465" y="211772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  <p:sp>
        <p:nvSpPr>
          <p:cNvPr id="39" name="文本框 38"/>
          <p:cNvSpPr txBox="1"/>
          <p:nvPr/>
        </p:nvSpPr>
        <p:spPr>
          <a:xfrm>
            <a:off x="155575" y="42233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  <p:sp>
        <p:nvSpPr>
          <p:cNvPr id="40" name="左弧形箭头 39"/>
          <p:cNvSpPr/>
          <p:nvPr/>
        </p:nvSpPr>
        <p:spPr>
          <a:xfrm rot="9840000">
            <a:off x="8031480" y="5012055"/>
            <a:ext cx="720090" cy="1255395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4980" y="5678805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收集，清洗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处理，转化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25715" y="555688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特征抽象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V="1">
            <a:off x="6728460" y="3158490"/>
            <a:ext cx="0" cy="2027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object 2"/>
          <p:cNvSpPr txBox="1"/>
          <p:nvPr/>
        </p:nvSpPr>
        <p:spPr>
          <a:xfrm>
            <a:off x="5994400" y="517525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Train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4742180" y="970915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Test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endParaRPr lang="en-US" altLang="zh-CN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新数据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15380" y="1352550"/>
            <a:ext cx="10179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7233285" y="970280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预测的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分类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结果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94400" y="275336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算法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模型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03695" y="1352550"/>
            <a:ext cx="0" cy="1410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6749415" y="3446145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训练算法，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完成参数校准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56705" y="1960245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Working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660390" y="6077585"/>
            <a:ext cx="237680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现实场景观测值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747510" y="5567680"/>
            <a:ext cx="0" cy="551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4284980" y="5678805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收集，清洗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处理，转化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18230" y="190627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618230" y="240093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8230" y="283400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618230" y="326136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18230" y="367538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618230" y="415861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82115" y="249999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6" name="直接箭头连接符 35"/>
          <p:cNvCxnSpPr/>
          <p:nvPr/>
        </p:nvCxnSpPr>
        <p:spPr>
          <a:xfrm flipH="1" flipV="1">
            <a:off x="1331595" y="2489835"/>
            <a:ext cx="11874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7" name="直接箭头连接符 36"/>
          <p:cNvCxnSpPr/>
          <p:nvPr/>
        </p:nvCxnSpPr>
        <p:spPr>
          <a:xfrm>
            <a:off x="1331595" y="3072765"/>
            <a:ext cx="7175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8" name="直接箭头连接符 37"/>
          <p:cNvCxnSpPr/>
          <p:nvPr/>
        </p:nvCxnSpPr>
        <p:spPr>
          <a:xfrm flipV="1">
            <a:off x="1835150" y="3065780"/>
            <a:ext cx="144145" cy="520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9" name="直接箭头连接符 38"/>
          <p:cNvCxnSpPr/>
          <p:nvPr/>
        </p:nvCxnSpPr>
        <p:spPr>
          <a:xfrm>
            <a:off x="1522095" y="388556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0" name="直接箭头连接符 39"/>
          <p:cNvCxnSpPr/>
          <p:nvPr/>
        </p:nvCxnSpPr>
        <p:spPr>
          <a:xfrm flipH="1">
            <a:off x="1403350" y="3438525"/>
            <a:ext cx="125730" cy="1314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1" name="直接箭头连接符 40"/>
          <p:cNvCxnSpPr/>
          <p:nvPr/>
        </p:nvCxnSpPr>
        <p:spPr>
          <a:xfrm flipV="1">
            <a:off x="2418080" y="2562225"/>
            <a:ext cx="137160" cy="14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2" name="直接箭头连接符 41"/>
          <p:cNvCxnSpPr/>
          <p:nvPr/>
        </p:nvCxnSpPr>
        <p:spPr>
          <a:xfrm>
            <a:off x="2123440" y="3675380"/>
            <a:ext cx="0" cy="1828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3" name="直接箭头连接符 42"/>
          <p:cNvCxnSpPr/>
          <p:nvPr/>
        </p:nvCxnSpPr>
        <p:spPr>
          <a:xfrm flipV="1">
            <a:off x="2265045" y="3138170"/>
            <a:ext cx="146685" cy="123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4" name="直接箭头连接符 43"/>
          <p:cNvCxnSpPr/>
          <p:nvPr/>
        </p:nvCxnSpPr>
        <p:spPr>
          <a:xfrm flipH="1" flipV="1">
            <a:off x="2699385" y="3569970"/>
            <a:ext cx="125730" cy="730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5" name="直接箭头连接符 44"/>
          <p:cNvCxnSpPr/>
          <p:nvPr/>
        </p:nvCxnSpPr>
        <p:spPr>
          <a:xfrm flipH="1">
            <a:off x="2843530" y="3769995"/>
            <a:ext cx="108585" cy="160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6" name="直接箭头连接符 45"/>
          <p:cNvCxnSpPr/>
          <p:nvPr/>
        </p:nvCxnSpPr>
        <p:spPr>
          <a:xfrm flipV="1">
            <a:off x="2952115" y="2994025"/>
            <a:ext cx="35560" cy="2673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7" name="曲线连接符 46"/>
          <p:cNvCxnSpPr/>
          <p:nvPr/>
        </p:nvCxnSpPr>
        <p:spPr>
          <a:xfrm>
            <a:off x="1187450" y="2778125"/>
            <a:ext cx="1944370" cy="935990"/>
          </a:xfrm>
          <a:prstGeom prst="curvedConnector3">
            <a:avLst>
              <a:gd name="adj1" fmla="val 5003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8" name="曲线连接符 47"/>
          <p:cNvCxnSpPr/>
          <p:nvPr/>
        </p:nvCxnSpPr>
        <p:spPr>
          <a:xfrm flipV="1">
            <a:off x="1151255" y="2633980"/>
            <a:ext cx="1548130" cy="995680"/>
          </a:xfrm>
          <a:prstGeom prst="curvedConnector3">
            <a:avLst>
              <a:gd name="adj1" fmla="val 5004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9" name="曲线连接符 48"/>
          <p:cNvCxnSpPr/>
          <p:nvPr/>
        </p:nvCxnSpPr>
        <p:spPr>
          <a:xfrm flipV="1">
            <a:off x="1403350" y="3209925"/>
            <a:ext cx="1440180" cy="575945"/>
          </a:xfrm>
          <a:prstGeom prst="curvedConnector3">
            <a:avLst>
              <a:gd name="adj1" fmla="val 5004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52" name="左弧形箭头 51"/>
          <p:cNvSpPr/>
          <p:nvPr/>
        </p:nvSpPr>
        <p:spPr>
          <a:xfrm rot="14340000">
            <a:off x="5440045" y="3075940"/>
            <a:ext cx="720090" cy="21831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74005" y="38550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矫正</a:t>
            </a:r>
            <a:endParaRPr lang="zh-CN" altLang="en-US" sz="2000" b="1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983990" y="4800600"/>
            <a:ext cx="27197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左弧形箭头 54"/>
          <p:cNvSpPr/>
          <p:nvPr/>
        </p:nvSpPr>
        <p:spPr>
          <a:xfrm rot="9840000">
            <a:off x="8031480" y="5012055"/>
            <a:ext cx="720090" cy="1255395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25715" y="555688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特征抽象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27000" y="1882140"/>
            <a:ext cx="10223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B1--&gt;B</a:t>
            </a:r>
            <a:endParaRPr lang="en-US" altLang="zh-CN"/>
          </a:p>
          <a:p>
            <a:r>
              <a:rPr lang="en-US" altLang="zh-CN"/>
              <a:t>B2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B3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B4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B5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D1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D2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D3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D4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660" y="1049020"/>
            <a:ext cx="8836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非监督式学习：</a:t>
            </a:r>
            <a:r>
              <a:rPr lang="en-US" altLang="zh-CN"/>
              <a:t>Kmean</a:t>
            </a:r>
            <a:r>
              <a:rPr lang="zh-CN" altLang="en-US"/>
              <a:t>，</a:t>
            </a:r>
            <a:r>
              <a:rPr lang="en-US" altLang="zh-CN"/>
              <a:t>PCA</a:t>
            </a:r>
            <a:endParaRPr lang="en-US" altLang="zh-CN"/>
          </a:p>
          <a:p>
            <a:r>
              <a:rPr lang="zh-CN" altLang="en-US">
                <a:sym typeface="+mn-ea"/>
              </a:rPr>
              <a:t>监督式学习：</a:t>
            </a:r>
            <a:r>
              <a:rPr lang="en-US">
                <a:sym typeface="+mn-ea"/>
              </a:rPr>
              <a:t>KNN</a:t>
            </a:r>
            <a:r>
              <a:rPr lang="zh-CN" altLang="en-US">
                <a:sym typeface="+mn-ea"/>
              </a:rPr>
              <a:t>，决策树，线性回归，逻辑回归，</a:t>
            </a:r>
            <a:r>
              <a:rPr lang="en-US" altLang="zh-CN">
                <a:sym typeface="+mn-ea"/>
              </a:rPr>
              <a:t>SVM</a:t>
            </a:r>
            <a:r>
              <a:rPr lang="zh-CN" altLang="en-US">
                <a:sym typeface="+mn-ea"/>
              </a:rPr>
              <a:t>，神经网络及其衍生网络（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等）</a:t>
            </a:r>
            <a:endParaRPr lang="en-US" altLang="zh-CN"/>
          </a:p>
        </p:txBody>
      </p:sp>
      <p:sp>
        <p:nvSpPr>
          <p:cNvPr id="14" name="内容占位符 1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7475" y="247205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9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67230" y="3879850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936365" y="3879850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4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13755" y="3879850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42950" y="523557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746375" y="523557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523105" y="523557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576060" y="523557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775585" y="3148330"/>
            <a:ext cx="1482090" cy="6413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直接箭头连接符 14"/>
          <p:cNvCxnSpPr>
            <a:endCxn id="7" idx="0"/>
          </p:cNvCxnSpPr>
          <p:nvPr/>
        </p:nvCxnSpPr>
        <p:spPr>
          <a:xfrm>
            <a:off x="4791075" y="3141980"/>
            <a:ext cx="6985" cy="7378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>
          <a:xfrm>
            <a:off x="5121275" y="3117215"/>
            <a:ext cx="1398270" cy="6724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直接箭头连接符 18"/>
          <p:cNvCxnSpPr/>
          <p:nvPr/>
        </p:nvCxnSpPr>
        <p:spPr>
          <a:xfrm flipH="1">
            <a:off x="1407160" y="4582160"/>
            <a:ext cx="791845" cy="647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直接箭头连接符 30"/>
          <p:cNvCxnSpPr>
            <a:endCxn id="10" idx="0"/>
          </p:cNvCxnSpPr>
          <p:nvPr/>
        </p:nvCxnSpPr>
        <p:spPr>
          <a:xfrm>
            <a:off x="3207385" y="4582160"/>
            <a:ext cx="400685" cy="6534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>
          <a:xfrm flipH="1">
            <a:off x="5424805" y="4587875"/>
            <a:ext cx="791845" cy="647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直接箭头连接符 32"/>
          <p:cNvCxnSpPr/>
          <p:nvPr/>
        </p:nvCxnSpPr>
        <p:spPr>
          <a:xfrm>
            <a:off x="6899910" y="4587875"/>
            <a:ext cx="400685" cy="6534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1094740" y="4731385"/>
            <a:ext cx="84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&lt;=70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397375" y="3412490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阴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336540" y="334073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雨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434840" y="3084195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天气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70760" y="4525010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湿度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16650" y="4525010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刮风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28035" y="473138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&gt;70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339465" y="343979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晴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355590" y="473138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138035" y="473138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84675" y="21037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决策树</a:t>
            </a:r>
            <a:endParaRPr lang="zh-CN" altLang="en-US"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098540" y="301053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信息熵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660" y="1049020"/>
            <a:ext cx="8836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非监督式学习：</a:t>
            </a:r>
            <a:r>
              <a:rPr lang="en-US" altLang="zh-CN"/>
              <a:t>Kmean</a:t>
            </a:r>
            <a:r>
              <a:rPr lang="zh-CN" altLang="en-US"/>
              <a:t>，</a:t>
            </a:r>
            <a:r>
              <a:rPr lang="en-US" altLang="zh-CN"/>
              <a:t>PCA</a:t>
            </a:r>
            <a:r>
              <a:rPr lang="zh-CN" altLang="en-US"/>
              <a:t>，</a:t>
            </a:r>
            <a:r>
              <a:rPr lang="en-US" altLang="zh-CN"/>
              <a:t>GMM</a:t>
            </a:r>
            <a:r>
              <a:rPr lang="zh-CN" altLang="en-US"/>
              <a:t>，</a:t>
            </a:r>
            <a:r>
              <a:rPr lang="en-US" altLang="zh-CN"/>
              <a:t>DBSCAN</a:t>
            </a:r>
            <a:endParaRPr lang="en-US" altLang="zh-CN"/>
          </a:p>
          <a:p>
            <a:r>
              <a:rPr lang="zh-CN" altLang="en-US">
                <a:sym typeface="+mn-ea"/>
              </a:rPr>
              <a:t>监督式学习：</a:t>
            </a:r>
            <a:r>
              <a:rPr lang="en-US">
                <a:sym typeface="+mn-ea"/>
              </a:rPr>
              <a:t>KNN</a:t>
            </a:r>
            <a:r>
              <a:rPr lang="zh-CN" altLang="en-US">
                <a:sym typeface="+mn-ea"/>
              </a:rPr>
              <a:t>，决策树，线性回归，逻辑回归，</a:t>
            </a:r>
            <a:r>
              <a:rPr lang="en-US" altLang="zh-CN">
                <a:sym typeface="+mn-ea"/>
              </a:rPr>
              <a:t>SVM</a:t>
            </a:r>
            <a:r>
              <a:rPr lang="zh-CN" altLang="en-US">
                <a:sym typeface="+mn-ea"/>
              </a:rPr>
              <a:t>，神经网络及其衍生网络（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等）</a:t>
            </a:r>
            <a:endParaRPr lang="en-US" altLang="zh-CN"/>
          </a:p>
        </p:txBody>
      </p:sp>
      <p:sp>
        <p:nvSpPr>
          <p:cNvPr id="14" name="内容占位符 1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1694685" y="2143378"/>
            <a:ext cx="5650362" cy="42123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2"/>
          <p:cNvSpPr/>
          <p:nvPr/>
        </p:nvSpPr>
        <p:spPr>
          <a:xfrm>
            <a:off x="1694685" y="2143616"/>
            <a:ext cx="5650362" cy="4211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2"/>
          <p:cNvSpPr/>
          <p:nvPr/>
        </p:nvSpPr>
        <p:spPr>
          <a:xfrm>
            <a:off x="1694685" y="2137521"/>
            <a:ext cx="5650362" cy="4217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2"/>
          <p:cNvSpPr/>
          <p:nvPr/>
        </p:nvSpPr>
        <p:spPr>
          <a:xfrm>
            <a:off x="1678305" y="2120900"/>
            <a:ext cx="5666740" cy="4233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pSp>
        <p:nvGrpSpPr>
          <p:cNvPr id="44" name="组合 43"/>
          <p:cNvGrpSpPr/>
          <p:nvPr/>
        </p:nvGrpSpPr>
        <p:grpSpPr>
          <a:xfrm>
            <a:off x="1694815" y="2137410"/>
            <a:ext cx="5650230" cy="4217670"/>
            <a:chOff x="2669" y="1897"/>
            <a:chExt cx="8898" cy="6642"/>
          </a:xfrm>
        </p:grpSpPr>
        <p:grpSp>
          <p:nvGrpSpPr>
            <p:cNvPr id="20" name="组合 19"/>
            <p:cNvGrpSpPr/>
            <p:nvPr/>
          </p:nvGrpSpPr>
          <p:grpSpPr>
            <a:xfrm>
              <a:off x="2669" y="1897"/>
              <a:ext cx="8898" cy="6642"/>
              <a:chOff x="2669" y="1897"/>
              <a:chExt cx="8898" cy="6642"/>
            </a:xfrm>
          </p:grpSpPr>
          <p:sp>
            <p:nvSpPr>
              <p:cNvPr id="21" name="object 2"/>
              <p:cNvSpPr/>
              <p:nvPr/>
            </p:nvSpPr>
            <p:spPr>
              <a:xfrm>
                <a:off x="2669" y="1897"/>
                <a:ext cx="8898" cy="664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22" name="object 3"/>
              <p:cNvSpPr/>
              <p:nvPr/>
            </p:nvSpPr>
            <p:spPr>
              <a:xfrm>
                <a:off x="5108" y="3577"/>
                <a:ext cx="1372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871220" h="636905">
                    <a:moveTo>
                      <a:pt x="0" y="0"/>
                    </a:moveTo>
                    <a:lnTo>
                      <a:pt x="871151" y="0"/>
                    </a:lnTo>
                    <a:lnTo>
                      <a:pt x="871151" y="636896"/>
                    </a:lnTo>
                    <a:lnTo>
                      <a:pt x="0" y="636896"/>
                    </a:lnTo>
                    <a:lnTo>
                      <a:pt x="0" y="0"/>
                    </a:lnTo>
                    <a:close/>
                  </a:path>
                </a:pathLst>
              </a:custGeom>
              <a:ln w="25399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  <p:sp>
            <p:nvSpPr>
              <p:cNvPr id="23" name="object 4"/>
              <p:cNvSpPr/>
              <p:nvPr/>
            </p:nvSpPr>
            <p:spPr>
              <a:xfrm>
                <a:off x="6769" y="5605"/>
                <a:ext cx="1372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871220" h="636904">
                    <a:moveTo>
                      <a:pt x="0" y="636897"/>
                    </a:moveTo>
                    <a:lnTo>
                      <a:pt x="871151" y="636897"/>
                    </a:lnTo>
                    <a:lnTo>
                      <a:pt x="871151" y="0"/>
                    </a:lnTo>
                    <a:lnTo>
                      <a:pt x="0" y="0"/>
                    </a:lnTo>
                    <a:lnTo>
                      <a:pt x="0" y="63689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40" name="object 5"/>
              <p:cNvSpPr/>
              <p:nvPr/>
            </p:nvSpPr>
            <p:spPr>
              <a:xfrm>
                <a:off x="6969" y="5805"/>
                <a:ext cx="1372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871220" h="636904">
                    <a:moveTo>
                      <a:pt x="0" y="0"/>
                    </a:moveTo>
                    <a:lnTo>
                      <a:pt x="871151" y="0"/>
                    </a:lnTo>
                    <a:lnTo>
                      <a:pt x="871151" y="636896"/>
                    </a:lnTo>
                    <a:lnTo>
                      <a:pt x="0" y="636896"/>
                    </a:lnTo>
                    <a:lnTo>
                      <a:pt x="0" y="0"/>
                    </a:lnTo>
                    <a:close/>
                  </a:path>
                </a:pathLst>
              </a:custGeom>
              <a:ln w="25399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  <p:sp>
            <p:nvSpPr>
              <p:cNvPr id="41" name="object 6"/>
              <p:cNvSpPr/>
              <p:nvPr/>
            </p:nvSpPr>
            <p:spPr>
              <a:xfrm>
                <a:off x="6132" y="3983"/>
                <a:ext cx="314" cy="314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42" name="object 7"/>
              <p:cNvSpPr/>
              <p:nvPr/>
            </p:nvSpPr>
            <p:spPr>
              <a:xfrm>
                <a:off x="6725" y="5725"/>
                <a:ext cx="314" cy="31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08" y="3487"/>
              <a:ext cx="1023" cy="1004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691005" y="2136140"/>
            <a:ext cx="5657850" cy="4218940"/>
            <a:chOff x="2663" y="1895"/>
            <a:chExt cx="8910" cy="6644"/>
          </a:xfrm>
        </p:grpSpPr>
        <p:sp>
          <p:nvSpPr>
            <p:cNvPr id="25" name="object 2"/>
            <p:cNvSpPr/>
            <p:nvPr/>
          </p:nvSpPr>
          <p:spPr>
            <a:xfrm>
              <a:off x="2663" y="1895"/>
              <a:ext cx="8910" cy="66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6" name="object 3"/>
            <p:cNvSpPr/>
            <p:nvPr/>
          </p:nvSpPr>
          <p:spPr>
            <a:xfrm>
              <a:off x="6132" y="3983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7" name="object 4"/>
            <p:cNvSpPr/>
            <p:nvPr/>
          </p:nvSpPr>
          <p:spPr>
            <a:xfrm>
              <a:off x="6725" y="5725"/>
              <a:ext cx="314" cy="3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8" name="object 5"/>
            <p:cNvSpPr/>
            <p:nvPr/>
          </p:nvSpPr>
          <p:spPr>
            <a:xfrm>
              <a:off x="6935" y="3451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0" name="object 6"/>
            <p:cNvSpPr/>
            <p:nvPr/>
          </p:nvSpPr>
          <p:spPr>
            <a:xfrm>
              <a:off x="6135" y="6180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grpSp>
        <p:nvGrpSpPr>
          <p:cNvPr id="51" name="组合 50"/>
          <p:cNvGrpSpPr/>
          <p:nvPr/>
        </p:nvGrpSpPr>
        <p:grpSpPr>
          <a:xfrm>
            <a:off x="1674495" y="2119630"/>
            <a:ext cx="5763260" cy="4236085"/>
            <a:chOff x="2663" y="1895"/>
            <a:chExt cx="8910" cy="6644"/>
          </a:xfrm>
        </p:grpSpPr>
        <p:sp>
          <p:nvSpPr>
            <p:cNvPr id="52" name="object 2"/>
            <p:cNvSpPr/>
            <p:nvPr/>
          </p:nvSpPr>
          <p:spPr>
            <a:xfrm>
              <a:off x="2663" y="1895"/>
              <a:ext cx="8910" cy="66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3" name="object 3"/>
            <p:cNvSpPr/>
            <p:nvPr/>
          </p:nvSpPr>
          <p:spPr>
            <a:xfrm>
              <a:off x="6935" y="3451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4" name="object 4"/>
            <p:cNvSpPr/>
            <p:nvPr/>
          </p:nvSpPr>
          <p:spPr>
            <a:xfrm>
              <a:off x="6135" y="6180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5" name="object 5"/>
            <p:cNvSpPr/>
            <p:nvPr/>
          </p:nvSpPr>
          <p:spPr>
            <a:xfrm>
              <a:off x="4800" y="3319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56" name="组合 55"/>
          <p:cNvGrpSpPr/>
          <p:nvPr/>
        </p:nvGrpSpPr>
        <p:grpSpPr>
          <a:xfrm>
            <a:off x="1727200" y="2143760"/>
            <a:ext cx="5710555" cy="4210685"/>
            <a:chOff x="2663" y="1895"/>
            <a:chExt cx="8910" cy="6644"/>
          </a:xfrm>
        </p:grpSpPr>
        <p:sp>
          <p:nvSpPr>
            <p:cNvPr id="57" name="object 2"/>
            <p:cNvSpPr/>
            <p:nvPr/>
          </p:nvSpPr>
          <p:spPr>
            <a:xfrm>
              <a:off x="2663" y="1895"/>
              <a:ext cx="8910" cy="66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8" name="object 3"/>
            <p:cNvSpPr/>
            <p:nvPr/>
          </p:nvSpPr>
          <p:spPr>
            <a:xfrm>
              <a:off x="6935" y="3451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9" name="object 4"/>
            <p:cNvSpPr/>
            <p:nvPr/>
          </p:nvSpPr>
          <p:spPr>
            <a:xfrm>
              <a:off x="6135" y="6180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0" name="object 5"/>
            <p:cNvSpPr/>
            <p:nvPr/>
          </p:nvSpPr>
          <p:spPr>
            <a:xfrm>
              <a:off x="7784" y="3423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1" name="object 6"/>
            <p:cNvSpPr/>
            <p:nvPr/>
          </p:nvSpPr>
          <p:spPr>
            <a:xfrm>
              <a:off x="5229" y="6469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2" name="object 7"/>
            <p:cNvSpPr/>
            <p:nvPr/>
          </p:nvSpPr>
          <p:spPr>
            <a:xfrm>
              <a:off x="4800" y="3319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63" name="组合 62"/>
          <p:cNvGrpSpPr/>
          <p:nvPr/>
        </p:nvGrpSpPr>
        <p:grpSpPr>
          <a:xfrm>
            <a:off x="1691005" y="2136140"/>
            <a:ext cx="5747385" cy="4218305"/>
            <a:chOff x="2663" y="1782"/>
            <a:chExt cx="8910" cy="6644"/>
          </a:xfrm>
        </p:grpSpPr>
        <p:sp>
          <p:nvSpPr>
            <p:cNvPr id="64" name="object 2"/>
            <p:cNvSpPr/>
            <p:nvPr/>
          </p:nvSpPr>
          <p:spPr>
            <a:xfrm>
              <a:off x="2663" y="1782"/>
              <a:ext cx="8910" cy="66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5" name="object 3"/>
            <p:cNvSpPr/>
            <p:nvPr/>
          </p:nvSpPr>
          <p:spPr>
            <a:xfrm>
              <a:off x="7784" y="3310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6" name="object 4"/>
            <p:cNvSpPr/>
            <p:nvPr/>
          </p:nvSpPr>
          <p:spPr>
            <a:xfrm>
              <a:off x="5229" y="6356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7" name="object 5"/>
            <p:cNvSpPr/>
            <p:nvPr/>
          </p:nvSpPr>
          <p:spPr>
            <a:xfrm>
              <a:off x="4800" y="3206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 bldLvl="0" animBg="1"/>
      <p:bldP spid="1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660" y="1049020"/>
            <a:ext cx="8836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非监督式学习：</a:t>
            </a:r>
            <a:r>
              <a:rPr lang="en-US" altLang="zh-CN"/>
              <a:t>Kmean</a:t>
            </a:r>
            <a:r>
              <a:rPr lang="zh-CN" altLang="en-US"/>
              <a:t>，</a:t>
            </a:r>
            <a:r>
              <a:rPr lang="en-US" altLang="zh-CN"/>
              <a:t>PCA</a:t>
            </a:r>
            <a:endParaRPr lang="en-US" altLang="zh-CN"/>
          </a:p>
          <a:p>
            <a:r>
              <a:rPr lang="zh-CN" altLang="en-US">
                <a:sym typeface="+mn-ea"/>
              </a:rPr>
              <a:t>监督式学习：</a:t>
            </a:r>
            <a:r>
              <a:rPr lang="en-US">
                <a:sym typeface="+mn-ea"/>
              </a:rPr>
              <a:t>KNN</a:t>
            </a:r>
            <a:r>
              <a:rPr lang="zh-CN" altLang="en-US">
                <a:sym typeface="+mn-ea"/>
              </a:rPr>
              <a:t>，决策树，线性回归，逻辑回归，</a:t>
            </a:r>
            <a:r>
              <a:rPr lang="en-US" altLang="zh-CN">
                <a:sym typeface="+mn-ea"/>
              </a:rPr>
              <a:t>SVM</a:t>
            </a:r>
            <a:r>
              <a:rPr lang="zh-CN" altLang="en-US">
                <a:sym typeface="+mn-ea"/>
              </a:rPr>
              <a:t>，神经网络及其衍生网络（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等）</a:t>
            </a:r>
            <a:endParaRPr lang="en-US" altLang="zh-CN"/>
          </a:p>
        </p:txBody>
      </p:sp>
      <p:sp>
        <p:nvSpPr>
          <p:cNvPr id="14" name="内容占位符 1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528570" y="1880870"/>
            <a:ext cx="5118735" cy="2752090"/>
            <a:chOff x="1948" y="1606"/>
            <a:chExt cx="8061" cy="433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0" y="1606"/>
              <a:ext cx="7439" cy="433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948" y="1720"/>
              <a:ext cx="63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输入层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31" y="1606"/>
              <a:ext cx="8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56" y="1606"/>
              <a:ext cx="74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49" y="1606"/>
              <a:ext cx="6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输出层</a:t>
              </a:r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36626" y="4963478"/>
          <a:ext cx="153035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" imgW="762000" imgH="914400" progId="Equation.KSEE3">
                  <p:embed/>
                </p:oleObj>
              </mc:Choice>
              <mc:Fallback>
                <p:oleObj name="" r:id="rId2" imgW="7620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6626" y="4963478"/>
                        <a:ext cx="153035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991486" y="5018723"/>
          <a:ext cx="183642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" imgW="914400" imgH="914400" progId="Equation.KSEE3">
                  <p:embed/>
                </p:oleObj>
              </mc:Choice>
              <mc:Fallback>
                <p:oleObj name="" r:id="rId4" imgW="914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1486" y="5018723"/>
                        <a:ext cx="183642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577841" y="5034598"/>
          <a:ext cx="209169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1041400" imgH="914400" progId="Equation.KSEE3">
                  <p:embed/>
                </p:oleObj>
              </mc:Choice>
              <mc:Fallback>
                <p:oleObj name="" r:id="rId6" imgW="1041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77841" y="5034598"/>
                        <a:ext cx="209169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1675130" y="4074795"/>
            <a:ext cx="880745" cy="80327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直接箭头连接符 39"/>
          <p:cNvCxnSpPr/>
          <p:nvPr/>
        </p:nvCxnSpPr>
        <p:spPr>
          <a:xfrm flipV="1">
            <a:off x="4139565" y="4578985"/>
            <a:ext cx="288290" cy="431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>
          <a:xfrm flipV="1">
            <a:off x="5939790" y="4578985"/>
            <a:ext cx="72390" cy="5041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7583170" y="2612390"/>
            <a:ext cx="145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平房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高层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多层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别墅 </a:t>
            </a:r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934335" y="2468880"/>
          <a:ext cx="27178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8" imgW="152400" imgH="215900" progId="Equation.KSEE3">
                  <p:embed/>
                </p:oleObj>
              </mc:Choice>
              <mc:Fallback>
                <p:oleObj name="" r:id="rId8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4335" y="2468880"/>
                        <a:ext cx="27178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906395" y="2739390"/>
          <a:ext cx="29464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0" imgW="165100" imgH="215900" progId="Equation.KSEE3">
                  <p:embed/>
                </p:oleObj>
              </mc:Choice>
              <mc:Fallback>
                <p:oleObj name="" r:id="rId10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06395" y="2739390"/>
                        <a:ext cx="29464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2961640" y="357219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2" imgW="165100" imgH="228600" progId="Equation.KSEE3">
                  <p:embed/>
                </p:oleObj>
              </mc:Choice>
              <mc:Fallback>
                <p:oleObj name="" r:id="rId1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1640" y="357219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2945130" y="3053715"/>
          <a:ext cx="2946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4" imgW="165100" imgH="228600" progId="Equation.KSEE3">
                  <p:embed/>
                </p:oleObj>
              </mc:Choice>
              <mc:Fallback>
                <p:oleObj name="" r:id="rId1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5130" y="3053715"/>
                        <a:ext cx="2946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945130" y="3280093"/>
          <a:ext cx="29464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6" imgW="165100" imgH="215900" progId="Equation.KSEE3">
                  <p:embed/>
                </p:oleObj>
              </mc:Choice>
              <mc:Fallback>
                <p:oleObj name="" r:id="rId1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45130" y="3280093"/>
                        <a:ext cx="29464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5853431" y="2106613"/>
          <a:ext cx="3403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18" imgW="190500" imgH="203200" progId="Equation.KSEE3">
                  <p:embed/>
                </p:oleObj>
              </mc:Choice>
              <mc:Fallback>
                <p:oleObj name="" r:id="rId18" imgW="1905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53431" y="2106613"/>
                        <a:ext cx="34036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5853748" y="237077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0" imgW="203200" imgH="203200" progId="Equation.KSEE3">
                  <p:embed/>
                </p:oleObj>
              </mc:Choice>
              <mc:Fallback>
                <p:oleObj name="" r:id="rId2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53748" y="237077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853748" y="268382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2" imgW="203200" imgH="203200" progId="Equation.KSEE3">
                  <p:embed/>
                </p:oleObj>
              </mc:Choice>
              <mc:Fallback>
                <p:oleObj name="" r:id="rId2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53748" y="268382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853748" y="292449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24" imgW="203200" imgH="203200" progId="Equation.KSEE3">
                  <p:embed/>
                </p:oleObj>
              </mc:Choice>
              <mc:Fallback>
                <p:oleObj name="" r:id="rId2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53748" y="292449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5830888" y="319500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26" imgW="203200" imgH="203200" progId="Equation.KSEE3">
                  <p:embed/>
                </p:oleObj>
              </mc:Choice>
              <mc:Fallback>
                <p:oleObj name="" r:id="rId2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30888" y="319500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5830888" y="34464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8" imgW="203200" imgH="203200" progId="Equation.KSEE3">
                  <p:embed/>
                </p:oleObj>
              </mc:Choice>
              <mc:Fallback>
                <p:oleObj name="" r:id="rId2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30888" y="34464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5853748" y="373665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0" imgW="203200" imgH="203200" progId="Equation.KSEE3">
                  <p:embed/>
                </p:oleObj>
              </mc:Choice>
              <mc:Fallback>
                <p:oleObj name="" r:id="rId3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853748" y="373665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5853748" y="39798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2" imgW="203200" imgH="203200" progId="Equation.KSEE3">
                  <p:embed/>
                </p:oleObj>
              </mc:Choice>
              <mc:Fallback>
                <p:oleObj name="" r:id="rId3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853748" y="39798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5853748" y="428847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34" imgW="203200" imgH="203200" progId="Equation.KSEE3">
                  <p:embed/>
                </p:oleObj>
              </mc:Choice>
              <mc:Fallback>
                <p:oleObj name="" r:id="rId3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853748" y="428847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438968" y="2129790"/>
          <a:ext cx="27241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36" imgW="152400" imgH="215900" progId="Equation.KSEE3">
                  <p:embed/>
                </p:oleObj>
              </mc:Choice>
              <mc:Fallback>
                <p:oleObj name="" r:id="rId36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438968" y="2129790"/>
                        <a:ext cx="272415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4417060" y="2381885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38" imgW="177165" imgH="215900" progId="Equation.KSEE3">
                  <p:embed/>
                </p:oleObj>
              </mc:Choice>
              <mc:Fallback>
                <p:oleObj name="" r:id="rId3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417060" y="2381885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427855" y="264572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40" imgW="165100" imgH="228600" progId="Equation.KSEE3">
                  <p:embed/>
                </p:oleObj>
              </mc:Choice>
              <mc:Fallback>
                <p:oleObj name="" r:id="rId4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427855" y="264572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4417060" y="2883536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42" imgW="177165" imgH="215900" progId="Equation.KSEE3">
                  <p:embed/>
                </p:oleObj>
              </mc:Choice>
              <mc:Fallback>
                <p:oleObj name="" r:id="rId42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417060" y="2883536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4427855" y="317214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44" imgW="165100" imgH="228600" progId="Equation.KSEE3">
                  <p:embed/>
                </p:oleObj>
              </mc:Choice>
              <mc:Fallback>
                <p:oleObj name="" r:id="rId4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427855" y="317214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4427855" y="342360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46" imgW="165100" imgH="228600" progId="Equation.KSEE3">
                  <p:embed/>
                </p:oleObj>
              </mc:Choice>
              <mc:Fallback>
                <p:oleObj name="" r:id="rId4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427855" y="342360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4417060" y="3736658"/>
          <a:ext cx="31623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48" imgW="177165" imgH="228600" progId="Equation.KSEE3">
                  <p:embed/>
                </p:oleObj>
              </mc:Choice>
              <mc:Fallback>
                <p:oleObj name="" r:id="rId48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417060" y="3736658"/>
                        <a:ext cx="31623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4427855" y="397986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50" imgW="165100" imgH="228600" progId="Equation.KSEE3">
                  <p:embed/>
                </p:oleObj>
              </mc:Choice>
              <mc:Fallback>
                <p:oleObj name="" r:id="rId5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427855" y="397986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427855" y="427005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52" imgW="165100" imgH="228600" progId="Equation.KSEE3">
                  <p:embed/>
                </p:oleObj>
              </mc:Choice>
              <mc:Fallback>
                <p:oleObj name="" r:id="rId5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427855" y="427005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1575435" y="2620010"/>
            <a:ext cx="1334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</a:rPr>
              <a:t>面积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卧室数目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楼层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房龄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房价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7353300" y="260096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54" imgW="177165" imgH="228600" progId="Equation.KSEE3">
                  <p:embed/>
                </p:oleObj>
              </mc:Choice>
              <mc:Fallback>
                <p:oleObj name="" r:id="rId54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353300" y="260096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7363778" y="2860040"/>
          <a:ext cx="295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56" imgW="165100" imgH="215900" progId="Equation.KSEE3">
                  <p:embed/>
                </p:oleObj>
              </mc:Choice>
              <mc:Fallback>
                <p:oleObj name="" r:id="rId5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363778" y="2860040"/>
                        <a:ext cx="2952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7360920" y="3172143"/>
          <a:ext cx="3162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" name="" r:id="rId58" imgW="177165" imgH="215900" progId="Equation.KSEE3">
                  <p:embed/>
                </p:oleObj>
              </mc:Choice>
              <mc:Fallback>
                <p:oleObj name="" r:id="rId5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360920" y="3172143"/>
                        <a:ext cx="3162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7353300" y="341249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60" imgW="177165" imgH="228600" progId="Equation.KSEE3">
                  <p:embed/>
                </p:oleObj>
              </mc:Choice>
              <mc:Fallback>
                <p:oleObj name="" r:id="rId60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353300" y="341249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文本框 103"/>
          <p:cNvSpPr txBox="1"/>
          <p:nvPr/>
        </p:nvSpPr>
        <p:spPr>
          <a:xfrm>
            <a:off x="14605" y="1972310"/>
            <a:ext cx="2738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Forward Propagation ----&gt;</a:t>
            </a:r>
            <a:endParaRPr lang="en-US" altLang="zh-CN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正向传播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03390" y="4270375"/>
            <a:ext cx="2461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&lt;---- Back Propagation</a:t>
            </a:r>
            <a:endParaRPr lang="en-US" altLang="zh-CN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                         后向反馈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4405313" y="1864360"/>
          <a:ext cx="29527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" name="" r:id="rId62" imgW="165100" imgH="228600" progId="Equation.KSEE3">
                  <p:embed/>
                </p:oleObj>
              </mc:Choice>
              <mc:Fallback>
                <p:oleObj name="" r:id="rId6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405313" y="1864360"/>
                        <a:ext cx="29527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5831206" y="1827213"/>
          <a:ext cx="36322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" name="" r:id="rId64" imgW="203200" imgH="203200" progId="Equation.KSEE3">
                  <p:embed/>
                </p:oleObj>
              </mc:Choice>
              <mc:Fallback>
                <p:oleObj name="" r:id="rId6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831206" y="1827213"/>
                        <a:ext cx="36322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演示</Application>
  <PresentationFormat>全屏显示(4:3)</PresentationFormat>
  <Paragraphs>282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16</vt:i4>
      </vt:variant>
    </vt:vector>
  </HeadingPairs>
  <TitlesOfParts>
    <vt:vector size="101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Calibri</vt:lpstr>
      <vt:lpstr>Wingdings</vt:lpstr>
      <vt:lpstr>Arial Unicode MS</vt:lpstr>
      <vt:lpstr>Segoe Print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大数据及其应用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556</cp:revision>
  <dcterms:created xsi:type="dcterms:W3CDTF">2013-02-28T06:58:00Z</dcterms:created>
  <dcterms:modified xsi:type="dcterms:W3CDTF">2018-04-13T09:15:36Z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