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20"/>
  </p:handoutMasterIdLst>
  <p:sldIdLst>
    <p:sldId id="338" r:id="rId4"/>
    <p:sldId id="352" r:id="rId6"/>
    <p:sldId id="354" r:id="rId7"/>
    <p:sldId id="350" r:id="rId8"/>
    <p:sldId id="359" r:id="rId9"/>
    <p:sldId id="362" r:id="rId10"/>
    <p:sldId id="361" r:id="rId11"/>
    <p:sldId id="363" r:id="rId12"/>
    <p:sldId id="364" r:id="rId13"/>
    <p:sldId id="365" r:id="rId14"/>
    <p:sldId id="366" r:id="rId15"/>
    <p:sldId id="367" r:id="rId16"/>
    <p:sldId id="368" r:id="rId17"/>
    <p:sldId id="369" r:id="rId18"/>
    <p:sldId id="355" r:id="rId19"/>
  </p:sldIdLst>
  <p:sldSz cx="9144000" cy="6858000" type="screen4x3"/>
  <p:notesSz cx="6858000" cy="9144000"/>
  <p:defaultTextStyle>
    <a:defPPr>
      <a:defRPr lang="zh-CN"/>
    </a:defPPr>
    <a:lvl1pPr marL="0" algn="l" defTabSz="1088390" rtl="0" eaLnBrk="1" latinLnBrk="0" hangingPunct="1">
      <a:defRPr sz="2115" kern="1200">
        <a:solidFill>
          <a:schemeClr val="tx1"/>
        </a:solidFill>
        <a:latin typeface="+mn-lt"/>
        <a:ea typeface="+mn-ea"/>
        <a:cs typeface="+mn-cs"/>
      </a:defRPr>
    </a:lvl1pPr>
    <a:lvl2pPr marL="544195" algn="l" defTabSz="1088390" rtl="0" eaLnBrk="1" latinLnBrk="0" hangingPunct="1">
      <a:defRPr sz="2115" kern="1200">
        <a:solidFill>
          <a:schemeClr val="tx1"/>
        </a:solidFill>
        <a:latin typeface="+mn-lt"/>
        <a:ea typeface="+mn-ea"/>
        <a:cs typeface="+mn-cs"/>
      </a:defRPr>
    </a:lvl2pPr>
    <a:lvl3pPr marL="1088390" algn="l" defTabSz="1088390" rtl="0" eaLnBrk="1" latinLnBrk="0" hangingPunct="1">
      <a:defRPr sz="2115" kern="1200">
        <a:solidFill>
          <a:schemeClr val="tx1"/>
        </a:solidFill>
        <a:latin typeface="+mn-lt"/>
        <a:ea typeface="+mn-ea"/>
        <a:cs typeface="+mn-cs"/>
      </a:defRPr>
    </a:lvl3pPr>
    <a:lvl4pPr marL="1632585" algn="l" defTabSz="1088390" rtl="0" eaLnBrk="1" latinLnBrk="0" hangingPunct="1">
      <a:defRPr sz="2115" kern="1200">
        <a:solidFill>
          <a:schemeClr val="tx1"/>
        </a:solidFill>
        <a:latin typeface="+mn-lt"/>
        <a:ea typeface="+mn-ea"/>
        <a:cs typeface="+mn-cs"/>
      </a:defRPr>
    </a:lvl4pPr>
    <a:lvl5pPr marL="2176780" algn="l" defTabSz="1088390" rtl="0" eaLnBrk="1" latinLnBrk="0" hangingPunct="1">
      <a:defRPr sz="2115" kern="1200">
        <a:solidFill>
          <a:schemeClr val="tx1"/>
        </a:solidFill>
        <a:latin typeface="+mn-lt"/>
        <a:ea typeface="+mn-ea"/>
        <a:cs typeface="+mn-cs"/>
      </a:defRPr>
    </a:lvl5pPr>
    <a:lvl6pPr marL="2720975" algn="l" defTabSz="1088390" rtl="0" eaLnBrk="1" latinLnBrk="0" hangingPunct="1">
      <a:defRPr sz="2115" kern="1200">
        <a:solidFill>
          <a:schemeClr val="tx1"/>
        </a:solidFill>
        <a:latin typeface="+mn-lt"/>
        <a:ea typeface="+mn-ea"/>
        <a:cs typeface="+mn-cs"/>
      </a:defRPr>
    </a:lvl6pPr>
    <a:lvl7pPr marL="3265170" algn="l" defTabSz="1088390" rtl="0" eaLnBrk="1" latinLnBrk="0" hangingPunct="1">
      <a:defRPr sz="2115" kern="1200">
        <a:solidFill>
          <a:schemeClr val="tx1"/>
        </a:solidFill>
        <a:latin typeface="+mn-lt"/>
        <a:ea typeface="+mn-ea"/>
        <a:cs typeface="+mn-cs"/>
      </a:defRPr>
    </a:lvl7pPr>
    <a:lvl8pPr marL="3809365" algn="l" defTabSz="1088390" rtl="0" eaLnBrk="1" latinLnBrk="0" hangingPunct="1">
      <a:defRPr sz="2115" kern="1200">
        <a:solidFill>
          <a:schemeClr val="tx1"/>
        </a:solidFill>
        <a:latin typeface="+mn-lt"/>
        <a:ea typeface="+mn-ea"/>
        <a:cs typeface="+mn-cs"/>
      </a:defRPr>
    </a:lvl8pPr>
    <a:lvl9pPr marL="4353560" algn="l" defTabSz="1088390" rtl="0" eaLnBrk="1" latinLnBrk="0" hangingPunct="1">
      <a:defRPr sz="211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2258"/>
    <a:srgbClr val="572F78"/>
    <a:srgbClr val="29A7E1"/>
    <a:srgbClr val="0BB0F0"/>
    <a:srgbClr val="3AA3EC"/>
    <a:srgbClr val="006EBB"/>
    <a:srgbClr val="1B3951"/>
    <a:srgbClr val="10D8D3"/>
    <a:srgbClr val="39A4EC"/>
    <a:srgbClr val="0FAF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07" autoAdjust="0"/>
    <p:restoredTop sz="94660"/>
  </p:normalViewPr>
  <p:slideViewPr>
    <p:cSldViewPr>
      <p:cViewPr varScale="1">
        <p:scale>
          <a:sx n="65" d="100"/>
          <a:sy n="65" d="100"/>
        </p:scale>
        <p:origin x="1062" y="78"/>
      </p:cViewPr>
      <p:guideLst>
        <p:guide orient="horz" pos="2121"/>
        <p:guide pos="2880"/>
      </p:guideLst>
    </p:cSldViewPr>
  </p:slideViewPr>
  <p:notesTextViewPr>
    <p:cViewPr>
      <p:scale>
        <a:sx n="1" d="1"/>
        <a:sy n="1" d="1"/>
      </p:scale>
      <p:origin x="0" y="0"/>
    </p:cViewPr>
  </p:notesTextViewPr>
  <p:sorterViewPr>
    <p:cViewPr>
      <p:scale>
        <a:sx n="40" d="100"/>
        <a:sy n="40" d="100"/>
      </p:scale>
      <p:origin x="0" y="0"/>
    </p:cViewPr>
  </p:sorterViewPr>
  <p:notesViewPr>
    <p:cSldViewPr>
      <p:cViewPr varScale="1">
        <p:scale>
          <a:sx n="54" d="100"/>
          <a:sy n="54" d="100"/>
        </p:scale>
        <p:origin x="2046"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4ED2AC-B423-439A-BB9D-AA747467052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5338A7-BD3B-4A3A-A38A-4CD3D7F158D4}"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7600EA-C80B-4463-BA7F-F7A5A4D4D63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88EDA8-AA38-4EC8-A4A2-C9E52DD3CCD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088390" rtl="0" eaLnBrk="1" latinLnBrk="0" hangingPunct="1">
      <a:defRPr sz="1410" kern="1200">
        <a:solidFill>
          <a:schemeClr val="tx1"/>
        </a:solidFill>
        <a:latin typeface="+mn-lt"/>
        <a:ea typeface="+mn-ea"/>
        <a:cs typeface="+mn-cs"/>
      </a:defRPr>
    </a:lvl1pPr>
    <a:lvl2pPr marL="544195" algn="l" defTabSz="1088390" rtl="0" eaLnBrk="1" latinLnBrk="0" hangingPunct="1">
      <a:defRPr sz="1410" kern="1200">
        <a:solidFill>
          <a:schemeClr val="tx1"/>
        </a:solidFill>
        <a:latin typeface="+mn-lt"/>
        <a:ea typeface="+mn-ea"/>
        <a:cs typeface="+mn-cs"/>
      </a:defRPr>
    </a:lvl2pPr>
    <a:lvl3pPr marL="1088390" algn="l" defTabSz="1088390" rtl="0" eaLnBrk="1" latinLnBrk="0" hangingPunct="1">
      <a:defRPr sz="1410" kern="1200">
        <a:solidFill>
          <a:schemeClr val="tx1"/>
        </a:solidFill>
        <a:latin typeface="+mn-lt"/>
        <a:ea typeface="+mn-ea"/>
        <a:cs typeface="+mn-cs"/>
      </a:defRPr>
    </a:lvl3pPr>
    <a:lvl4pPr marL="1632585" algn="l" defTabSz="1088390" rtl="0" eaLnBrk="1" latinLnBrk="0" hangingPunct="1">
      <a:defRPr sz="1410" kern="1200">
        <a:solidFill>
          <a:schemeClr val="tx1"/>
        </a:solidFill>
        <a:latin typeface="+mn-lt"/>
        <a:ea typeface="+mn-ea"/>
        <a:cs typeface="+mn-cs"/>
      </a:defRPr>
    </a:lvl4pPr>
    <a:lvl5pPr marL="2176780" algn="l" defTabSz="1088390" rtl="0" eaLnBrk="1" latinLnBrk="0" hangingPunct="1">
      <a:defRPr sz="1410" kern="1200">
        <a:solidFill>
          <a:schemeClr val="tx1"/>
        </a:solidFill>
        <a:latin typeface="+mn-lt"/>
        <a:ea typeface="+mn-ea"/>
        <a:cs typeface="+mn-cs"/>
      </a:defRPr>
    </a:lvl5pPr>
    <a:lvl6pPr marL="2720975" algn="l" defTabSz="1088390" rtl="0" eaLnBrk="1" latinLnBrk="0" hangingPunct="1">
      <a:defRPr sz="1410" kern="1200">
        <a:solidFill>
          <a:schemeClr val="tx1"/>
        </a:solidFill>
        <a:latin typeface="+mn-lt"/>
        <a:ea typeface="+mn-ea"/>
        <a:cs typeface="+mn-cs"/>
      </a:defRPr>
    </a:lvl6pPr>
    <a:lvl7pPr marL="3265170" algn="l" defTabSz="1088390" rtl="0" eaLnBrk="1" latinLnBrk="0" hangingPunct="1">
      <a:defRPr sz="1410" kern="1200">
        <a:solidFill>
          <a:schemeClr val="tx1"/>
        </a:solidFill>
        <a:latin typeface="+mn-lt"/>
        <a:ea typeface="+mn-ea"/>
        <a:cs typeface="+mn-cs"/>
      </a:defRPr>
    </a:lvl7pPr>
    <a:lvl8pPr marL="3809365" algn="l" defTabSz="1088390" rtl="0" eaLnBrk="1" latinLnBrk="0" hangingPunct="1">
      <a:defRPr sz="1410" kern="1200">
        <a:solidFill>
          <a:schemeClr val="tx1"/>
        </a:solidFill>
        <a:latin typeface="+mn-lt"/>
        <a:ea typeface="+mn-ea"/>
        <a:cs typeface="+mn-cs"/>
      </a:defRPr>
    </a:lvl8pPr>
    <a:lvl9pPr marL="4353560" algn="l" defTabSz="1088390" rtl="0" eaLnBrk="1" latinLnBrk="0" hangingPunct="1">
      <a:defRPr sz="141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627A5AF-27D9-47DC-8AB2-8E6B8E983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588EDA8-AA38-4EC8-A4A2-C9E52DD3CCD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image" Target="../media/image6.jpeg"/><Relationship Id="rId4" Type="http://schemas.openxmlformats.org/officeDocument/2006/relationships/image" Target="../media/image5.pn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8"/>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534035" indent="0" algn="ctr">
              <a:buNone/>
              <a:defRPr>
                <a:solidFill>
                  <a:schemeClr val="tx1">
                    <a:tint val="75000"/>
                  </a:schemeClr>
                </a:solidFill>
              </a:defRPr>
            </a:lvl2pPr>
            <a:lvl3pPr marL="1068705" indent="0" algn="ctr">
              <a:buNone/>
              <a:defRPr>
                <a:solidFill>
                  <a:schemeClr val="tx1">
                    <a:tint val="75000"/>
                  </a:schemeClr>
                </a:solidFill>
              </a:defRPr>
            </a:lvl3pPr>
            <a:lvl4pPr marL="1602740" indent="0" algn="ctr">
              <a:buNone/>
              <a:defRPr>
                <a:solidFill>
                  <a:schemeClr val="tx1">
                    <a:tint val="75000"/>
                  </a:schemeClr>
                </a:solidFill>
              </a:defRPr>
            </a:lvl4pPr>
            <a:lvl5pPr marL="2137410" indent="0" algn="ctr">
              <a:buNone/>
              <a:defRPr>
                <a:solidFill>
                  <a:schemeClr val="tx1">
                    <a:tint val="75000"/>
                  </a:schemeClr>
                </a:solidFill>
              </a:defRPr>
            </a:lvl5pPr>
            <a:lvl6pPr marL="2671445" indent="0" algn="ctr">
              <a:buNone/>
              <a:defRPr>
                <a:solidFill>
                  <a:schemeClr val="tx1">
                    <a:tint val="75000"/>
                  </a:schemeClr>
                </a:solidFill>
              </a:defRPr>
            </a:lvl6pPr>
            <a:lvl7pPr marL="3206115" indent="0" algn="ctr">
              <a:buNone/>
              <a:defRPr>
                <a:solidFill>
                  <a:schemeClr val="tx1">
                    <a:tint val="75000"/>
                  </a:schemeClr>
                </a:solidFill>
              </a:defRPr>
            </a:lvl7pPr>
            <a:lvl8pPr marL="3740150" indent="0" algn="ctr">
              <a:buNone/>
              <a:defRPr>
                <a:solidFill>
                  <a:schemeClr val="tx1">
                    <a:tint val="75000"/>
                  </a:schemeClr>
                </a:solidFill>
              </a:defRPr>
            </a:lvl8pPr>
            <a:lvl9pPr marL="4274185"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6" name="圆角矩形 41"/>
          <p:cNvSpPr/>
          <p:nvPr userDrawn="1"/>
        </p:nvSpPr>
        <p:spPr>
          <a:xfrm>
            <a:off x="1439435" y="3366663"/>
            <a:ext cx="1154678"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7" name="圆角矩形 42"/>
          <p:cNvSpPr/>
          <p:nvPr userDrawn="1"/>
        </p:nvSpPr>
        <p:spPr>
          <a:xfrm>
            <a:off x="3185576"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8" name="圆角矩形 43"/>
          <p:cNvSpPr/>
          <p:nvPr userDrawn="1"/>
        </p:nvSpPr>
        <p:spPr>
          <a:xfrm>
            <a:off x="4961471"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圆角矩形 44"/>
          <p:cNvSpPr/>
          <p:nvPr userDrawn="1"/>
        </p:nvSpPr>
        <p:spPr>
          <a:xfrm>
            <a:off x="6620352" y="3366663"/>
            <a:ext cx="1150257" cy="1745509"/>
          </a:xfrm>
          <a:prstGeom prst="roundRect">
            <a:avLst/>
          </a:prstGeom>
          <a:solidFill>
            <a:schemeClr val="bg1"/>
          </a:solidFill>
          <a:ln>
            <a:noFill/>
          </a:ln>
          <a:effectLst>
            <a:outerShdw blurRad="1905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22" name="组合 21"/>
          <p:cNvGrpSpPr/>
          <p:nvPr userDrawn="1"/>
        </p:nvGrpSpPr>
        <p:grpSpPr>
          <a:xfrm>
            <a:off x="1511906" y="1558812"/>
            <a:ext cx="1095236" cy="1460842"/>
            <a:chOff x="2127615" y="1872580"/>
            <a:chExt cx="1686798" cy="1687408"/>
          </a:xfrm>
        </p:grpSpPr>
        <p:grpSp>
          <p:nvGrpSpPr>
            <p:cNvPr id="23" name="组合 22"/>
            <p:cNvGrpSpPr/>
            <p:nvPr/>
          </p:nvGrpSpPr>
          <p:grpSpPr>
            <a:xfrm>
              <a:off x="2127615" y="1872580"/>
              <a:ext cx="1686798" cy="1687408"/>
              <a:chOff x="4345444" y="2542859"/>
              <a:chExt cx="1810550" cy="1811205"/>
            </a:xfrm>
          </p:grpSpPr>
          <p:grpSp>
            <p:nvGrpSpPr>
              <p:cNvPr id="27" name="组合 2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9"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30" name="椭圆 2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8" name="椭圆 27"/>
              <p:cNvSpPr/>
              <p:nvPr/>
            </p:nvSpPr>
            <p:spPr>
              <a:xfrm>
                <a:off x="4565570" y="2763062"/>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4" name="组合 23"/>
            <p:cNvGrpSpPr/>
            <p:nvPr/>
          </p:nvGrpSpPr>
          <p:grpSpPr>
            <a:xfrm>
              <a:off x="2656089" y="2395063"/>
              <a:ext cx="584048" cy="589248"/>
              <a:chOff x="2885248" y="1508265"/>
              <a:chExt cx="391152" cy="394635"/>
            </a:xfrm>
          </p:grpSpPr>
          <p:sp>
            <p:nvSpPr>
              <p:cNvPr id="25" name="Freeform 42"/>
              <p:cNvSpPr>
                <a:spLocks noEditPoints="1" noChangeArrowheads="1"/>
              </p:cNvSpPr>
              <p:nvPr/>
            </p:nvSpPr>
            <p:spPr bwMode="auto">
              <a:xfrm>
                <a:off x="2885248" y="1508265"/>
                <a:ext cx="391152" cy="394635"/>
              </a:xfrm>
              <a:custGeom>
                <a:avLst/>
                <a:gdLst>
                  <a:gd name="T0" fmla="*/ 199251 w 121"/>
                  <a:gd name="T1" fmla="*/ 0 h 121"/>
                  <a:gd name="T2" fmla="*/ 0 w 121"/>
                  <a:gd name="T3" fmla="*/ 203829 h 121"/>
                  <a:gd name="T4" fmla="*/ 199251 w 121"/>
                  <a:gd name="T5" fmla="*/ 404317 h 121"/>
                  <a:gd name="T6" fmla="*/ 401822 w 121"/>
                  <a:gd name="T7" fmla="*/ 203829 h 121"/>
                  <a:gd name="T8" fmla="*/ 199251 w 121"/>
                  <a:gd name="T9" fmla="*/ 0 h 121"/>
                  <a:gd name="T10" fmla="*/ 199251 w 121"/>
                  <a:gd name="T11" fmla="*/ 370902 h 121"/>
                  <a:gd name="T12" fmla="*/ 33208 w 121"/>
                  <a:gd name="T13" fmla="*/ 203829 h 121"/>
                  <a:gd name="T14" fmla="*/ 199251 w 121"/>
                  <a:gd name="T15" fmla="*/ 33415 h 121"/>
                  <a:gd name="T16" fmla="*/ 368614 w 121"/>
                  <a:gd name="T17" fmla="*/ 203829 h 121"/>
                  <a:gd name="T18" fmla="*/ 199251 w 121"/>
                  <a:gd name="T19" fmla="*/ 370902 h 1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1"/>
                  <a:gd name="T31" fmla="*/ 0 h 121"/>
                  <a:gd name="T32" fmla="*/ 121 w 121"/>
                  <a:gd name="T33" fmla="*/ 121 h 12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1" h="121">
                    <a:moveTo>
                      <a:pt x="60" y="0"/>
                    </a:moveTo>
                    <a:cubicBezTo>
                      <a:pt x="27" y="0"/>
                      <a:pt x="0" y="27"/>
                      <a:pt x="0" y="61"/>
                    </a:cubicBezTo>
                    <a:cubicBezTo>
                      <a:pt x="0" y="94"/>
                      <a:pt x="27" y="121"/>
                      <a:pt x="60" y="121"/>
                    </a:cubicBezTo>
                    <a:cubicBezTo>
                      <a:pt x="94" y="121"/>
                      <a:pt x="121" y="94"/>
                      <a:pt x="121" y="61"/>
                    </a:cubicBezTo>
                    <a:cubicBezTo>
                      <a:pt x="121" y="27"/>
                      <a:pt x="94" y="0"/>
                      <a:pt x="60" y="0"/>
                    </a:cubicBezTo>
                    <a:close/>
                    <a:moveTo>
                      <a:pt x="60" y="111"/>
                    </a:moveTo>
                    <a:cubicBezTo>
                      <a:pt x="32" y="111"/>
                      <a:pt x="10" y="89"/>
                      <a:pt x="10" y="61"/>
                    </a:cubicBezTo>
                    <a:cubicBezTo>
                      <a:pt x="10" y="33"/>
                      <a:pt x="32" y="10"/>
                      <a:pt x="60" y="10"/>
                    </a:cubicBezTo>
                    <a:cubicBezTo>
                      <a:pt x="88" y="10"/>
                      <a:pt x="111" y="33"/>
                      <a:pt x="111" y="61"/>
                    </a:cubicBezTo>
                    <a:cubicBezTo>
                      <a:pt x="111" y="89"/>
                      <a:pt x="88" y="111"/>
                      <a:pt x="60" y="111"/>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26" name="Freeform 43"/>
              <p:cNvSpPr>
                <a:spLocks noChangeArrowheads="1"/>
              </p:cNvSpPr>
              <p:nvPr/>
            </p:nvSpPr>
            <p:spPr bwMode="auto">
              <a:xfrm>
                <a:off x="2989718" y="1603270"/>
                <a:ext cx="136053" cy="194881"/>
              </a:xfrm>
              <a:custGeom>
                <a:avLst/>
                <a:gdLst>
                  <a:gd name="T0" fmla="*/ 139764 w 42"/>
                  <a:gd name="T1" fmla="*/ 199662 h 60"/>
                  <a:gd name="T2" fmla="*/ 139764 w 42"/>
                  <a:gd name="T3" fmla="*/ 0 h 60"/>
                  <a:gd name="T4" fmla="*/ 0 w 42"/>
                  <a:gd name="T5" fmla="*/ 139763 h 60"/>
                  <a:gd name="T6" fmla="*/ 139764 w 42"/>
                  <a:gd name="T7" fmla="*/ 199662 h 60"/>
                  <a:gd name="T8" fmla="*/ 0 60000 65536"/>
                  <a:gd name="T9" fmla="*/ 0 60000 65536"/>
                  <a:gd name="T10" fmla="*/ 0 60000 65536"/>
                  <a:gd name="T11" fmla="*/ 0 60000 65536"/>
                  <a:gd name="T12" fmla="*/ 0 w 42"/>
                  <a:gd name="T13" fmla="*/ 0 h 60"/>
                  <a:gd name="T14" fmla="*/ 42 w 42"/>
                  <a:gd name="T15" fmla="*/ 60 h 60"/>
                </a:gdLst>
                <a:ahLst/>
                <a:cxnLst>
                  <a:cxn ang="T8">
                    <a:pos x="T0" y="T1"/>
                  </a:cxn>
                  <a:cxn ang="T9">
                    <a:pos x="T2" y="T3"/>
                  </a:cxn>
                  <a:cxn ang="T10">
                    <a:pos x="T4" y="T5"/>
                  </a:cxn>
                  <a:cxn ang="T11">
                    <a:pos x="T6" y="T7"/>
                  </a:cxn>
                </a:cxnLst>
                <a:rect l="T12" t="T13" r="T14" b="T15"/>
                <a:pathLst>
                  <a:path w="42" h="60">
                    <a:moveTo>
                      <a:pt x="42" y="60"/>
                    </a:moveTo>
                    <a:cubicBezTo>
                      <a:pt x="42" y="0"/>
                      <a:pt x="42" y="0"/>
                      <a:pt x="42" y="0"/>
                    </a:cubicBezTo>
                    <a:cubicBezTo>
                      <a:pt x="0" y="42"/>
                      <a:pt x="0" y="42"/>
                      <a:pt x="0" y="42"/>
                    </a:cubicBezTo>
                    <a:cubicBezTo>
                      <a:pt x="29" y="42"/>
                      <a:pt x="42" y="60"/>
                      <a:pt x="42" y="60"/>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31" name="组合 30"/>
          <p:cNvGrpSpPr/>
          <p:nvPr userDrawn="1"/>
        </p:nvGrpSpPr>
        <p:grpSpPr>
          <a:xfrm>
            <a:off x="3235339" y="1558812"/>
            <a:ext cx="1095236" cy="1460842"/>
            <a:chOff x="4781914" y="1872580"/>
            <a:chExt cx="1686798" cy="1687408"/>
          </a:xfrm>
        </p:grpSpPr>
        <p:grpSp>
          <p:nvGrpSpPr>
            <p:cNvPr id="32" name="组合 31"/>
            <p:cNvGrpSpPr/>
            <p:nvPr/>
          </p:nvGrpSpPr>
          <p:grpSpPr>
            <a:xfrm>
              <a:off x="4781914" y="1872580"/>
              <a:ext cx="1686798" cy="1687408"/>
              <a:chOff x="4345444" y="2542859"/>
              <a:chExt cx="1810550" cy="1811205"/>
            </a:xfrm>
          </p:grpSpPr>
          <p:grpSp>
            <p:nvGrpSpPr>
              <p:cNvPr id="45" name="组合 4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7" name="同心圆 1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48" name="椭圆 4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6" name="椭圆 45"/>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33" name="组合 32"/>
            <p:cNvGrpSpPr/>
            <p:nvPr/>
          </p:nvGrpSpPr>
          <p:grpSpPr>
            <a:xfrm>
              <a:off x="5335816" y="2401324"/>
              <a:ext cx="711677" cy="620265"/>
              <a:chOff x="5263769" y="1554660"/>
              <a:chExt cx="379547" cy="330796"/>
            </a:xfrm>
          </p:grpSpPr>
          <p:sp>
            <p:nvSpPr>
              <p:cNvPr id="34" name="Freeform 110"/>
              <p:cNvSpPr>
                <a:spLocks noChangeArrowheads="1"/>
              </p:cNvSpPr>
              <p:nvPr/>
            </p:nvSpPr>
            <p:spPr bwMode="auto">
              <a:xfrm>
                <a:off x="5516800" y="1654385"/>
                <a:ext cx="99754" cy="99726"/>
              </a:xfrm>
              <a:custGeom>
                <a:avLst/>
                <a:gdLst>
                  <a:gd name="T0" fmla="*/ 0 w 41"/>
                  <a:gd name="T1" fmla="*/ 97336 h 41"/>
                  <a:gd name="T2" fmla="*/ 7487 w 41"/>
                  <a:gd name="T3" fmla="*/ 102328 h 41"/>
                  <a:gd name="T4" fmla="*/ 102328 w 41"/>
                  <a:gd name="T5" fmla="*/ 7487 h 41"/>
                  <a:gd name="T6" fmla="*/ 97336 w 41"/>
                  <a:gd name="T7" fmla="*/ 0 h 41"/>
                  <a:gd name="T8" fmla="*/ 0 w 41"/>
                  <a:gd name="T9" fmla="*/ 97336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5" name="Freeform 111"/>
              <p:cNvSpPr>
                <a:spLocks noChangeArrowheads="1"/>
              </p:cNvSpPr>
              <p:nvPr/>
            </p:nvSpPr>
            <p:spPr bwMode="auto">
              <a:xfrm>
                <a:off x="5494902" y="1627629"/>
                <a:ext cx="107051" cy="111887"/>
              </a:xfrm>
              <a:custGeom>
                <a:avLst/>
                <a:gdLst>
                  <a:gd name="T0" fmla="*/ 92344 w 44"/>
                  <a:gd name="T1" fmla="*/ 0 h 46"/>
                  <a:gd name="T2" fmla="*/ 0 w 44"/>
                  <a:gd name="T3" fmla="*/ 97336 h 46"/>
                  <a:gd name="T4" fmla="*/ 14975 w 44"/>
                  <a:gd name="T5" fmla="*/ 114806 h 46"/>
                  <a:gd name="T6" fmla="*/ 109814 w 44"/>
                  <a:gd name="T7" fmla="*/ 19966 h 46"/>
                  <a:gd name="T8" fmla="*/ 92344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6" name="Freeform 112"/>
              <p:cNvSpPr>
                <a:spLocks noChangeArrowheads="1"/>
              </p:cNvSpPr>
              <p:nvPr/>
            </p:nvSpPr>
            <p:spPr bwMode="auto">
              <a:xfrm>
                <a:off x="5475438" y="1613035"/>
                <a:ext cx="102186" cy="102158"/>
              </a:xfrm>
              <a:custGeom>
                <a:avLst/>
                <a:gdLst>
                  <a:gd name="T0" fmla="*/ 0 w 42"/>
                  <a:gd name="T1" fmla="*/ 94840 h 42"/>
                  <a:gd name="T2" fmla="*/ 9983 w 42"/>
                  <a:gd name="T3" fmla="*/ 104823 h 42"/>
                  <a:gd name="T4" fmla="*/ 104823 w 42"/>
                  <a:gd name="T5" fmla="*/ 9983 h 42"/>
                  <a:gd name="T6" fmla="*/ 94840 w 42"/>
                  <a:gd name="T7" fmla="*/ 0 h 42"/>
                  <a:gd name="T8" fmla="*/ 0 w 42"/>
                  <a:gd name="T9" fmla="*/ 94840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7" name="Freeform 113"/>
              <p:cNvSpPr>
                <a:spLocks noChangeArrowheads="1"/>
              </p:cNvSpPr>
              <p:nvPr/>
            </p:nvSpPr>
            <p:spPr bwMode="auto">
              <a:xfrm>
                <a:off x="5448676" y="1712761"/>
                <a:ext cx="68124" cy="68105"/>
              </a:xfrm>
              <a:custGeom>
                <a:avLst/>
                <a:gdLst>
                  <a:gd name="T0" fmla="*/ 69882 w 28"/>
                  <a:gd name="T1" fmla="*/ 49916 h 28"/>
                  <a:gd name="T2" fmla="*/ 19966 w 28"/>
                  <a:gd name="T3" fmla="*/ 0 h 28"/>
                  <a:gd name="T4" fmla="*/ 0 w 28"/>
                  <a:gd name="T5" fmla="*/ 49916 h 28"/>
                  <a:gd name="T6" fmla="*/ 22462 w 28"/>
                  <a:gd name="T7" fmla="*/ 69882 h 28"/>
                  <a:gd name="T8" fmla="*/ 69882 w 28"/>
                  <a:gd name="T9" fmla="*/ 49916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8" name="Freeform 114"/>
              <p:cNvSpPr>
                <a:spLocks noChangeArrowheads="1"/>
              </p:cNvSpPr>
              <p:nvPr/>
            </p:nvSpPr>
            <p:spPr bwMode="auto">
              <a:xfrm>
                <a:off x="5431645" y="1768704"/>
                <a:ext cx="34062" cy="31621"/>
              </a:xfrm>
              <a:custGeom>
                <a:avLst/>
                <a:gdLst>
                  <a:gd name="T0" fmla="*/ 0 w 14"/>
                  <a:gd name="T1" fmla="*/ 32446 h 13"/>
                  <a:gd name="T2" fmla="*/ 34941 w 14"/>
                  <a:gd name="T3" fmla="*/ 14975 h 13"/>
                  <a:gd name="T4" fmla="*/ 14975 w 14"/>
                  <a:gd name="T5" fmla="*/ 0 h 13"/>
                  <a:gd name="T6" fmla="*/ 0 w 14"/>
                  <a:gd name="T7" fmla="*/ 32446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39" name="Freeform 115"/>
              <p:cNvSpPr>
                <a:spLocks noChangeArrowheads="1"/>
              </p:cNvSpPr>
              <p:nvPr/>
            </p:nvSpPr>
            <p:spPr bwMode="auto">
              <a:xfrm>
                <a:off x="5575192" y="1588713"/>
                <a:ext cx="68124" cy="68105"/>
              </a:xfrm>
              <a:custGeom>
                <a:avLst/>
                <a:gdLst>
                  <a:gd name="T0" fmla="*/ 17471 w 28"/>
                  <a:gd name="T1" fmla="*/ 0 h 28"/>
                  <a:gd name="T2" fmla="*/ 0 w 28"/>
                  <a:gd name="T3" fmla="*/ 19966 h 28"/>
                  <a:gd name="T4" fmla="*/ 49916 w 28"/>
                  <a:gd name="T5" fmla="*/ 69882 h 28"/>
                  <a:gd name="T6" fmla="*/ 69882 w 28"/>
                  <a:gd name="T7" fmla="*/ 49916 h 28"/>
                  <a:gd name="T8" fmla="*/ 17471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0" name="Freeform 116"/>
              <p:cNvSpPr>
                <a:spLocks noChangeArrowheads="1"/>
              </p:cNvSpPr>
              <p:nvPr/>
            </p:nvSpPr>
            <p:spPr bwMode="auto">
              <a:xfrm>
                <a:off x="5263769" y="1554660"/>
                <a:ext cx="272495" cy="330796"/>
              </a:xfrm>
              <a:custGeom>
                <a:avLst/>
                <a:gdLst>
                  <a:gd name="T0" fmla="*/ 259561 w 112"/>
                  <a:gd name="T1" fmla="*/ 252074 h 136"/>
                  <a:gd name="T2" fmla="*/ 207149 w 112"/>
                  <a:gd name="T3" fmla="*/ 252074 h 136"/>
                  <a:gd name="T4" fmla="*/ 207149 w 112"/>
                  <a:gd name="T5" fmla="*/ 321956 h 136"/>
                  <a:gd name="T6" fmla="*/ 17470 w 112"/>
                  <a:gd name="T7" fmla="*/ 321956 h 136"/>
                  <a:gd name="T8" fmla="*/ 17470 w 112"/>
                  <a:gd name="T9" fmla="*/ 79865 h 136"/>
                  <a:gd name="T10" fmla="*/ 259561 w 112"/>
                  <a:gd name="T11" fmla="*/ 79865 h 136"/>
                  <a:gd name="T12" fmla="*/ 259561 w 112"/>
                  <a:gd name="T13" fmla="*/ 99831 h 136"/>
                  <a:gd name="T14" fmla="*/ 279527 w 112"/>
                  <a:gd name="T15" fmla="*/ 79865 h 136"/>
                  <a:gd name="T16" fmla="*/ 279527 w 112"/>
                  <a:gd name="T17" fmla="*/ 14975 h 136"/>
                  <a:gd name="T18" fmla="*/ 242090 w 112"/>
                  <a:gd name="T19" fmla="*/ 14975 h 136"/>
                  <a:gd name="T20" fmla="*/ 242090 w 112"/>
                  <a:gd name="T21" fmla="*/ 49916 h 136"/>
                  <a:gd name="T22" fmla="*/ 237099 w 112"/>
                  <a:gd name="T23" fmla="*/ 49916 h 136"/>
                  <a:gd name="T24" fmla="*/ 237099 w 112"/>
                  <a:gd name="T25" fmla="*/ 0 h 136"/>
                  <a:gd name="T26" fmla="*/ 222124 w 112"/>
                  <a:gd name="T27" fmla="*/ 0 h 136"/>
                  <a:gd name="T28" fmla="*/ 222124 w 112"/>
                  <a:gd name="T29" fmla="*/ 49916 h 136"/>
                  <a:gd name="T30" fmla="*/ 217133 w 112"/>
                  <a:gd name="T31" fmla="*/ 49916 h 136"/>
                  <a:gd name="T32" fmla="*/ 217133 w 112"/>
                  <a:gd name="T33" fmla="*/ 14975 h 136"/>
                  <a:gd name="T34" fmla="*/ 197166 w 112"/>
                  <a:gd name="T35" fmla="*/ 14975 h 136"/>
                  <a:gd name="T36" fmla="*/ 197166 w 112"/>
                  <a:gd name="T37" fmla="*/ 49916 h 136"/>
                  <a:gd name="T38" fmla="*/ 189679 w 112"/>
                  <a:gd name="T39" fmla="*/ 49916 h 136"/>
                  <a:gd name="T40" fmla="*/ 189679 w 112"/>
                  <a:gd name="T41" fmla="*/ 0 h 136"/>
                  <a:gd name="T42" fmla="*/ 179696 w 112"/>
                  <a:gd name="T43" fmla="*/ 0 h 136"/>
                  <a:gd name="T44" fmla="*/ 179696 w 112"/>
                  <a:gd name="T45" fmla="*/ 49916 h 136"/>
                  <a:gd name="T46" fmla="*/ 169713 w 112"/>
                  <a:gd name="T47" fmla="*/ 49916 h 136"/>
                  <a:gd name="T48" fmla="*/ 169713 w 112"/>
                  <a:gd name="T49" fmla="*/ 14975 h 136"/>
                  <a:gd name="T50" fmla="*/ 149747 w 112"/>
                  <a:gd name="T51" fmla="*/ 14975 h 136"/>
                  <a:gd name="T52" fmla="*/ 149747 w 112"/>
                  <a:gd name="T53" fmla="*/ 49916 h 136"/>
                  <a:gd name="T54" fmla="*/ 142259 w 112"/>
                  <a:gd name="T55" fmla="*/ 49916 h 136"/>
                  <a:gd name="T56" fmla="*/ 142259 w 112"/>
                  <a:gd name="T57" fmla="*/ 0 h 136"/>
                  <a:gd name="T58" fmla="*/ 132276 w 112"/>
                  <a:gd name="T59" fmla="*/ 0 h 136"/>
                  <a:gd name="T60" fmla="*/ 132276 w 112"/>
                  <a:gd name="T61" fmla="*/ 49916 h 136"/>
                  <a:gd name="T62" fmla="*/ 127285 w 112"/>
                  <a:gd name="T63" fmla="*/ 49916 h 136"/>
                  <a:gd name="T64" fmla="*/ 127285 w 112"/>
                  <a:gd name="T65" fmla="*/ 14975 h 136"/>
                  <a:gd name="T66" fmla="*/ 107318 w 112"/>
                  <a:gd name="T67" fmla="*/ 14975 h 136"/>
                  <a:gd name="T68" fmla="*/ 107318 w 112"/>
                  <a:gd name="T69" fmla="*/ 49916 h 136"/>
                  <a:gd name="T70" fmla="*/ 99831 w 112"/>
                  <a:gd name="T71" fmla="*/ 49916 h 136"/>
                  <a:gd name="T72" fmla="*/ 99831 w 112"/>
                  <a:gd name="T73" fmla="*/ 0 h 136"/>
                  <a:gd name="T74" fmla="*/ 87352 w 112"/>
                  <a:gd name="T75" fmla="*/ 0 h 136"/>
                  <a:gd name="T76" fmla="*/ 87352 w 112"/>
                  <a:gd name="T77" fmla="*/ 49916 h 136"/>
                  <a:gd name="T78" fmla="*/ 79865 w 112"/>
                  <a:gd name="T79" fmla="*/ 49916 h 136"/>
                  <a:gd name="T80" fmla="*/ 79865 w 112"/>
                  <a:gd name="T81" fmla="*/ 14975 h 136"/>
                  <a:gd name="T82" fmla="*/ 62394 w 112"/>
                  <a:gd name="T83" fmla="*/ 14975 h 136"/>
                  <a:gd name="T84" fmla="*/ 62394 w 112"/>
                  <a:gd name="T85" fmla="*/ 49916 h 136"/>
                  <a:gd name="T86" fmla="*/ 57403 w 112"/>
                  <a:gd name="T87" fmla="*/ 49916 h 136"/>
                  <a:gd name="T88" fmla="*/ 57403 w 112"/>
                  <a:gd name="T89" fmla="*/ 0 h 136"/>
                  <a:gd name="T90" fmla="*/ 42428 w 112"/>
                  <a:gd name="T91" fmla="*/ 0 h 136"/>
                  <a:gd name="T92" fmla="*/ 42428 w 112"/>
                  <a:gd name="T93" fmla="*/ 49916 h 136"/>
                  <a:gd name="T94" fmla="*/ 37437 w 112"/>
                  <a:gd name="T95" fmla="*/ 49916 h 136"/>
                  <a:gd name="T96" fmla="*/ 37437 w 112"/>
                  <a:gd name="T97" fmla="*/ 14975 h 136"/>
                  <a:gd name="T98" fmla="*/ 0 w 112"/>
                  <a:gd name="T99" fmla="*/ 14975 h 136"/>
                  <a:gd name="T100" fmla="*/ 0 w 112"/>
                  <a:gd name="T101" fmla="*/ 59899 h 136"/>
                  <a:gd name="T102" fmla="*/ 0 w 112"/>
                  <a:gd name="T103" fmla="*/ 69882 h 136"/>
                  <a:gd name="T104" fmla="*/ 0 w 112"/>
                  <a:gd name="T105" fmla="*/ 339426 h 136"/>
                  <a:gd name="T106" fmla="*/ 222124 w 112"/>
                  <a:gd name="T107" fmla="*/ 339426 h 136"/>
                  <a:gd name="T108" fmla="*/ 279527 w 112"/>
                  <a:gd name="T109" fmla="*/ 274536 h 136"/>
                  <a:gd name="T110" fmla="*/ 279527 w 112"/>
                  <a:gd name="T111" fmla="*/ 209645 h 136"/>
                  <a:gd name="T112" fmla="*/ 259561 w 112"/>
                  <a:gd name="T113" fmla="*/ 229612 h 136"/>
                  <a:gd name="T114" fmla="*/ 259561 w 112"/>
                  <a:gd name="T115" fmla="*/ 252074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1" name="Rectangle 117"/>
              <p:cNvSpPr>
                <a:spLocks noChangeArrowheads="1"/>
              </p:cNvSpPr>
              <p:nvPr/>
            </p:nvSpPr>
            <p:spPr bwMode="auto">
              <a:xfrm>
                <a:off x="5312429" y="1666547"/>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2" name="Rectangle 118"/>
              <p:cNvSpPr>
                <a:spLocks noChangeArrowheads="1"/>
              </p:cNvSpPr>
              <p:nvPr/>
            </p:nvSpPr>
            <p:spPr bwMode="auto">
              <a:xfrm>
                <a:off x="5312429" y="1705464"/>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3" name="Rectangle 119"/>
              <p:cNvSpPr>
                <a:spLocks noChangeArrowheads="1"/>
              </p:cNvSpPr>
              <p:nvPr/>
            </p:nvSpPr>
            <p:spPr bwMode="auto">
              <a:xfrm>
                <a:off x="5312429" y="1749246"/>
                <a:ext cx="107051" cy="145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44" name="Rectangle 120"/>
              <p:cNvSpPr>
                <a:spLocks noChangeArrowheads="1"/>
              </p:cNvSpPr>
              <p:nvPr/>
            </p:nvSpPr>
            <p:spPr bwMode="auto">
              <a:xfrm>
                <a:off x="5312429" y="1790596"/>
                <a:ext cx="107051" cy="17027"/>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49" name="组合 48"/>
          <p:cNvGrpSpPr/>
          <p:nvPr userDrawn="1"/>
        </p:nvGrpSpPr>
        <p:grpSpPr>
          <a:xfrm>
            <a:off x="6608168" y="1558812"/>
            <a:ext cx="1095236" cy="1460842"/>
            <a:chOff x="9976487" y="1872580"/>
            <a:chExt cx="1686798" cy="1687408"/>
          </a:xfrm>
        </p:grpSpPr>
        <p:grpSp>
          <p:nvGrpSpPr>
            <p:cNvPr id="50" name="组合 49"/>
            <p:cNvGrpSpPr/>
            <p:nvPr/>
          </p:nvGrpSpPr>
          <p:grpSpPr>
            <a:xfrm>
              <a:off x="9976487" y="1872580"/>
              <a:ext cx="1686798" cy="1687408"/>
              <a:chOff x="4345444" y="2542859"/>
              <a:chExt cx="1810550" cy="1811205"/>
            </a:xfrm>
          </p:grpSpPr>
          <p:grpSp>
            <p:nvGrpSpPr>
              <p:cNvPr id="70" name="组合 6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2"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73" name="椭圆 7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71" name="椭圆 70"/>
              <p:cNvSpPr/>
              <p:nvPr/>
            </p:nvSpPr>
            <p:spPr>
              <a:xfrm>
                <a:off x="4565570" y="2763062"/>
                <a:ext cx="1370298" cy="1370793"/>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51" name="组合 50"/>
            <p:cNvGrpSpPr/>
            <p:nvPr/>
          </p:nvGrpSpPr>
          <p:grpSpPr>
            <a:xfrm>
              <a:off x="10405129" y="2280188"/>
              <a:ext cx="820680" cy="812962"/>
              <a:chOff x="9364954" y="1516098"/>
              <a:chExt cx="370262" cy="366780"/>
            </a:xfrm>
          </p:grpSpPr>
          <p:sp>
            <p:nvSpPr>
              <p:cNvPr id="52" name="Freeform 150"/>
              <p:cNvSpPr>
                <a:spLocks noEditPoints="1" noChangeArrowheads="1"/>
              </p:cNvSpPr>
              <p:nvPr/>
            </p:nvSpPr>
            <p:spPr bwMode="auto">
              <a:xfrm>
                <a:off x="9364954" y="1516098"/>
                <a:ext cx="370262" cy="366780"/>
              </a:xfrm>
              <a:custGeom>
                <a:avLst/>
                <a:gdLst>
                  <a:gd name="T0" fmla="*/ 189680 w 114"/>
                  <a:gd name="T1" fmla="*/ 0 h 114"/>
                  <a:gd name="T2" fmla="*/ 0 w 114"/>
                  <a:gd name="T3" fmla="*/ 188432 h 114"/>
                  <a:gd name="T4" fmla="*/ 189680 w 114"/>
                  <a:gd name="T5" fmla="*/ 376864 h 114"/>
                  <a:gd name="T6" fmla="*/ 379359 w 114"/>
                  <a:gd name="T7" fmla="*/ 188432 h 114"/>
                  <a:gd name="T8" fmla="*/ 189680 w 114"/>
                  <a:gd name="T9" fmla="*/ 0 h 114"/>
                  <a:gd name="T10" fmla="*/ 189680 w 114"/>
                  <a:gd name="T11" fmla="*/ 357029 h 114"/>
                  <a:gd name="T12" fmla="*/ 19966 w 114"/>
                  <a:gd name="T13" fmla="*/ 188432 h 114"/>
                  <a:gd name="T14" fmla="*/ 189680 w 114"/>
                  <a:gd name="T15" fmla="*/ 19835 h 114"/>
                  <a:gd name="T16" fmla="*/ 359393 w 114"/>
                  <a:gd name="T17" fmla="*/ 188432 h 114"/>
                  <a:gd name="T18" fmla="*/ 189680 w 114"/>
                  <a:gd name="T19" fmla="*/ 357029 h 1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
                  <a:gd name="T31" fmla="*/ 0 h 114"/>
                  <a:gd name="T32" fmla="*/ 114 w 114"/>
                  <a:gd name="T33" fmla="*/ 114 h 1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 h="114">
                    <a:moveTo>
                      <a:pt x="57" y="0"/>
                    </a:moveTo>
                    <a:cubicBezTo>
                      <a:pt x="25" y="0"/>
                      <a:pt x="0" y="25"/>
                      <a:pt x="0" y="57"/>
                    </a:cubicBezTo>
                    <a:cubicBezTo>
                      <a:pt x="0" y="89"/>
                      <a:pt x="25" y="114"/>
                      <a:pt x="57" y="114"/>
                    </a:cubicBezTo>
                    <a:cubicBezTo>
                      <a:pt x="89" y="114"/>
                      <a:pt x="114" y="89"/>
                      <a:pt x="114" y="57"/>
                    </a:cubicBezTo>
                    <a:cubicBezTo>
                      <a:pt x="114" y="25"/>
                      <a:pt x="89" y="0"/>
                      <a:pt x="57" y="0"/>
                    </a:cubicBezTo>
                    <a:close/>
                    <a:moveTo>
                      <a:pt x="57" y="108"/>
                    </a:moveTo>
                    <a:cubicBezTo>
                      <a:pt x="29" y="108"/>
                      <a:pt x="6" y="85"/>
                      <a:pt x="6" y="57"/>
                    </a:cubicBezTo>
                    <a:cubicBezTo>
                      <a:pt x="6" y="29"/>
                      <a:pt x="29" y="6"/>
                      <a:pt x="57" y="6"/>
                    </a:cubicBezTo>
                    <a:cubicBezTo>
                      <a:pt x="85" y="6"/>
                      <a:pt x="108" y="29"/>
                      <a:pt x="108" y="57"/>
                    </a:cubicBezTo>
                    <a:cubicBezTo>
                      <a:pt x="108" y="85"/>
                      <a:pt x="85" y="108"/>
                      <a:pt x="57" y="108"/>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3" name="Rectangle 151"/>
              <p:cNvSpPr>
                <a:spLocks noChangeArrowheads="1"/>
              </p:cNvSpPr>
              <p:nvPr/>
            </p:nvSpPr>
            <p:spPr bwMode="auto">
              <a:xfrm>
                <a:off x="9506239" y="1780859"/>
                <a:ext cx="21924"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4" name="Rectangle 152"/>
              <p:cNvSpPr>
                <a:spLocks noChangeArrowheads="1"/>
              </p:cNvSpPr>
              <p:nvPr/>
            </p:nvSpPr>
            <p:spPr bwMode="auto">
              <a:xfrm>
                <a:off x="9540342" y="1780859"/>
                <a:ext cx="19487"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5" name="Rectangle 153"/>
              <p:cNvSpPr>
                <a:spLocks noChangeArrowheads="1"/>
              </p:cNvSpPr>
              <p:nvPr/>
            </p:nvSpPr>
            <p:spPr bwMode="auto">
              <a:xfrm>
                <a:off x="9574445" y="1780859"/>
                <a:ext cx="19487" cy="41294"/>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6" name="Freeform 154"/>
              <p:cNvSpPr>
                <a:spLocks noChangeArrowheads="1"/>
              </p:cNvSpPr>
              <p:nvPr/>
            </p:nvSpPr>
            <p:spPr bwMode="auto">
              <a:xfrm>
                <a:off x="9479444" y="1620544"/>
                <a:ext cx="80387" cy="82586"/>
              </a:xfrm>
              <a:custGeom>
                <a:avLst/>
                <a:gdLst>
                  <a:gd name="T0" fmla="*/ 62595 w 25"/>
                  <a:gd name="T1" fmla="*/ 74674 h 25"/>
                  <a:gd name="T2" fmla="*/ 72479 w 25"/>
                  <a:gd name="T3" fmla="*/ 84857 h 25"/>
                  <a:gd name="T4" fmla="*/ 82362 w 25"/>
                  <a:gd name="T5" fmla="*/ 74674 h 25"/>
                  <a:gd name="T6" fmla="*/ 72479 w 25"/>
                  <a:gd name="T7" fmla="*/ 64491 h 25"/>
                  <a:gd name="T8" fmla="*/ 69184 w 25"/>
                  <a:gd name="T9" fmla="*/ 64491 h 25"/>
                  <a:gd name="T10" fmla="*/ 0 w 25"/>
                  <a:gd name="T11" fmla="*/ 0 h 25"/>
                  <a:gd name="T12" fmla="*/ 62595 w 25"/>
                  <a:gd name="T13" fmla="*/ 74674 h 25"/>
                  <a:gd name="T14" fmla="*/ 62595 w 25"/>
                  <a:gd name="T15" fmla="*/ 74674 h 25"/>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5"/>
                  <a:gd name="T26" fmla="*/ 25 w 25"/>
                  <a:gd name="T27" fmla="*/ 25 h 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5">
                    <a:moveTo>
                      <a:pt x="19" y="22"/>
                    </a:moveTo>
                    <a:cubicBezTo>
                      <a:pt x="19" y="24"/>
                      <a:pt x="20" y="25"/>
                      <a:pt x="22" y="25"/>
                    </a:cubicBezTo>
                    <a:cubicBezTo>
                      <a:pt x="24" y="25"/>
                      <a:pt x="25" y="24"/>
                      <a:pt x="25" y="22"/>
                    </a:cubicBezTo>
                    <a:cubicBezTo>
                      <a:pt x="25" y="21"/>
                      <a:pt x="24" y="19"/>
                      <a:pt x="22" y="19"/>
                    </a:cubicBezTo>
                    <a:cubicBezTo>
                      <a:pt x="22" y="19"/>
                      <a:pt x="22" y="19"/>
                      <a:pt x="21" y="19"/>
                    </a:cubicBezTo>
                    <a:cubicBezTo>
                      <a:pt x="0" y="0"/>
                      <a:pt x="0" y="0"/>
                      <a:pt x="0" y="0"/>
                    </a:cubicBezTo>
                    <a:cubicBezTo>
                      <a:pt x="19" y="22"/>
                      <a:pt x="19" y="22"/>
                      <a:pt x="19" y="22"/>
                    </a:cubicBezTo>
                    <a:cubicBezTo>
                      <a:pt x="19" y="22"/>
                      <a:pt x="19" y="22"/>
                      <a:pt x="19" y="22"/>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7" name="Freeform 155"/>
              <p:cNvSpPr>
                <a:spLocks noChangeArrowheads="1"/>
              </p:cNvSpPr>
              <p:nvPr/>
            </p:nvSpPr>
            <p:spPr bwMode="auto">
              <a:xfrm>
                <a:off x="9430725" y="1780859"/>
                <a:ext cx="21924" cy="19432"/>
              </a:xfrm>
              <a:custGeom>
                <a:avLst/>
                <a:gdLst>
                  <a:gd name="T0" fmla="*/ 0 w 9"/>
                  <a:gd name="T1" fmla="*/ 14974 h 8"/>
                  <a:gd name="T2" fmla="*/ 7488 w 9"/>
                  <a:gd name="T3" fmla="*/ 19966 h 8"/>
                  <a:gd name="T4" fmla="*/ 22463 w 9"/>
                  <a:gd name="T5" fmla="*/ 2496 h 8"/>
                  <a:gd name="T6" fmla="*/ 17471 w 9"/>
                  <a:gd name="T7" fmla="*/ 0 h 8"/>
                  <a:gd name="T8" fmla="*/ 0 w 9"/>
                  <a:gd name="T9" fmla="*/ 14974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6"/>
                    </a:moveTo>
                    <a:lnTo>
                      <a:pt x="3" y="8"/>
                    </a:lnTo>
                    <a:lnTo>
                      <a:pt x="9" y="1"/>
                    </a:lnTo>
                    <a:lnTo>
                      <a:pt x="7" y="0"/>
                    </a:lnTo>
                    <a:lnTo>
                      <a:pt x="0" y="6"/>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8" name="Freeform 156"/>
              <p:cNvSpPr>
                <a:spLocks noChangeArrowheads="1"/>
              </p:cNvSpPr>
              <p:nvPr/>
            </p:nvSpPr>
            <p:spPr bwMode="auto">
              <a:xfrm>
                <a:off x="9411238" y="1737137"/>
                <a:ext cx="26796" cy="14574"/>
              </a:xfrm>
              <a:custGeom>
                <a:avLst/>
                <a:gdLst>
                  <a:gd name="T0" fmla="*/ 22462 w 11"/>
                  <a:gd name="T1" fmla="*/ 0 h 6"/>
                  <a:gd name="T2" fmla="*/ 0 w 11"/>
                  <a:gd name="T3" fmla="*/ 7488 h 6"/>
                  <a:gd name="T4" fmla="*/ 2496 w 11"/>
                  <a:gd name="T5" fmla="*/ 14975 h 6"/>
                  <a:gd name="T6" fmla="*/ 27454 w 11"/>
                  <a:gd name="T7" fmla="*/ 7488 h 6"/>
                  <a:gd name="T8" fmla="*/ 22462 w 11"/>
                  <a:gd name="T9" fmla="*/ 0 h 6"/>
                  <a:gd name="T10" fmla="*/ 0 60000 65536"/>
                  <a:gd name="T11" fmla="*/ 0 60000 65536"/>
                  <a:gd name="T12" fmla="*/ 0 60000 65536"/>
                  <a:gd name="T13" fmla="*/ 0 60000 65536"/>
                  <a:gd name="T14" fmla="*/ 0 60000 65536"/>
                  <a:gd name="T15" fmla="*/ 0 w 11"/>
                  <a:gd name="T16" fmla="*/ 0 h 6"/>
                  <a:gd name="T17" fmla="*/ 11 w 11"/>
                  <a:gd name="T18" fmla="*/ 6 h 6"/>
                </a:gdLst>
                <a:ahLst/>
                <a:cxnLst>
                  <a:cxn ang="T10">
                    <a:pos x="T0" y="T1"/>
                  </a:cxn>
                  <a:cxn ang="T11">
                    <a:pos x="T2" y="T3"/>
                  </a:cxn>
                  <a:cxn ang="T12">
                    <a:pos x="T4" y="T5"/>
                  </a:cxn>
                  <a:cxn ang="T13">
                    <a:pos x="T6" y="T7"/>
                  </a:cxn>
                  <a:cxn ang="T14">
                    <a:pos x="T8" y="T9"/>
                  </a:cxn>
                </a:cxnLst>
                <a:rect l="T15" t="T16" r="T17" b="T18"/>
                <a:pathLst>
                  <a:path w="11" h="6">
                    <a:moveTo>
                      <a:pt x="9" y="0"/>
                    </a:moveTo>
                    <a:lnTo>
                      <a:pt x="0" y="3"/>
                    </a:lnTo>
                    <a:lnTo>
                      <a:pt x="1" y="6"/>
                    </a:lnTo>
                    <a:lnTo>
                      <a:pt x="11" y="3"/>
                    </a:lnTo>
                    <a:lnTo>
                      <a:pt x="9"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59" name="Freeform 157"/>
              <p:cNvSpPr>
                <a:spLocks noChangeArrowheads="1"/>
              </p:cNvSpPr>
              <p:nvPr/>
            </p:nvSpPr>
            <p:spPr bwMode="auto">
              <a:xfrm>
                <a:off x="9442904" y="1588969"/>
                <a:ext cx="19487" cy="21862"/>
              </a:xfrm>
              <a:custGeom>
                <a:avLst/>
                <a:gdLst>
                  <a:gd name="T0" fmla="*/ 0 w 8"/>
                  <a:gd name="T1" fmla="*/ 7488 h 9"/>
                  <a:gd name="T2" fmla="*/ 17470 w 8"/>
                  <a:gd name="T3" fmla="*/ 22463 h 9"/>
                  <a:gd name="T4" fmla="*/ 19966 w 8"/>
                  <a:gd name="T5" fmla="*/ 17471 h 9"/>
                  <a:gd name="T6" fmla="*/ 4992 w 8"/>
                  <a:gd name="T7" fmla="*/ 0 h 9"/>
                  <a:gd name="T8" fmla="*/ 0 w 8"/>
                  <a:gd name="T9" fmla="*/ 7488 h 9"/>
                  <a:gd name="T10" fmla="*/ 0 60000 65536"/>
                  <a:gd name="T11" fmla="*/ 0 60000 65536"/>
                  <a:gd name="T12" fmla="*/ 0 60000 65536"/>
                  <a:gd name="T13" fmla="*/ 0 60000 65536"/>
                  <a:gd name="T14" fmla="*/ 0 60000 65536"/>
                  <a:gd name="T15" fmla="*/ 0 w 8"/>
                  <a:gd name="T16" fmla="*/ 0 h 9"/>
                  <a:gd name="T17" fmla="*/ 8 w 8"/>
                  <a:gd name="T18" fmla="*/ 9 h 9"/>
                </a:gdLst>
                <a:ahLst/>
                <a:cxnLst>
                  <a:cxn ang="T10">
                    <a:pos x="T0" y="T1"/>
                  </a:cxn>
                  <a:cxn ang="T11">
                    <a:pos x="T2" y="T3"/>
                  </a:cxn>
                  <a:cxn ang="T12">
                    <a:pos x="T4" y="T5"/>
                  </a:cxn>
                  <a:cxn ang="T13">
                    <a:pos x="T6" y="T7"/>
                  </a:cxn>
                  <a:cxn ang="T14">
                    <a:pos x="T8" y="T9"/>
                  </a:cxn>
                </a:cxnLst>
                <a:rect l="T15" t="T16" r="T17" b="T18"/>
                <a:pathLst>
                  <a:path w="8" h="9">
                    <a:moveTo>
                      <a:pt x="0" y="3"/>
                    </a:moveTo>
                    <a:lnTo>
                      <a:pt x="7" y="9"/>
                    </a:lnTo>
                    <a:lnTo>
                      <a:pt x="8" y="7"/>
                    </a:lnTo>
                    <a:lnTo>
                      <a:pt x="2" y="0"/>
                    </a:lnTo>
                    <a:lnTo>
                      <a:pt x="0"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0" name="Freeform 158"/>
              <p:cNvSpPr>
                <a:spLocks noChangeArrowheads="1"/>
              </p:cNvSpPr>
              <p:nvPr/>
            </p:nvSpPr>
            <p:spPr bwMode="auto">
              <a:xfrm>
                <a:off x="9413673" y="1637548"/>
                <a:ext cx="26796" cy="12146"/>
              </a:xfrm>
              <a:custGeom>
                <a:avLst/>
                <a:gdLst>
                  <a:gd name="T0" fmla="*/ 27454 w 11"/>
                  <a:gd name="T1" fmla="*/ 7488 h 5"/>
                  <a:gd name="T2" fmla="*/ 4992 w 11"/>
                  <a:gd name="T3" fmla="*/ 0 h 5"/>
                  <a:gd name="T4" fmla="*/ 0 w 11"/>
                  <a:gd name="T5" fmla="*/ 7488 h 5"/>
                  <a:gd name="T6" fmla="*/ 24958 w 11"/>
                  <a:gd name="T7" fmla="*/ 12480 h 5"/>
                  <a:gd name="T8" fmla="*/ 27454 w 11"/>
                  <a:gd name="T9" fmla="*/ 7488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1" y="3"/>
                    </a:moveTo>
                    <a:lnTo>
                      <a:pt x="2" y="0"/>
                    </a:lnTo>
                    <a:lnTo>
                      <a:pt x="0" y="3"/>
                    </a:lnTo>
                    <a:lnTo>
                      <a:pt x="10" y="5"/>
                    </a:lnTo>
                    <a:lnTo>
                      <a:pt x="11"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1" name="Rectangle 159"/>
              <p:cNvSpPr>
                <a:spLocks noChangeArrowheads="1"/>
              </p:cNvSpPr>
              <p:nvPr/>
            </p:nvSpPr>
            <p:spPr bwMode="auto">
              <a:xfrm>
                <a:off x="9547650" y="1550104"/>
                <a:ext cx="7308" cy="21862"/>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2" name="Freeform 160"/>
              <p:cNvSpPr>
                <a:spLocks noChangeArrowheads="1"/>
              </p:cNvSpPr>
              <p:nvPr/>
            </p:nvSpPr>
            <p:spPr bwMode="auto">
              <a:xfrm>
                <a:off x="9481879" y="1559820"/>
                <a:ext cx="17052" cy="21862"/>
              </a:xfrm>
              <a:custGeom>
                <a:avLst/>
                <a:gdLst>
                  <a:gd name="T0" fmla="*/ 17471 w 7"/>
                  <a:gd name="T1" fmla="*/ 19967 h 9"/>
                  <a:gd name="T2" fmla="*/ 7488 w 7"/>
                  <a:gd name="T3" fmla="*/ 0 h 9"/>
                  <a:gd name="T4" fmla="*/ 0 w 7"/>
                  <a:gd name="T5" fmla="*/ 4992 h 9"/>
                  <a:gd name="T6" fmla="*/ 9983 w 7"/>
                  <a:gd name="T7" fmla="*/ 22463 h 9"/>
                  <a:gd name="T8" fmla="*/ 17471 w 7"/>
                  <a:gd name="T9" fmla="*/ 19967 h 9"/>
                  <a:gd name="T10" fmla="*/ 0 60000 65536"/>
                  <a:gd name="T11" fmla="*/ 0 60000 65536"/>
                  <a:gd name="T12" fmla="*/ 0 60000 65536"/>
                  <a:gd name="T13" fmla="*/ 0 60000 65536"/>
                  <a:gd name="T14" fmla="*/ 0 60000 65536"/>
                  <a:gd name="T15" fmla="*/ 0 w 7"/>
                  <a:gd name="T16" fmla="*/ 0 h 9"/>
                  <a:gd name="T17" fmla="*/ 7 w 7"/>
                  <a:gd name="T18" fmla="*/ 9 h 9"/>
                </a:gdLst>
                <a:ahLst/>
                <a:cxnLst>
                  <a:cxn ang="T10">
                    <a:pos x="T0" y="T1"/>
                  </a:cxn>
                  <a:cxn ang="T11">
                    <a:pos x="T2" y="T3"/>
                  </a:cxn>
                  <a:cxn ang="T12">
                    <a:pos x="T4" y="T5"/>
                  </a:cxn>
                  <a:cxn ang="T13">
                    <a:pos x="T6" y="T7"/>
                  </a:cxn>
                  <a:cxn ang="T14">
                    <a:pos x="T8" y="T9"/>
                  </a:cxn>
                </a:cxnLst>
                <a:rect l="T15" t="T16" r="T17" b="T18"/>
                <a:pathLst>
                  <a:path w="7" h="9">
                    <a:moveTo>
                      <a:pt x="7" y="8"/>
                    </a:moveTo>
                    <a:lnTo>
                      <a:pt x="3" y="0"/>
                    </a:lnTo>
                    <a:lnTo>
                      <a:pt x="0" y="2"/>
                    </a:lnTo>
                    <a:lnTo>
                      <a:pt x="4" y="9"/>
                    </a:lnTo>
                    <a:lnTo>
                      <a:pt x="7" y="8"/>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3" name="Freeform 161"/>
              <p:cNvSpPr>
                <a:spLocks noChangeArrowheads="1"/>
              </p:cNvSpPr>
              <p:nvPr/>
            </p:nvSpPr>
            <p:spPr bwMode="auto">
              <a:xfrm>
                <a:off x="9593932" y="1559820"/>
                <a:ext cx="12181" cy="26719"/>
              </a:xfrm>
              <a:custGeom>
                <a:avLst/>
                <a:gdLst>
                  <a:gd name="T0" fmla="*/ 0 w 5"/>
                  <a:gd name="T1" fmla="*/ 22462 h 11"/>
                  <a:gd name="T2" fmla="*/ 4992 w 5"/>
                  <a:gd name="T3" fmla="*/ 27454 h 11"/>
                  <a:gd name="T4" fmla="*/ 12480 w 5"/>
                  <a:gd name="T5" fmla="*/ 4992 h 11"/>
                  <a:gd name="T6" fmla="*/ 4992 w 5"/>
                  <a:gd name="T7" fmla="*/ 0 h 11"/>
                  <a:gd name="T8" fmla="*/ 0 w 5"/>
                  <a:gd name="T9" fmla="*/ 22462 h 11"/>
                  <a:gd name="T10" fmla="*/ 0 60000 65536"/>
                  <a:gd name="T11" fmla="*/ 0 60000 65536"/>
                  <a:gd name="T12" fmla="*/ 0 60000 65536"/>
                  <a:gd name="T13" fmla="*/ 0 60000 65536"/>
                  <a:gd name="T14" fmla="*/ 0 60000 65536"/>
                  <a:gd name="T15" fmla="*/ 0 w 5"/>
                  <a:gd name="T16" fmla="*/ 0 h 11"/>
                  <a:gd name="T17" fmla="*/ 5 w 5"/>
                  <a:gd name="T18" fmla="*/ 11 h 11"/>
                </a:gdLst>
                <a:ahLst/>
                <a:cxnLst>
                  <a:cxn ang="T10">
                    <a:pos x="T0" y="T1"/>
                  </a:cxn>
                  <a:cxn ang="T11">
                    <a:pos x="T2" y="T3"/>
                  </a:cxn>
                  <a:cxn ang="T12">
                    <a:pos x="T4" y="T5"/>
                  </a:cxn>
                  <a:cxn ang="T13">
                    <a:pos x="T6" y="T7"/>
                  </a:cxn>
                  <a:cxn ang="T14">
                    <a:pos x="T8" y="T9"/>
                  </a:cxn>
                </a:cxnLst>
                <a:rect l="T15" t="T16" r="T17" b="T18"/>
                <a:pathLst>
                  <a:path w="5" h="11">
                    <a:moveTo>
                      <a:pt x="0" y="9"/>
                    </a:moveTo>
                    <a:lnTo>
                      <a:pt x="2" y="11"/>
                    </a:lnTo>
                    <a:lnTo>
                      <a:pt x="5" y="2"/>
                    </a:lnTo>
                    <a:lnTo>
                      <a:pt x="2" y="0"/>
                    </a:lnTo>
                    <a:lnTo>
                      <a:pt x="0" y="9"/>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4" name="Freeform 162"/>
              <p:cNvSpPr>
                <a:spLocks noChangeArrowheads="1"/>
              </p:cNvSpPr>
              <p:nvPr/>
            </p:nvSpPr>
            <p:spPr bwMode="auto">
              <a:xfrm>
                <a:off x="9635344" y="1780859"/>
                <a:ext cx="21924" cy="19432"/>
              </a:xfrm>
              <a:custGeom>
                <a:avLst/>
                <a:gdLst>
                  <a:gd name="T0" fmla="*/ 0 w 9"/>
                  <a:gd name="T1" fmla="*/ 2496 h 8"/>
                  <a:gd name="T2" fmla="*/ 19967 w 9"/>
                  <a:gd name="T3" fmla="*/ 19966 h 8"/>
                  <a:gd name="T4" fmla="*/ 22463 w 9"/>
                  <a:gd name="T5" fmla="*/ 14974 h 8"/>
                  <a:gd name="T6" fmla="*/ 7488 w 9"/>
                  <a:gd name="T7" fmla="*/ 0 h 8"/>
                  <a:gd name="T8" fmla="*/ 0 w 9"/>
                  <a:gd name="T9" fmla="*/ 2496 h 8"/>
                  <a:gd name="T10" fmla="*/ 0 60000 65536"/>
                  <a:gd name="T11" fmla="*/ 0 60000 65536"/>
                  <a:gd name="T12" fmla="*/ 0 60000 65536"/>
                  <a:gd name="T13" fmla="*/ 0 60000 65536"/>
                  <a:gd name="T14" fmla="*/ 0 60000 65536"/>
                  <a:gd name="T15" fmla="*/ 0 w 9"/>
                  <a:gd name="T16" fmla="*/ 0 h 8"/>
                  <a:gd name="T17" fmla="*/ 9 w 9"/>
                  <a:gd name="T18" fmla="*/ 8 h 8"/>
                </a:gdLst>
                <a:ahLst/>
                <a:cxnLst>
                  <a:cxn ang="T10">
                    <a:pos x="T0" y="T1"/>
                  </a:cxn>
                  <a:cxn ang="T11">
                    <a:pos x="T2" y="T3"/>
                  </a:cxn>
                  <a:cxn ang="T12">
                    <a:pos x="T4" y="T5"/>
                  </a:cxn>
                  <a:cxn ang="T13">
                    <a:pos x="T6" y="T7"/>
                  </a:cxn>
                  <a:cxn ang="T14">
                    <a:pos x="T8" y="T9"/>
                  </a:cxn>
                </a:cxnLst>
                <a:rect l="T15" t="T16" r="T17" b="T18"/>
                <a:pathLst>
                  <a:path w="9" h="8">
                    <a:moveTo>
                      <a:pt x="0" y="1"/>
                    </a:moveTo>
                    <a:lnTo>
                      <a:pt x="8" y="8"/>
                    </a:lnTo>
                    <a:lnTo>
                      <a:pt x="9" y="6"/>
                    </a:lnTo>
                    <a:lnTo>
                      <a:pt x="3" y="0"/>
                    </a:lnTo>
                    <a:lnTo>
                      <a:pt x="0" y="1"/>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5" name="Freeform 163"/>
              <p:cNvSpPr>
                <a:spLocks noChangeArrowheads="1"/>
              </p:cNvSpPr>
              <p:nvPr/>
            </p:nvSpPr>
            <p:spPr bwMode="auto">
              <a:xfrm>
                <a:off x="9662138" y="1737137"/>
                <a:ext cx="24360" cy="14574"/>
              </a:xfrm>
              <a:custGeom>
                <a:avLst/>
                <a:gdLst>
                  <a:gd name="T0" fmla="*/ 0 w 10"/>
                  <a:gd name="T1" fmla="*/ 7488 h 6"/>
                  <a:gd name="T2" fmla="*/ 22462 w 10"/>
                  <a:gd name="T3" fmla="*/ 14975 h 6"/>
                  <a:gd name="T4" fmla="*/ 24958 w 10"/>
                  <a:gd name="T5" fmla="*/ 7488 h 6"/>
                  <a:gd name="T6" fmla="*/ 2496 w 10"/>
                  <a:gd name="T7" fmla="*/ 0 h 6"/>
                  <a:gd name="T8" fmla="*/ 0 w 10"/>
                  <a:gd name="T9" fmla="*/ 7488 h 6"/>
                  <a:gd name="T10" fmla="*/ 0 60000 65536"/>
                  <a:gd name="T11" fmla="*/ 0 60000 65536"/>
                  <a:gd name="T12" fmla="*/ 0 60000 65536"/>
                  <a:gd name="T13" fmla="*/ 0 60000 65536"/>
                  <a:gd name="T14" fmla="*/ 0 60000 65536"/>
                  <a:gd name="T15" fmla="*/ 0 w 10"/>
                  <a:gd name="T16" fmla="*/ 0 h 6"/>
                  <a:gd name="T17" fmla="*/ 10 w 10"/>
                  <a:gd name="T18" fmla="*/ 6 h 6"/>
                </a:gdLst>
                <a:ahLst/>
                <a:cxnLst>
                  <a:cxn ang="T10">
                    <a:pos x="T0" y="T1"/>
                  </a:cxn>
                  <a:cxn ang="T11">
                    <a:pos x="T2" y="T3"/>
                  </a:cxn>
                  <a:cxn ang="T12">
                    <a:pos x="T4" y="T5"/>
                  </a:cxn>
                  <a:cxn ang="T13">
                    <a:pos x="T6" y="T7"/>
                  </a:cxn>
                  <a:cxn ang="T14">
                    <a:pos x="T8" y="T9"/>
                  </a:cxn>
                </a:cxnLst>
                <a:rect l="T15" t="T16" r="T17" b="T18"/>
                <a:pathLst>
                  <a:path w="10" h="6">
                    <a:moveTo>
                      <a:pt x="0" y="3"/>
                    </a:moveTo>
                    <a:lnTo>
                      <a:pt x="9" y="6"/>
                    </a:lnTo>
                    <a:lnTo>
                      <a:pt x="10" y="3"/>
                    </a:lnTo>
                    <a:lnTo>
                      <a:pt x="1" y="0"/>
                    </a:lnTo>
                    <a:lnTo>
                      <a:pt x="0"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6" name="Freeform 164"/>
              <p:cNvSpPr>
                <a:spLocks noChangeArrowheads="1"/>
              </p:cNvSpPr>
              <p:nvPr/>
            </p:nvSpPr>
            <p:spPr bwMode="auto">
              <a:xfrm>
                <a:off x="9632907" y="1588969"/>
                <a:ext cx="21924" cy="21862"/>
              </a:xfrm>
              <a:custGeom>
                <a:avLst/>
                <a:gdLst>
                  <a:gd name="T0" fmla="*/ 22463 w 9"/>
                  <a:gd name="T1" fmla="*/ 7488 h 9"/>
                  <a:gd name="T2" fmla="*/ 19967 w 9"/>
                  <a:gd name="T3" fmla="*/ 0 h 9"/>
                  <a:gd name="T4" fmla="*/ 0 w 9"/>
                  <a:gd name="T5" fmla="*/ 17471 h 9"/>
                  <a:gd name="T6" fmla="*/ 4992 w 9"/>
                  <a:gd name="T7" fmla="*/ 22463 h 9"/>
                  <a:gd name="T8" fmla="*/ 22463 w 9"/>
                  <a:gd name="T9" fmla="*/ 7488 h 9"/>
                  <a:gd name="T10" fmla="*/ 0 60000 65536"/>
                  <a:gd name="T11" fmla="*/ 0 60000 65536"/>
                  <a:gd name="T12" fmla="*/ 0 60000 65536"/>
                  <a:gd name="T13" fmla="*/ 0 60000 65536"/>
                  <a:gd name="T14" fmla="*/ 0 60000 65536"/>
                  <a:gd name="T15" fmla="*/ 0 w 9"/>
                  <a:gd name="T16" fmla="*/ 0 h 9"/>
                  <a:gd name="T17" fmla="*/ 9 w 9"/>
                  <a:gd name="T18" fmla="*/ 9 h 9"/>
                </a:gdLst>
                <a:ahLst/>
                <a:cxnLst>
                  <a:cxn ang="T10">
                    <a:pos x="T0" y="T1"/>
                  </a:cxn>
                  <a:cxn ang="T11">
                    <a:pos x="T2" y="T3"/>
                  </a:cxn>
                  <a:cxn ang="T12">
                    <a:pos x="T4" y="T5"/>
                  </a:cxn>
                  <a:cxn ang="T13">
                    <a:pos x="T6" y="T7"/>
                  </a:cxn>
                  <a:cxn ang="T14">
                    <a:pos x="T8" y="T9"/>
                  </a:cxn>
                </a:cxnLst>
                <a:rect l="T15" t="T16" r="T17" b="T18"/>
                <a:pathLst>
                  <a:path w="9" h="9">
                    <a:moveTo>
                      <a:pt x="9" y="3"/>
                    </a:moveTo>
                    <a:lnTo>
                      <a:pt x="8" y="0"/>
                    </a:lnTo>
                    <a:lnTo>
                      <a:pt x="0" y="7"/>
                    </a:lnTo>
                    <a:lnTo>
                      <a:pt x="2" y="9"/>
                    </a:lnTo>
                    <a:lnTo>
                      <a:pt x="9" y="3"/>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7" name="Freeform 165"/>
              <p:cNvSpPr>
                <a:spLocks noChangeArrowheads="1"/>
              </p:cNvSpPr>
              <p:nvPr/>
            </p:nvSpPr>
            <p:spPr bwMode="auto">
              <a:xfrm>
                <a:off x="9657266" y="1637548"/>
                <a:ext cx="26796" cy="12146"/>
              </a:xfrm>
              <a:custGeom>
                <a:avLst/>
                <a:gdLst>
                  <a:gd name="T0" fmla="*/ 24958 w 11"/>
                  <a:gd name="T1" fmla="*/ 0 h 5"/>
                  <a:gd name="T2" fmla="*/ 0 w 11"/>
                  <a:gd name="T3" fmla="*/ 7488 h 5"/>
                  <a:gd name="T4" fmla="*/ 4992 w 11"/>
                  <a:gd name="T5" fmla="*/ 12480 h 5"/>
                  <a:gd name="T6" fmla="*/ 27454 w 11"/>
                  <a:gd name="T7" fmla="*/ 7488 h 5"/>
                  <a:gd name="T8" fmla="*/ 24958 w 11"/>
                  <a:gd name="T9" fmla="*/ 0 h 5"/>
                  <a:gd name="T10" fmla="*/ 0 60000 65536"/>
                  <a:gd name="T11" fmla="*/ 0 60000 65536"/>
                  <a:gd name="T12" fmla="*/ 0 60000 65536"/>
                  <a:gd name="T13" fmla="*/ 0 60000 65536"/>
                  <a:gd name="T14" fmla="*/ 0 60000 65536"/>
                  <a:gd name="T15" fmla="*/ 0 w 11"/>
                  <a:gd name="T16" fmla="*/ 0 h 5"/>
                  <a:gd name="T17" fmla="*/ 11 w 11"/>
                  <a:gd name="T18" fmla="*/ 5 h 5"/>
                </a:gdLst>
                <a:ahLst/>
                <a:cxnLst>
                  <a:cxn ang="T10">
                    <a:pos x="T0" y="T1"/>
                  </a:cxn>
                  <a:cxn ang="T11">
                    <a:pos x="T2" y="T3"/>
                  </a:cxn>
                  <a:cxn ang="T12">
                    <a:pos x="T4" y="T5"/>
                  </a:cxn>
                  <a:cxn ang="T13">
                    <a:pos x="T6" y="T7"/>
                  </a:cxn>
                  <a:cxn ang="T14">
                    <a:pos x="T8" y="T9"/>
                  </a:cxn>
                </a:cxnLst>
                <a:rect l="T15" t="T16" r="T17" b="T18"/>
                <a:pathLst>
                  <a:path w="11" h="5">
                    <a:moveTo>
                      <a:pt x="10" y="0"/>
                    </a:moveTo>
                    <a:lnTo>
                      <a:pt x="0" y="3"/>
                    </a:lnTo>
                    <a:lnTo>
                      <a:pt x="2" y="5"/>
                    </a:lnTo>
                    <a:lnTo>
                      <a:pt x="11" y="3"/>
                    </a:lnTo>
                    <a:lnTo>
                      <a:pt x="10"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8" name="Rectangle 166"/>
              <p:cNvSpPr>
                <a:spLocks noChangeArrowheads="1"/>
              </p:cNvSpPr>
              <p:nvPr/>
            </p:nvSpPr>
            <p:spPr bwMode="auto">
              <a:xfrm>
                <a:off x="9403929" y="1686128"/>
                <a:ext cx="24360" cy="7288"/>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69" name="Rectangle 167"/>
              <p:cNvSpPr>
                <a:spLocks noChangeArrowheads="1"/>
              </p:cNvSpPr>
              <p:nvPr/>
            </p:nvSpPr>
            <p:spPr bwMode="auto">
              <a:xfrm>
                <a:off x="9674318" y="1688557"/>
                <a:ext cx="26796" cy="7288"/>
              </a:xfrm>
              <a:prstGeom prst="rect">
                <a:avLst/>
              </a:pr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grpSp>
        <p:nvGrpSpPr>
          <p:cNvPr id="74" name="组合 73"/>
          <p:cNvGrpSpPr/>
          <p:nvPr userDrawn="1"/>
        </p:nvGrpSpPr>
        <p:grpSpPr>
          <a:xfrm>
            <a:off x="4971754" y="1558812"/>
            <a:ext cx="1095236" cy="1460842"/>
            <a:chOff x="7456207" y="1872580"/>
            <a:chExt cx="1686798" cy="1687408"/>
          </a:xfrm>
        </p:grpSpPr>
        <p:grpSp>
          <p:nvGrpSpPr>
            <p:cNvPr id="75" name="组合 74"/>
            <p:cNvGrpSpPr/>
            <p:nvPr/>
          </p:nvGrpSpPr>
          <p:grpSpPr>
            <a:xfrm>
              <a:off x="7456207" y="1872580"/>
              <a:ext cx="1686798" cy="1687408"/>
              <a:chOff x="4345444" y="2542859"/>
              <a:chExt cx="1810550" cy="1811205"/>
            </a:xfrm>
          </p:grpSpPr>
          <p:grpSp>
            <p:nvGrpSpPr>
              <p:cNvPr id="79" name="组合 7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1" name="同心圆 2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82" name="椭圆 8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0" name="椭圆 79"/>
              <p:cNvSpPr/>
              <p:nvPr/>
            </p:nvSpPr>
            <p:spPr>
              <a:xfrm>
                <a:off x="4603114" y="2743197"/>
                <a:ext cx="1370298" cy="1370793"/>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76" name="组合 75"/>
            <p:cNvGrpSpPr/>
            <p:nvPr/>
          </p:nvGrpSpPr>
          <p:grpSpPr>
            <a:xfrm>
              <a:off x="8045655" y="2441836"/>
              <a:ext cx="497642" cy="650189"/>
              <a:chOff x="7387461" y="1563302"/>
              <a:chExt cx="298655" cy="390205"/>
            </a:xfrm>
          </p:grpSpPr>
          <p:sp>
            <p:nvSpPr>
              <p:cNvPr id="77" name="Freeform 170"/>
              <p:cNvSpPr>
                <a:spLocks noChangeArrowheads="1"/>
              </p:cNvSpPr>
              <p:nvPr/>
            </p:nvSpPr>
            <p:spPr bwMode="auto">
              <a:xfrm>
                <a:off x="7393619" y="1683445"/>
                <a:ext cx="292497" cy="270062"/>
              </a:xfrm>
              <a:custGeom>
                <a:avLst/>
                <a:gdLst>
                  <a:gd name="T0" fmla="*/ 149747 w 90"/>
                  <a:gd name="T1" fmla="*/ 277032 h 83"/>
                  <a:gd name="T2" fmla="*/ 299494 w 90"/>
                  <a:gd name="T3" fmla="*/ 0 h 83"/>
                  <a:gd name="T4" fmla="*/ 0 w 90"/>
                  <a:gd name="T5" fmla="*/ 0 h 83"/>
                  <a:gd name="T6" fmla="*/ 149747 w 90"/>
                  <a:gd name="T7" fmla="*/ 277032 h 83"/>
                  <a:gd name="T8" fmla="*/ 0 60000 65536"/>
                  <a:gd name="T9" fmla="*/ 0 60000 65536"/>
                  <a:gd name="T10" fmla="*/ 0 60000 65536"/>
                  <a:gd name="T11" fmla="*/ 0 60000 65536"/>
                  <a:gd name="T12" fmla="*/ 0 w 90"/>
                  <a:gd name="T13" fmla="*/ 0 h 83"/>
                  <a:gd name="T14" fmla="*/ 90 w 90"/>
                  <a:gd name="T15" fmla="*/ 83 h 83"/>
                </a:gdLst>
                <a:ahLst/>
                <a:cxnLst>
                  <a:cxn ang="T8">
                    <a:pos x="T0" y="T1"/>
                  </a:cxn>
                  <a:cxn ang="T9">
                    <a:pos x="T2" y="T3"/>
                  </a:cxn>
                  <a:cxn ang="T10">
                    <a:pos x="T4" y="T5"/>
                  </a:cxn>
                  <a:cxn ang="T11">
                    <a:pos x="T6" y="T7"/>
                  </a:cxn>
                </a:cxnLst>
                <a:rect l="T12" t="T13" r="T14" b="T15"/>
                <a:pathLst>
                  <a:path w="90" h="83">
                    <a:moveTo>
                      <a:pt x="45" y="83"/>
                    </a:moveTo>
                    <a:cubicBezTo>
                      <a:pt x="90" y="59"/>
                      <a:pt x="90" y="0"/>
                      <a:pt x="90" y="0"/>
                    </a:cubicBezTo>
                    <a:cubicBezTo>
                      <a:pt x="0" y="0"/>
                      <a:pt x="0" y="0"/>
                      <a:pt x="0" y="0"/>
                    </a:cubicBezTo>
                    <a:cubicBezTo>
                      <a:pt x="0" y="0"/>
                      <a:pt x="0" y="59"/>
                      <a:pt x="45" y="83"/>
                    </a:cubicBez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sp>
            <p:nvSpPr>
              <p:cNvPr id="78" name="Freeform 171"/>
              <p:cNvSpPr>
                <a:spLocks noChangeArrowheads="1"/>
              </p:cNvSpPr>
              <p:nvPr/>
            </p:nvSpPr>
            <p:spPr bwMode="auto">
              <a:xfrm>
                <a:off x="7387461" y="1563302"/>
                <a:ext cx="292497" cy="92454"/>
              </a:xfrm>
              <a:custGeom>
                <a:avLst/>
                <a:gdLst>
                  <a:gd name="T0" fmla="*/ 279528 w 90"/>
                  <a:gd name="T1" fmla="*/ 0 h 29"/>
                  <a:gd name="T2" fmla="*/ 226284 w 90"/>
                  <a:gd name="T3" fmla="*/ 52326 h 29"/>
                  <a:gd name="T4" fmla="*/ 173041 w 90"/>
                  <a:gd name="T5" fmla="*/ 0 h 29"/>
                  <a:gd name="T6" fmla="*/ 129781 w 90"/>
                  <a:gd name="T7" fmla="*/ 0 h 29"/>
                  <a:gd name="T8" fmla="*/ 76537 w 90"/>
                  <a:gd name="T9" fmla="*/ 52326 h 29"/>
                  <a:gd name="T10" fmla="*/ 23294 w 90"/>
                  <a:gd name="T11" fmla="*/ 0 h 29"/>
                  <a:gd name="T12" fmla="*/ 0 w 90"/>
                  <a:gd name="T13" fmla="*/ 0 h 29"/>
                  <a:gd name="T14" fmla="*/ 0 w 90"/>
                  <a:gd name="T15" fmla="*/ 94840 h 29"/>
                  <a:gd name="T16" fmla="*/ 299494 w 90"/>
                  <a:gd name="T17" fmla="*/ 94840 h 29"/>
                  <a:gd name="T18" fmla="*/ 299494 w 90"/>
                  <a:gd name="T19" fmla="*/ 0 h 29"/>
                  <a:gd name="T20" fmla="*/ 279528 w 90"/>
                  <a:gd name="T21" fmla="*/ 0 h 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29"/>
                  <a:gd name="T35" fmla="*/ 90 w 90"/>
                  <a:gd name="T36" fmla="*/ 29 h 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29">
                    <a:moveTo>
                      <a:pt x="84" y="0"/>
                    </a:moveTo>
                    <a:cubicBezTo>
                      <a:pt x="84" y="9"/>
                      <a:pt x="77" y="16"/>
                      <a:pt x="68" y="16"/>
                    </a:cubicBezTo>
                    <a:cubicBezTo>
                      <a:pt x="59" y="16"/>
                      <a:pt x="52" y="9"/>
                      <a:pt x="52" y="0"/>
                    </a:cubicBezTo>
                    <a:cubicBezTo>
                      <a:pt x="39" y="0"/>
                      <a:pt x="39" y="0"/>
                      <a:pt x="39" y="0"/>
                    </a:cubicBezTo>
                    <a:cubicBezTo>
                      <a:pt x="39" y="9"/>
                      <a:pt x="32" y="16"/>
                      <a:pt x="23" y="16"/>
                    </a:cubicBezTo>
                    <a:cubicBezTo>
                      <a:pt x="14" y="16"/>
                      <a:pt x="7" y="9"/>
                      <a:pt x="7" y="0"/>
                    </a:cubicBezTo>
                    <a:cubicBezTo>
                      <a:pt x="0" y="0"/>
                      <a:pt x="0" y="0"/>
                      <a:pt x="0" y="0"/>
                    </a:cubicBezTo>
                    <a:cubicBezTo>
                      <a:pt x="0" y="29"/>
                      <a:pt x="0" y="29"/>
                      <a:pt x="0" y="29"/>
                    </a:cubicBezTo>
                    <a:cubicBezTo>
                      <a:pt x="90" y="29"/>
                      <a:pt x="90" y="29"/>
                      <a:pt x="90" y="29"/>
                    </a:cubicBezTo>
                    <a:cubicBezTo>
                      <a:pt x="90" y="0"/>
                      <a:pt x="90" y="0"/>
                      <a:pt x="90" y="0"/>
                    </a:cubicBezTo>
                    <a:lnTo>
                      <a:pt x="84" y="0"/>
                    </a:lnTo>
                    <a:close/>
                  </a:path>
                </a:pathLst>
              </a:custGeom>
              <a:solidFill>
                <a:schemeClr val="bg1"/>
              </a:solidFill>
              <a:ln w="9525">
                <a:noFill/>
                <a:miter lim="800000"/>
              </a:ln>
            </p:spPr>
            <p:txBody>
              <a:bodyPr/>
              <a:lstStyle/>
              <a:p>
                <a:pPr algn="l"/>
                <a:endParaRPr lang="zh-CN" altLang="en-US" sz="1375">
                  <a:solidFill>
                    <a:srgbClr val="F2F2F2"/>
                  </a:solidFill>
                  <a:cs typeface="+mn-ea"/>
                  <a:sym typeface="+mn-lt"/>
                </a:endParaRPr>
              </a:p>
            </p:txBody>
          </p:sp>
        </p:grpSp>
      </p:grpSp>
      <p:sp>
        <p:nvSpPr>
          <p:cNvPr id="84" name="丁字箭头 114"/>
          <p:cNvSpPr/>
          <p:nvPr userDrawn="1"/>
        </p:nvSpPr>
        <p:spPr>
          <a:xfrm flipV="1">
            <a:off x="1956328" y="5423868"/>
            <a:ext cx="5476154" cy="265743"/>
          </a:xfrm>
          <a:prstGeom prst="leftRightUpArrow">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29904" tIns="14952" rIns="29904" bIns="14952" rtlCol="0" anchor="ctr"/>
          <a:lstStyle/>
          <a:p>
            <a:pPr algn="ctr"/>
            <a:endParaRPr lang="zh-CN" altLang="en-US" sz="1375">
              <a:cs typeface="+mn-ea"/>
              <a:sym typeface="+mn-lt"/>
            </a:endParaRPr>
          </a:p>
        </p:txBody>
      </p:sp>
      <p:grpSp>
        <p:nvGrpSpPr>
          <p:cNvPr id="86" name="组合 85"/>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87" name="组合 86"/>
            <p:cNvGrpSpPr/>
            <p:nvPr/>
          </p:nvGrpSpPr>
          <p:grpSpPr>
            <a:xfrm>
              <a:off x="848004" y="393400"/>
              <a:ext cx="406366" cy="418246"/>
              <a:chOff x="848005" y="369553"/>
              <a:chExt cx="406366" cy="418246"/>
            </a:xfrm>
          </p:grpSpPr>
          <p:sp>
            <p:nvSpPr>
              <p:cNvPr id="89" name="椭圆 88"/>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0" name="椭圆 89"/>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8" name="椭圆 87"/>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91" name="直接连接符 90"/>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96"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98" name="文本占位符 2"/>
          <p:cNvSpPr>
            <a:spLocks noGrp="1"/>
          </p:cNvSpPr>
          <p:nvPr>
            <p:ph type="body" sz="quarter" idx="12" hasCustomPrompt="1"/>
          </p:nvPr>
        </p:nvSpPr>
        <p:spPr>
          <a:xfrm>
            <a:off x="1506375"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1" name="文本占位符 2"/>
          <p:cNvSpPr>
            <a:spLocks noGrp="1"/>
          </p:cNvSpPr>
          <p:nvPr>
            <p:ph type="body" sz="quarter" idx="13" hasCustomPrompt="1"/>
          </p:nvPr>
        </p:nvSpPr>
        <p:spPr>
          <a:xfrm>
            <a:off x="3233288"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3" name="文本占位符 2"/>
          <p:cNvSpPr>
            <a:spLocks noGrp="1"/>
          </p:cNvSpPr>
          <p:nvPr>
            <p:ph type="body" sz="quarter" idx="14" hasCustomPrompt="1"/>
          </p:nvPr>
        </p:nvSpPr>
        <p:spPr>
          <a:xfrm>
            <a:off x="6729128" y="3502701"/>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4" name="文本占位符 2"/>
          <p:cNvSpPr>
            <a:spLocks noGrp="1"/>
          </p:cNvSpPr>
          <p:nvPr>
            <p:ph type="body" sz="quarter" idx="15" hasCustomPrompt="1"/>
          </p:nvPr>
        </p:nvSpPr>
        <p:spPr>
          <a:xfrm>
            <a:off x="5001929" y="3509039"/>
            <a:ext cx="1085967" cy="1459050"/>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105" name="文本占位符 2"/>
          <p:cNvSpPr>
            <a:spLocks noGrp="1"/>
          </p:cNvSpPr>
          <p:nvPr>
            <p:ph type="body" sz="quarter" idx="17" hasCustomPrompt="1"/>
          </p:nvPr>
        </p:nvSpPr>
        <p:spPr>
          <a:xfrm>
            <a:off x="1975305" y="5947789"/>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106" name="组合 105"/>
          <p:cNvGrpSpPr/>
          <p:nvPr userDrawn="1"/>
        </p:nvGrpSpPr>
        <p:grpSpPr>
          <a:xfrm>
            <a:off x="6512116" y="437845"/>
            <a:ext cx="2638466" cy="435180"/>
            <a:chOff x="8688288" y="425491"/>
            <a:chExt cx="3517954" cy="435180"/>
          </a:xfrm>
        </p:grpSpPr>
        <p:grpSp>
          <p:nvGrpSpPr>
            <p:cNvPr id="107" name="组合 106"/>
            <p:cNvGrpSpPr/>
            <p:nvPr userDrawn="1"/>
          </p:nvGrpSpPr>
          <p:grpSpPr>
            <a:xfrm>
              <a:off x="8688288" y="425491"/>
              <a:ext cx="3517954" cy="432049"/>
              <a:chOff x="7392144" y="332654"/>
              <a:chExt cx="4799856" cy="432049"/>
            </a:xfrm>
            <a:solidFill>
              <a:srgbClr val="9538B2"/>
            </a:solidFill>
          </p:grpSpPr>
          <p:sp>
            <p:nvSpPr>
              <p:cNvPr id="115" name="直角三角形 114"/>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116" name="矩形 115"/>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08" name="文本框 107"/>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09" name="组合 108"/>
            <p:cNvGrpSpPr/>
            <p:nvPr userDrawn="1"/>
          </p:nvGrpSpPr>
          <p:grpSpPr>
            <a:xfrm>
              <a:off x="8688288" y="425491"/>
              <a:ext cx="3517954" cy="432049"/>
              <a:chOff x="7392144" y="332654"/>
              <a:chExt cx="4799856" cy="432049"/>
            </a:xfrm>
            <a:solidFill>
              <a:srgbClr val="9538B2"/>
            </a:solidFill>
          </p:grpSpPr>
          <p:sp>
            <p:nvSpPr>
              <p:cNvPr id="113" name="直角三角形 112"/>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14" name="矩形 113"/>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10" name="组合 109"/>
            <p:cNvGrpSpPr/>
            <p:nvPr userDrawn="1"/>
          </p:nvGrpSpPr>
          <p:grpSpPr>
            <a:xfrm>
              <a:off x="9096839" y="428621"/>
              <a:ext cx="2708860" cy="432050"/>
              <a:chOff x="8018438" y="1156601"/>
              <a:chExt cx="2708860" cy="432050"/>
            </a:xfrm>
          </p:grpSpPr>
          <p:pic>
            <p:nvPicPr>
              <p:cNvPr id="111" name="图片 1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12" name="图片 111"/>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anim calcmode="lin" valueType="num">
                                      <p:cBhvr>
                                        <p:cTn id="8" dur="500" fill="hold"/>
                                        <p:tgtEl>
                                          <p:spTgt spid="22"/>
                                        </p:tgtEl>
                                        <p:attrNameLst>
                                          <p:attrName>ppt_x</p:attrName>
                                        </p:attrNameLst>
                                      </p:cBhvr>
                                      <p:tavLst>
                                        <p:tav tm="0">
                                          <p:val>
                                            <p:strVal val="#ppt_x"/>
                                          </p:val>
                                        </p:tav>
                                        <p:tav tm="100000">
                                          <p:val>
                                            <p:strVal val="#ppt_x"/>
                                          </p:val>
                                        </p:tav>
                                      </p:tavLst>
                                    </p:anim>
                                    <p:anim calcmode="lin" valueType="num">
                                      <p:cBhvr>
                                        <p:cTn id="9" dur="5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anim calcmode="lin" valueType="num">
                                      <p:cBhvr>
                                        <p:cTn id="13" dur="500" fill="hold"/>
                                        <p:tgtEl>
                                          <p:spTgt spid="31"/>
                                        </p:tgtEl>
                                        <p:attrNameLst>
                                          <p:attrName>ppt_x</p:attrName>
                                        </p:attrNameLst>
                                      </p:cBhvr>
                                      <p:tavLst>
                                        <p:tav tm="0">
                                          <p:val>
                                            <p:strVal val="#ppt_x"/>
                                          </p:val>
                                        </p:tav>
                                        <p:tav tm="100000">
                                          <p:val>
                                            <p:strVal val="#ppt_x"/>
                                          </p:val>
                                        </p:tav>
                                      </p:tavLst>
                                    </p:anim>
                                    <p:anim calcmode="lin" valueType="num">
                                      <p:cBhvr>
                                        <p:cTn id="14" dur="5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500"/>
                                        <p:tgtEl>
                                          <p:spTgt spid="74"/>
                                        </p:tgtEl>
                                      </p:cBhvr>
                                    </p:animEffect>
                                    <p:anim calcmode="lin" valueType="num">
                                      <p:cBhvr>
                                        <p:cTn id="18" dur="500" fill="hold"/>
                                        <p:tgtEl>
                                          <p:spTgt spid="74"/>
                                        </p:tgtEl>
                                        <p:attrNameLst>
                                          <p:attrName>ppt_x</p:attrName>
                                        </p:attrNameLst>
                                      </p:cBhvr>
                                      <p:tavLst>
                                        <p:tav tm="0">
                                          <p:val>
                                            <p:strVal val="#ppt_x"/>
                                          </p:val>
                                        </p:tav>
                                        <p:tav tm="100000">
                                          <p:val>
                                            <p:strVal val="#ppt_x"/>
                                          </p:val>
                                        </p:tav>
                                      </p:tavLst>
                                    </p:anim>
                                    <p:anim calcmode="lin" valueType="num">
                                      <p:cBhvr>
                                        <p:cTn id="19" dur="500" fill="hold"/>
                                        <p:tgtEl>
                                          <p:spTgt spid="7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anim calcmode="lin" valueType="num">
                                      <p:cBhvr>
                                        <p:cTn id="23" dur="500" fill="hold"/>
                                        <p:tgtEl>
                                          <p:spTgt spid="49"/>
                                        </p:tgtEl>
                                        <p:attrNameLst>
                                          <p:attrName>ppt_x</p:attrName>
                                        </p:attrNameLst>
                                      </p:cBhvr>
                                      <p:tavLst>
                                        <p:tav tm="0">
                                          <p:val>
                                            <p:strVal val="#ppt_x"/>
                                          </p:val>
                                        </p:tav>
                                        <p:tav tm="100000">
                                          <p:val>
                                            <p:strVal val="#ppt_x"/>
                                          </p:val>
                                        </p:tav>
                                      </p:tavLst>
                                    </p:anim>
                                    <p:anim calcmode="lin" valueType="num">
                                      <p:cBhvr>
                                        <p:cTn id="24" dur="500" fill="hold"/>
                                        <p:tgtEl>
                                          <p:spTgt spid="49"/>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par>
                          <p:cTn id="33" fill="hold">
                            <p:stCondLst>
                              <p:cond delay="150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par>
                          <p:cTn id="41" fill="hold">
                            <p:stCondLst>
                              <p:cond delay="2500"/>
                            </p:stCondLst>
                            <p:childTnLst>
                              <p:par>
                                <p:cTn id="42" presetID="22" presetClass="entr" presetSubtype="1" fill="hold" grpId="0" nodeType="after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wipe(up)">
                                      <p:cBhvr>
                                        <p:cTn id="44" dur="500"/>
                                        <p:tgtEl>
                                          <p:spTgt spid="84"/>
                                        </p:tgtEl>
                                      </p:cBhvr>
                                    </p:animEffect>
                                  </p:childTnLst>
                                </p:cTn>
                              </p:par>
                              <p:par>
                                <p:cTn id="45" presetID="10" presetClass="entr" presetSubtype="0" fill="hold" nodeType="withEffect">
                                  <p:stCondLst>
                                    <p:cond delay="100"/>
                                  </p:stCondLst>
                                  <p:childTnLst>
                                    <p:set>
                                      <p:cBhvr>
                                        <p:cTn id="46" dur="1" fill="hold">
                                          <p:stCondLst>
                                            <p:cond delay="0"/>
                                          </p:stCondLst>
                                        </p:cTn>
                                        <p:tgtEl>
                                          <p:spTgt spid="86"/>
                                        </p:tgtEl>
                                        <p:attrNameLst>
                                          <p:attrName>style.visibility</p:attrName>
                                        </p:attrNameLst>
                                      </p:cBhvr>
                                      <p:to>
                                        <p:strVal val="visible"/>
                                      </p:to>
                                    </p:set>
                                    <p:animEffect transition="in" filter="fade">
                                      <p:cBhvr>
                                        <p:cTn id="4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84" grpId="0" bldLvl="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6" name="组合 5"/>
          <p:cNvGrpSpPr/>
          <p:nvPr userDrawn="1"/>
        </p:nvGrpSpPr>
        <p:grpSpPr>
          <a:xfrm>
            <a:off x="1258772" y="1839231"/>
            <a:ext cx="1902058" cy="1709511"/>
            <a:chOff x="3237545" y="4561747"/>
            <a:chExt cx="1146960" cy="1146960"/>
          </a:xfrm>
        </p:grpSpPr>
        <p:sp>
          <p:nvSpPr>
            <p:cNvPr id="7" name="圆角矩形 50"/>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8" name="圆角矩形 51"/>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9" name="组合 8"/>
          <p:cNvGrpSpPr/>
          <p:nvPr userDrawn="1"/>
        </p:nvGrpSpPr>
        <p:grpSpPr>
          <a:xfrm>
            <a:off x="3620972" y="1839231"/>
            <a:ext cx="1902058" cy="1709511"/>
            <a:chOff x="3237545" y="4561747"/>
            <a:chExt cx="1146960" cy="1146960"/>
          </a:xfrm>
        </p:grpSpPr>
        <p:sp>
          <p:nvSpPr>
            <p:cNvPr id="10" name="圆角矩形 54"/>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1" name="圆角矩形 5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grpSp>
      <p:grpSp>
        <p:nvGrpSpPr>
          <p:cNvPr id="12" name="组合 11"/>
          <p:cNvGrpSpPr/>
          <p:nvPr userDrawn="1"/>
        </p:nvGrpSpPr>
        <p:grpSpPr>
          <a:xfrm>
            <a:off x="5983173" y="1839231"/>
            <a:ext cx="1902058" cy="1709511"/>
            <a:chOff x="3237545" y="4561747"/>
            <a:chExt cx="1146960" cy="1146960"/>
          </a:xfrm>
        </p:grpSpPr>
        <p:sp>
          <p:nvSpPr>
            <p:cNvPr id="13" name="圆角矩形 58"/>
            <p:cNvSpPr/>
            <p:nvPr/>
          </p:nvSpPr>
          <p:spPr>
            <a:xfrm>
              <a:off x="3237545" y="4561747"/>
              <a:ext cx="1146960" cy="1146960"/>
            </a:xfrm>
            <a:prstGeom prst="roundRect">
              <a:avLst>
                <a:gd name="adj" fmla="val 9039"/>
              </a:avLst>
            </a:prstGeom>
            <a:solidFill>
              <a:srgbClr val="7030A0"/>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dirty="0">
                <a:solidFill>
                  <a:srgbClr val="FFFFFF"/>
                </a:solidFill>
                <a:cs typeface="+mn-ea"/>
                <a:sym typeface="+mn-lt"/>
              </a:endParaRPr>
            </a:p>
          </p:txBody>
        </p:sp>
        <p:sp>
          <p:nvSpPr>
            <p:cNvPr id="14" name="圆角矩形 59"/>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5" name="组合 14"/>
          <p:cNvGrpSpPr/>
          <p:nvPr userDrawn="1"/>
        </p:nvGrpSpPr>
        <p:grpSpPr>
          <a:xfrm>
            <a:off x="1258772" y="3909331"/>
            <a:ext cx="1902058" cy="1709511"/>
            <a:chOff x="3237545" y="4561747"/>
            <a:chExt cx="1146960" cy="1146960"/>
          </a:xfrm>
        </p:grpSpPr>
        <p:sp>
          <p:nvSpPr>
            <p:cNvPr id="16" name="圆角矩形 61"/>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17" name="圆角矩形 62"/>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18" name="组合 17"/>
          <p:cNvGrpSpPr/>
          <p:nvPr userDrawn="1"/>
        </p:nvGrpSpPr>
        <p:grpSpPr>
          <a:xfrm>
            <a:off x="3620972" y="3909331"/>
            <a:ext cx="1902058" cy="1709511"/>
            <a:chOff x="3237545" y="4561747"/>
            <a:chExt cx="1146960" cy="1146960"/>
          </a:xfrm>
        </p:grpSpPr>
        <p:sp>
          <p:nvSpPr>
            <p:cNvPr id="19" name="圆角矩形 64"/>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0" name="圆角矩形 65"/>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1" name="组合 20"/>
          <p:cNvGrpSpPr/>
          <p:nvPr userDrawn="1"/>
        </p:nvGrpSpPr>
        <p:grpSpPr>
          <a:xfrm>
            <a:off x="5983173" y="3909331"/>
            <a:ext cx="1902058" cy="1709511"/>
            <a:chOff x="3237545" y="4561747"/>
            <a:chExt cx="1146960" cy="1146960"/>
          </a:xfrm>
        </p:grpSpPr>
        <p:sp>
          <p:nvSpPr>
            <p:cNvPr id="22" name="圆角矩形 67"/>
            <p:cNvSpPr/>
            <p:nvPr/>
          </p:nvSpPr>
          <p:spPr>
            <a:xfrm>
              <a:off x="3237545" y="4561747"/>
              <a:ext cx="1146960" cy="1146960"/>
            </a:xfrm>
            <a:prstGeom prst="roundRect">
              <a:avLst>
                <a:gd name="adj" fmla="val 9039"/>
              </a:avLst>
            </a:prstGeom>
            <a:solidFill>
              <a:schemeClr val="bg1">
                <a:lumMod val="50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sp>
          <p:nvSpPr>
            <p:cNvPr id="23" name="圆角矩形 68"/>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015">
                <a:solidFill>
                  <a:srgbClr val="FFFFFF"/>
                </a:solidFill>
                <a:cs typeface="+mn-ea"/>
                <a:sym typeface="+mn-lt"/>
              </a:endParaRPr>
            </a:p>
          </p:txBody>
        </p:sp>
      </p:grpSp>
      <p:grpSp>
        <p:nvGrpSpPr>
          <p:cNvPr id="24" name="组合 23"/>
          <p:cNvGrpSpPr/>
          <p:nvPr userDrawn="1"/>
        </p:nvGrpSpPr>
        <p:grpSpPr>
          <a:xfrm>
            <a:off x="2070589" y="2272624"/>
            <a:ext cx="271519" cy="321701"/>
            <a:chOff x="3843406" y="5497220"/>
            <a:chExt cx="438051" cy="389258"/>
          </a:xfrm>
          <a:solidFill>
            <a:srgbClr val="7030A0"/>
          </a:solidFill>
        </p:grpSpPr>
        <p:sp>
          <p:nvSpPr>
            <p:cNvPr id="25" name="Freeform 63"/>
            <p:cNvSpPr>
              <a:spLocks noEditPoints="1"/>
            </p:cNvSpPr>
            <p:nvPr/>
          </p:nvSpPr>
          <p:spPr bwMode="auto">
            <a:xfrm>
              <a:off x="3843406" y="5497220"/>
              <a:ext cx="438051" cy="389258"/>
            </a:xfrm>
            <a:custGeom>
              <a:avLst/>
              <a:gdLst>
                <a:gd name="T0" fmla="*/ 165 w 171"/>
                <a:gd name="T1" fmla="*/ 0 h 152"/>
                <a:gd name="T2" fmla="*/ 5 w 171"/>
                <a:gd name="T3" fmla="*/ 0 h 152"/>
                <a:gd name="T4" fmla="*/ 0 w 171"/>
                <a:gd name="T5" fmla="*/ 5 h 152"/>
                <a:gd name="T6" fmla="*/ 0 w 171"/>
                <a:gd name="T7" fmla="*/ 146 h 152"/>
                <a:gd name="T8" fmla="*/ 5 w 171"/>
                <a:gd name="T9" fmla="*/ 152 h 152"/>
                <a:gd name="T10" fmla="*/ 165 w 171"/>
                <a:gd name="T11" fmla="*/ 152 h 152"/>
                <a:gd name="T12" fmla="*/ 171 w 171"/>
                <a:gd name="T13" fmla="*/ 146 h 152"/>
                <a:gd name="T14" fmla="*/ 171 w 171"/>
                <a:gd name="T15" fmla="*/ 5 h 152"/>
                <a:gd name="T16" fmla="*/ 165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5" y="0"/>
                  </a:moveTo>
                  <a:cubicBezTo>
                    <a:pt x="5" y="0"/>
                    <a:pt x="5" y="0"/>
                    <a:pt x="5" y="0"/>
                  </a:cubicBezTo>
                  <a:cubicBezTo>
                    <a:pt x="2" y="0"/>
                    <a:pt x="0" y="2"/>
                    <a:pt x="0" y="5"/>
                  </a:cubicBezTo>
                  <a:cubicBezTo>
                    <a:pt x="0" y="146"/>
                    <a:pt x="0" y="146"/>
                    <a:pt x="0" y="146"/>
                  </a:cubicBezTo>
                  <a:cubicBezTo>
                    <a:pt x="0" y="149"/>
                    <a:pt x="2" y="152"/>
                    <a:pt x="5" y="152"/>
                  </a:cubicBezTo>
                  <a:cubicBezTo>
                    <a:pt x="165" y="152"/>
                    <a:pt x="165" y="152"/>
                    <a:pt x="165" y="152"/>
                  </a:cubicBezTo>
                  <a:cubicBezTo>
                    <a:pt x="168" y="152"/>
                    <a:pt x="171" y="149"/>
                    <a:pt x="171" y="146"/>
                  </a:cubicBezTo>
                  <a:cubicBezTo>
                    <a:pt x="171" y="5"/>
                    <a:pt x="171" y="5"/>
                    <a:pt x="171" y="5"/>
                  </a:cubicBezTo>
                  <a:cubicBezTo>
                    <a:pt x="171" y="2"/>
                    <a:pt x="168" y="0"/>
                    <a:pt x="165"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6" name="Freeform 64"/>
            <p:cNvSpPr>
              <a:spLocks noEditPoints="1"/>
            </p:cNvSpPr>
            <p:nvPr/>
          </p:nvSpPr>
          <p:spPr bwMode="auto">
            <a:xfrm>
              <a:off x="3864007" y="5619744"/>
              <a:ext cx="394679" cy="249385"/>
            </a:xfrm>
            <a:custGeom>
              <a:avLst/>
              <a:gdLst>
                <a:gd name="T0" fmla="*/ 0 w 154"/>
                <a:gd name="T1" fmla="*/ 76 h 97"/>
                <a:gd name="T2" fmla="*/ 12 w 154"/>
                <a:gd name="T3" fmla="*/ 97 h 97"/>
                <a:gd name="T4" fmla="*/ 9 w 154"/>
                <a:gd name="T5" fmla="*/ 66 h 97"/>
                <a:gd name="T6" fmla="*/ 8 w 154"/>
                <a:gd name="T7" fmla="*/ 64 h 97"/>
                <a:gd name="T8" fmla="*/ 24 w 154"/>
                <a:gd name="T9" fmla="*/ 32 h 97"/>
                <a:gd name="T10" fmla="*/ 27 w 154"/>
                <a:gd name="T11" fmla="*/ 30 h 97"/>
                <a:gd name="T12" fmla="*/ 27 w 154"/>
                <a:gd name="T13" fmla="*/ 28 h 97"/>
                <a:gd name="T14" fmla="*/ 30 w 154"/>
                <a:gd name="T15" fmla="*/ 26 h 97"/>
                <a:gd name="T16" fmla="*/ 31 w 154"/>
                <a:gd name="T17" fmla="*/ 25 h 97"/>
                <a:gd name="T18" fmla="*/ 30 w 154"/>
                <a:gd name="T19" fmla="*/ 25 h 97"/>
                <a:gd name="T20" fmla="*/ 31 w 154"/>
                <a:gd name="T21" fmla="*/ 23 h 97"/>
                <a:gd name="T22" fmla="*/ 33 w 154"/>
                <a:gd name="T23" fmla="*/ 24 h 97"/>
                <a:gd name="T24" fmla="*/ 44 w 154"/>
                <a:gd name="T25" fmla="*/ 14 h 97"/>
                <a:gd name="T26" fmla="*/ 42 w 154"/>
                <a:gd name="T27" fmla="*/ 16 h 97"/>
                <a:gd name="T28" fmla="*/ 77 w 154"/>
                <a:gd name="T29" fmla="*/ 8 h 97"/>
                <a:gd name="T30" fmla="*/ 114 w 154"/>
                <a:gd name="T31" fmla="*/ 19 h 97"/>
                <a:gd name="T32" fmla="*/ 118 w 154"/>
                <a:gd name="T33" fmla="*/ 22 h 97"/>
                <a:gd name="T34" fmla="*/ 122 w 154"/>
                <a:gd name="T35" fmla="*/ 23 h 97"/>
                <a:gd name="T36" fmla="*/ 123 w 154"/>
                <a:gd name="T37" fmla="*/ 25 h 97"/>
                <a:gd name="T38" fmla="*/ 124 w 154"/>
                <a:gd name="T39" fmla="*/ 26 h 97"/>
                <a:gd name="T40" fmla="*/ 139 w 154"/>
                <a:gd name="T41" fmla="*/ 44 h 97"/>
                <a:gd name="T42" fmla="*/ 140 w 154"/>
                <a:gd name="T43" fmla="*/ 45 h 97"/>
                <a:gd name="T44" fmla="*/ 141 w 154"/>
                <a:gd name="T45" fmla="*/ 52 h 97"/>
                <a:gd name="T46" fmla="*/ 142 w 154"/>
                <a:gd name="T47" fmla="*/ 55 h 97"/>
                <a:gd name="T48" fmla="*/ 143 w 154"/>
                <a:gd name="T49" fmla="*/ 54 h 97"/>
                <a:gd name="T50" fmla="*/ 144 w 154"/>
                <a:gd name="T51" fmla="*/ 57 h 97"/>
                <a:gd name="T52" fmla="*/ 142 w 154"/>
                <a:gd name="T53" fmla="*/ 56 h 97"/>
                <a:gd name="T54" fmla="*/ 143 w 154"/>
                <a:gd name="T55" fmla="*/ 57 h 97"/>
                <a:gd name="T56" fmla="*/ 144 w 154"/>
                <a:gd name="T57" fmla="*/ 62 h 97"/>
                <a:gd name="T58" fmla="*/ 145 w 154"/>
                <a:gd name="T59" fmla="*/ 76 h 97"/>
                <a:gd name="T60" fmla="*/ 144 w 154"/>
                <a:gd name="T61" fmla="*/ 89 h 97"/>
                <a:gd name="T62" fmla="*/ 144 w 154"/>
                <a:gd name="T63" fmla="*/ 95 h 97"/>
                <a:gd name="T64" fmla="*/ 143 w 154"/>
                <a:gd name="T65" fmla="*/ 93 h 97"/>
                <a:gd name="T66" fmla="*/ 151 w 154"/>
                <a:gd name="T67" fmla="*/ 97 h 97"/>
                <a:gd name="T68" fmla="*/ 77 w 154"/>
                <a:gd name="T69" fmla="*/ 0 h 97"/>
                <a:gd name="T70" fmla="*/ 142 w 154"/>
                <a:gd name="T71"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97">
                  <a:moveTo>
                    <a:pt x="77" y="0"/>
                  </a:moveTo>
                  <a:cubicBezTo>
                    <a:pt x="35" y="0"/>
                    <a:pt x="0" y="34"/>
                    <a:pt x="0" y="76"/>
                  </a:cubicBezTo>
                  <a:cubicBezTo>
                    <a:pt x="0" y="83"/>
                    <a:pt x="1" y="90"/>
                    <a:pt x="3" y="97"/>
                  </a:cubicBezTo>
                  <a:cubicBezTo>
                    <a:pt x="12" y="97"/>
                    <a:pt x="12" y="97"/>
                    <a:pt x="12" y="97"/>
                  </a:cubicBezTo>
                  <a:cubicBezTo>
                    <a:pt x="10" y="91"/>
                    <a:pt x="8" y="84"/>
                    <a:pt x="8" y="76"/>
                  </a:cubicBezTo>
                  <a:cubicBezTo>
                    <a:pt x="8" y="73"/>
                    <a:pt x="9" y="70"/>
                    <a:pt x="9" y="66"/>
                  </a:cubicBezTo>
                  <a:cubicBezTo>
                    <a:pt x="9" y="66"/>
                    <a:pt x="9" y="65"/>
                    <a:pt x="9" y="64"/>
                  </a:cubicBezTo>
                  <a:cubicBezTo>
                    <a:pt x="8" y="64"/>
                    <a:pt x="8" y="64"/>
                    <a:pt x="8" y="64"/>
                  </a:cubicBezTo>
                  <a:cubicBezTo>
                    <a:pt x="10" y="52"/>
                    <a:pt x="15" y="41"/>
                    <a:pt x="23" y="32"/>
                  </a:cubicBezTo>
                  <a:cubicBezTo>
                    <a:pt x="23" y="32"/>
                    <a:pt x="24" y="32"/>
                    <a:pt x="24" y="32"/>
                  </a:cubicBezTo>
                  <a:cubicBezTo>
                    <a:pt x="25" y="32"/>
                    <a:pt x="25" y="31"/>
                    <a:pt x="26" y="31"/>
                  </a:cubicBezTo>
                  <a:cubicBezTo>
                    <a:pt x="26" y="31"/>
                    <a:pt x="26" y="30"/>
                    <a:pt x="27" y="30"/>
                  </a:cubicBezTo>
                  <a:cubicBezTo>
                    <a:pt x="27" y="30"/>
                    <a:pt x="27" y="29"/>
                    <a:pt x="26" y="29"/>
                  </a:cubicBezTo>
                  <a:cubicBezTo>
                    <a:pt x="26" y="28"/>
                    <a:pt x="27" y="29"/>
                    <a:pt x="27" y="28"/>
                  </a:cubicBezTo>
                  <a:cubicBezTo>
                    <a:pt x="27" y="28"/>
                    <a:pt x="28" y="28"/>
                    <a:pt x="28" y="28"/>
                  </a:cubicBezTo>
                  <a:cubicBezTo>
                    <a:pt x="29" y="28"/>
                    <a:pt x="30" y="27"/>
                    <a:pt x="30" y="26"/>
                  </a:cubicBezTo>
                  <a:cubicBezTo>
                    <a:pt x="31" y="26"/>
                    <a:pt x="31" y="25"/>
                    <a:pt x="31" y="25"/>
                  </a:cubicBezTo>
                  <a:cubicBezTo>
                    <a:pt x="31" y="25"/>
                    <a:pt x="31" y="25"/>
                    <a:pt x="31" y="25"/>
                  </a:cubicBezTo>
                  <a:cubicBezTo>
                    <a:pt x="32" y="25"/>
                    <a:pt x="32" y="25"/>
                    <a:pt x="32" y="25"/>
                  </a:cubicBezTo>
                  <a:cubicBezTo>
                    <a:pt x="31" y="25"/>
                    <a:pt x="31" y="25"/>
                    <a:pt x="30" y="25"/>
                  </a:cubicBezTo>
                  <a:cubicBezTo>
                    <a:pt x="30" y="25"/>
                    <a:pt x="30" y="24"/>
                    <a:pt x="30" y="24"/>
                  </a:cubicBezTo>
                  <a:cubicBezTo>
                    <a:pt x="30" y="24"/>
                    <a:pt x="31" y="24"/>
                    <a:pt x="31" y="23"/>
                  </a:cubicBezTo>
                  <a:cubicBezTo>
                    <a:pt x="31" y="24"/>
                    <a:pt x="32" y="24"/>
                    <a:pt x="33" y="24"/>
                  </a:cubicBezTo>
                  <a:cubicBezTo>
                    <a:pt x="33" y="24"/>
                    <a:pt x="33" y="24"/>
                    <a:pt x="33" y="24"/>
                  </a:cubicBezTo>
                  <a:cubicBezTo>
                    <a:pt x="33" y="23"/>
                    <a:pt x="32" y="23"/>
                    <a:pt x="32" y="23"/>
                  </a:cubicBezTo>
                  <a:cubicBezTo>
                    <a:pt x="36" y="19"/>
                    <a:pt x="40" y="17"/>
                    <a:pt x="44" y="14"/>
                  </a:cubicBezTo>
                  <a:cubicBezTo>
                    <a:pt x="44" y="15"/>
                    <a:pt x="45" y="14"/>
                    <a:pt x="45" y="15"/>
                  </a:cubicBezTo>
                  <a:cubicBezTo>
                    <a:pt x="45" y="16"/>
                    <a:pt x="43" y="16"/>
                    <a:pt x="42" y="16"/>
                  </a:cubicBezTo>
                  <a:cubicBezTo>
                    <a:pt x="42" y="16"/>
                    <a:pt x="42" y="17"/>
                    <a:pt x="42" y="17"/>
                  </a:cubicBezTo>
                  <a:cubicBezTo>
                    <a:pt x="52" y="11"/>
                    <a:pt x="64" y="8"/>
                    <a:pt x="77" y="8"/>
                  </a:cubicBezTo>
                  <a:cubicBezTo>
                    <a:pt x="90" y="8"/>
                    <a:pt x="102" y="11"/>
                    <a:pt x="112" y="17"/>
                  </a:cubicBezTo>
                  <a:cubicBezTo>
                    <a:pt x="113" y="18"/>
                    <a:pt x="114" y="18"/>
                    <a:pt x="114" y="19"/>
                  </a:cubicBezTo>
                  <a:cubicBezTo>
                    <a:pt x="114" y="19"/>
                    <a:pt x="114" y="19"/>
                    <a:pt x="114" y="19"/>
                  </a:cubicBezTo>
                  <a:cubicBezTo>
                    <a:pt x="115" y="20"/>
                    <a:pt x="117" y="21"/>
                    <a:pt x="118" y="22"/>
                  </a:cubicBezTo>
                  <a:cubicBezTo>
                    <a:pt x="119" y="22"/>
                    <a:pt x="120" y="22"/>
                    <a:pt x="120" y="22"/>
                  </a:cubicBezTo>
                  <a:cubicBezTo>
                    <a:pt x="121" y="22"/>
                    <a:pt x="121" y="23"/>
                    <a:pt x="122" y="23"/>
                  </a:cubicBezTo>
                  <a:cubicBezTo>
                    <a:pt x="122" y="24"/>
                    <a:pt x="122" y="24"/>
                    <a:pt x="121" y="24"/>
                  </a:cubicBezTo>
                  <a:cubicBezTo>
                    <a:pt x="122" y="25"/>
                    <a:pt x="122" y="25"/>
                    <a:pt x="123" y="25"/>
                  </a:cubicBezTo>
                  <a:cubicBezTo>
                    <a:pt x="123" y="25"/>
                    <a:pt x="123" y="26"/>
                    <a:pt x="123" y="26"/>
                  </a:cubicBezTo>
                  <a:cubicBezTo>
                    <a:pt x="124" y="26"/>
                    <a:pt x="124" y="26"/>
                    <a:pt x="124" y="26"/>
                  </a:cubicBezTo>
                  <a:cubicBezTo>
                    <a:pt x="125" y="26"/>
                    <a:pt x="125" y="26"/>
                    <a:pt x="126" y="26"/>
                  </a:cubicBezTo>
                  <a:cubicBezTo>
                    <a:pt x="131" y="31"/>
                    <a:pt x="136" y="37"/>
                    <a:pt x="139" y="44"/>
                  </a:cubicBezTo>
                  <a:cubicBezTo>
                    <a:pt x="139" y="44"/>
                    <a:pt x="138" y="44"/>
                    <a:pt x="138" y="45"/>
                  </a:cubicBezTo>
                  <a:cubicBezTo>
                    <a:pt x="138" y="46"/>
                    <a:pt x="139" y="46"/>
                    <a:pt x="140" y="45"/>
                  </a:cubicBezTo>
                  <a:cubicBezTo>
                    <a:pt x="140" y="46"/>
                    <a:pt x="141" y="47"/>
                    <a:pt x="141" y="48"/>
                  </a:cubicBezTo>
                  <a:cubicBezTo>
                    <a:pt x="141" y="49"/>
                    <a:pt x="141" y="51"/>
                    <a:pt x="141" y="52"/>
                  </a:cubicBezTo>
                  <a:cubicBezTo>
                    <a:pt x="141" y="52"/>
                    <a:pt x="141" y="52"/>
                    <a:pt x="141" y="52"/>
                  </a:cubicBezTo>
                  <a:cubicBezTo>
                    <a:pt x="141" y="53"/>
                    <a:pt x="142" y="54"/>
                    <a:pt x="142" y="55"/>
                  </a:cubicBezTo>
                  <a:cubicBezTo>
                    <a:pt x="142" y="54"/>
                    <a:pt x="142" y="54"/>
                    <a:pt x="142" y="53"/>
                  </a:cubicBezTo>
                  <a:cubicBezTo>
                    <a:pt x="143" y="53"/>
                    <a:pt x="143" y="53"/>
                    <a:pt x="143" y="54"/>
                  </a:cubicBezTo>
                  <a:cubicBezTo>
                    <a:pt x="144" y="55"/>
                    <a:pt x="144" y="55"/>
                    <a:pt x="144" y="56"/>
                  </a:cubicBezTo>
                  <a:cubicBezTo>
                    <a:pt x="144" y="56"/>
                    <a:pt x="144" y="57"/>
                    <a:pt x="144" y="57"/>
                  </a:cubicBezTo>
                  <a:cubicBezTo>
                    <a:pt x="143" y="57"/>
                    <a:pt x="144" y="56"/>
                    <a:pt x="143" y="56"/>
                  </a:cubicBezTo>
                  <a:cubicBezTo>
                    <a:pt x="143" y="56"/>
                    <a:pt x="143" y="56"/>
                    <a:pt x="142" y="56"/>
                  </a:cubicBezTo>
                  <a:cubicBezTo>
                    <a:pt x="143" y="56"/>
                    <a:pt x="143" y="57"/>
                    <a:pt x="143" y="57"/>
                  </a:cubicBezTo>
                  <a:cubicBezTo>
                    <a:pt x="143" y="57"/>
                    <a:pt x="143" y="57"/>
                    <a:pt x="143" y="57"/>
                  </a:cubicBezTo>
                  <a:cubicBezTo>
                    <a:pt x="143" y="57"/>
                    <a:pt x="143" y="57"/>
                    <a:pt x="143" y="57"/>
                  </a:cubicBezTo>
                  <a:cubicBezTo>
                    <a:pt x="143" y="59"/>
                    <a:pt x="144" y="60"/>
                    <a:pt x="144" y="62"/>
                  </a:cubicBezTo>
                  <a:cubicBezTo>
                    <a:pt x="144" y="62"/>
                    <a:pt x="144" y="62"/>
                    <a:pt x="144" y="62"/>
                  </a:cubicBezTo>
                  <a:cubicBezTo>
                    <a:pt x="145" y="67"/>
                    <a:pt x="145" y="71"/>
                    <a:pt x="145" y="76"/>
                  </a:cubicBezTo>
                  <a:cubicBezTo>
                    <a:pt x="145" y="81"/>
                    <a:pt x="145" y="85"/>
                    <a:pt x="144" y="89"/>
                  </a:cubicBezTo>
                  <a:cubicBezTo>
                    <a:pt x="144" y="89"/>
                    <a:pt x="144" y="89"/>
                    <a:pt x="144" y="89"/>
                  </a:cubicBezTo>
                  <a:cubicBezTo>
                    <a:pt x="145" y="90"/>
                    <a:pt x="145" y="90"/>
                    <a:pt x="146" y="90"/>
                  </a:cubicBezTo>
                  <a:cubicBezTo>
                    <a:pt x="145" y="92"/>
                    <a:pt x="145" y="94"/>
                    <a:pt x="144" y="95"/>
                  </a:cubicBezTo>
                  <a:cubicBezTo>
                    <a:pt x="144" y="95"/>
                    <a:pt x="144" y="94"/>
                    <a:pt x="144" y="94"/>
                  </a:cubicBezTo>
                  <a:cubicBezTo>
                    <a:pt x="144" y="93"/>
                    <a:pt x="144" y="93"/>
                    <a:pt x="143" y="93"/>
                  </a:cubicBezTo>
                  <a:cubicBezTo>
                    <a:pt x="143" y="94"/>
                    <a:pt x="143" y="96"/>
                    <a:pt x="142" y="97"/>
                  </a:cubicBezTo>
                  <a:cubicBezTo>
                    <a:pt x="151" y="97"/>
                    <a:pt x="151" y="97"/>
                    <a:pt x="151" y="97"/>
                  </a:cubicBezTo>
                  <a:cubicBezTo>
                    <a:pt x="153" y="90"/>
                    <a:pt x="154" y="83"/>
                    <a:pt x="154" y="76"/>
                  </a:cubicBezTo>
                  <a:cubicBezTo>
                    <a:pt x="154" y="34"/>
                    <a:pt x="119" y="0"/>
                    <a:pt x="77" y="0"/>
                  </a:cubicBezTo>
                  <a:close/>
                  <a:moveTo>
                    <a:pt x="143" y="53"/>
                  </a:moveTo>
                  <a:cubicBezTo>
                    <a:pt x="142" y="52"/>
                    <a:pt x="142" y="51"/>
                    <a:pt x="142" y="50"/>
                  </a:cubicBezTo>
                  <a:cubicBezTo>
                    <a:pt x="142" y="51"/>
                    <a:pt x="143" y="52"/>
                    <a:pt x="143"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dirty="0">
                <a:solidFill>
                  <a:srgbClr val="000000"/>
                </a:solidFill>
                <a:cs typeface="+mn-ea"/>
                <a:sym typeface="+mn-lt"/>
              </a:endParaRPr>
            </a:p>
          </p:txBody>
        </p:sp>
        <p:sp>
          <p:nvSpPr>
            <p:cNvPr id="27" name="Freeform 65"/>
            <p:cNvSpPr/>
            <p:nvPr/>
          </p:nvSpPr>
          <p:spPr bwMode="auto">
            <a:xfrm>
              <a:off x="3961592" y="5668537"/>
              <a:ext cx="5422" cy="3253"/>
            </a:xfrm>
            <a:custGeom>
              <a:avLst/>
              <a:gdLst>
                <a:gd name="T0" fmla="*/ 0 w 2"/>
                <a:gd name="T1" fmla="*/ 1 h 1"/>
                <a:gd name="T2" fmla="*/ 2 w 2"/>
                <a:gd name="T3" fmla="*/ 0 h 1"/>
                <a:gd name="T4" fmla="*/ 0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0"/>
                    <a:pt x="2"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8" name="Freeform 66"/>
            <p:cNvSpPr/>
            <p:nvPr/>
          </p:nvSpPr>
          <p:spPr bwMode="auto">
            <a:xfrm>
              <a:off x="3969183" y="5666368"/>
              <a:ext cx="216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29" name="Freeform 67"/>
            <p:cNvSpPr>
              <a:spLocks noEditPoints="1"/>
            </p:cNvSpPr>
            <p:nvPr/>
          </p:nvSpPr>
          <p:spPr bwMode="auto">
            <a:xfrm>
              <a:off x="3884608" y="5683717"/>
              <a:ext cx="114934" cy="185413"/>
            </a:xfrm>
            <a:custGeom>
              <a:avLst/>
              <a:gdLst>
                <a:gd name="T0" fmla="*/ 23 w 45"/>
                <a:gd name="T1" fmla="*/ 6 h 72"/>
                <a:gd name="T2" fmla="*/ 20 w 45"/>
                <a:gd name="T3" fmla="*/ 3 h 72"/>
                <a:gd name="T4" fmla="*/ 18 w 45"/>
                <a:gd name="T5" fmla="*/ 4 h 72"/>
                <a:gd name="T6" fmla="*/ 18 w 45"/>
                <a:gd name="T7" fmla="*/ 6 h 72"/>
                <a:gd name="T8" fmla="*/ 15 w 45"/>
                <a:gd name="T9" fmla="*/ 7 h 72"/>
                <a:gd name="T10" fmla="*/ 1 w 45"/>
                <a:gd name="T11" fmla="*/ 41 h 72"/>
                <a:gd name="T12" fmla="*/ 3 w 45"/>
                <a:gd name="T13" fmla="*/ 47 h 72"/>
                <a:gd name="T14" fmla="*/ 4 w 45"/>
                <a:gd name="T15" fmla="*/ 44 h 72"/>
                <a:gd name="T16" fmla="*/ 7 w 45"/>
                <a:gd name="T17" fmla="*/ 47 h 72"/>
                <a:gd name="T18" fmla="*/ 14 w 45"/>
                <a:gd name="T19" fmla="*/ 55 h 72"/>
                <a:gd name="T20" fmla="*/ 17 w 45"/>
                <a:gd name="T21" fmla="*/ 57 h 72"/>
                <a:gd name="T22" fmla="*/ 21 w 45"/>
                <a:gd name="T23" fmla="*/ 61 h 72"/>
                <a:gd name="T24" fmla="*/ 20 w 45"/>
                <a:gd name="T25" fmla="*/ 68 h 72"/>
                <a:gd name="T26" fmla="*/ 21 w 45"/>
                <a:gd name="T27" fmla="*/ 72 h 72"/>
                <a:gd name="T28" fmla="*/ 45 w 45"/>
                <a:gd name="T29" fmla="*/ 70 h 72"/>
                <a:gd name="T30" fmla="*/ 42 w 45"/>
                <a:gd name="T31" fmla="*/ 66 h 72"/>
                <a:gd name="T32" fmla="*/ 36 w 45"/>
                <a:gd name="T33" fmla="*/ 64 h 72"/>
                <a:gd name="T34" fmla="*/ 29 w 45"/>
                <a:gd name="T35" fmla="*/ 56 h 72"/>
                <a:gd name="T36" fmla="*/ 26 w 45"/>
                <a:gd name="T37" fmla="*/ 55 h 72"/>
                <a:gd name="T38" fmla="*/ 21 w 45"/>
                <a:gd name="T39" fmla="*/ 58 h 72"/>
                <a:gd name="T40" fmla="*/ 19 w 45"/>
                <a:gd name="T41" fmla="*/ 53 h 72"/>
                <a:gd name="T42" fmla="*/ 14 w 45"/>
                <a:gd name="T43" fmla="*/ 48 h 72"/>
                <a:gd name="T44" fmla="*/ 14 w 45"/>
                <a:gd name="T45" fmla="*/ 43 h 72"/>
                <a:gd name="T46" fmla="*/ 20 w 45"/>
                <a:gd name="T47" fmla="*/ 43 h 72"/>
                <a:gd name="T48" fmla="*/ 20 w 45"/>
                <a:gd name="T49" fmla="*/ 42 h 72"/>
                <a:gd name="T50" fmla="*/ 25 w 45"/>
                <a:gd name="T51" fmla="*/ 37 h 72"/>
                <a:gd name="T52" fmla="*/ 27 w 45"/>
                <a:gd name="T53" fmla="*/ 31 h 72"/>
                <a:gd name="T54" fmla="*/ 32 w 45"/>
                <a:gd name="T55" fmla="*/ 29 h 72"/>
                <a:gd name="T56" fmla="*/ 32 w 45"/>
                <a:gd name="T57" fmla="*/ 25 h 72"/>
                <a:gd name="T58" fmla="*/ 35 w 45"/>
                <a:gd name="T59" fmla="*/ 27 h 72"/>
                <a:gd name="T60" fmla="*/ 37 w 45"/>
                <a:gd name="T61" fmla="*/ 27 h 72"/>
                <a:gd name="T62" fmla="*/ 34 w 45"/>
                <a:gd name="T63" fmla="*/ 21 h 72"/>
                <a:gd name="T64" fmla="*/ 31 w 45"/>
                <a:gd name="T65" fmla="*/ 15 h 72"/>
                <a:gd name="T66" fmla="*/ 30 w 45"/>
                <a:gd name="T67" fmla="*/ 14 h 72"/>
                <a:gd name="T68" fmla="*/ 25 w 45"/>
                <a:gd name="T69" fmla="*/ 13 h 72"/>
                <a:gd name="T70" fmla="*/ 24 w 45"/>
                <a:gd name="T71" fmla="*/ 20 h 72"/>
                <a:gd name="T72" fmla="*/ 21 w 45"/>
                <a:gd name="T73" fmla="*/ 20 h 72"/>
                <a:gd name="T74" fmla="*/ 17 w 45"/>
                <a:gd name="T75" fmla="*/ 16 h 72"/>
                <a:gd name="T76" fmla="*/ 22 w 45"/>
                <a:gd name="T77" fmla="*/ 11 h 72"/>
                <a:gd name="T78" fmla="*/ 25 w 45"/>
                <a:gd name="T79" fmla="*/ 6 h 72"/>
                <a:gd name="T80" fmla="*/ 28 w 45"/>
                <a:gd name="T81" fmla="*/ 6 h 72"/>
                <a:gd name="T82" fmla="*/ 28 w 45"/>
                <a:gd name="T83" fmla="*/ 11 h 72"/>
                <a:gd name="T84" fmla="*/ 32 w 45"/>
                <a:gd name="T85" fmla="*/ 9 h 72"/>
                <a:gd name="T86" fmla="*/ 35 w 45"/>
                <a:gd name="T87" fmla="*/ 8 h 72"/>
                <a:gd name="T88" fmla="*/ 32 w 45"/>
                <a:gd name="T89" fmla="*/ 5 h 72"/>
                <a:gd name="T90" fmla="*/ 29 w 45"/>
                <a:gd name="T91" fmla="*/ 2 h 72"/>
                <a:gd name="T92" fmla="*/ 23 w 45"/>
                <a:gd name="T93" fmla="*/ 0 h 72"/>
                <a:gd name="T94" fmla="*/ 34 w 45"/>
                <a:gd name="T95" fmla="*/ 22 h 72"/>
                <a:gd name="T96" fmla="*/ 3 w 45"/>
                <a:gd name="T97" fmla="*/ 42 h 72"/>
                <a:gd name="T98" fmla="*/ 3 w 45"/>
                <a:gd name="T9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72">
                  <a:moveTo>
                    <a:pt x="22" y="1"/>
                  </a:moveTo>
                  <a:cubicBezTo>
                    <a:pt x="21" y="2"/>
                    <a:pt x="21" y="4"/>
                    <a:pt x="22" y="5"/>
                  </a:cubicBezTo>
                  <a:cubicBezTo>
                    <a:pt x="22" y="5"/>
                    <a:pt x="23" y="5"/>
                    <a:pt x="23" y="6"/>
                  </a:cubicBezTo>
                  <a:cubicBezTo>
                    <a:pt x="23" y="6"/>
                    <a:pt x="23" y="7"/>
                    <a:pt x="22" y="8"/>
                  </a:cubicBezTo>
                  <a:cubicBezTo>
                    <a:pt x="22" y="7"/>
                    <a:pt x="23" y="7"/>
                    <a:pt x="22" y="6"/>
                  </a:cubicBezTo>
                  <a:cubicBezTo>
                    <a:pt x="22" y="5"/>
                    <a:pt x="21" y="5"/>
                    <a:pt x="20" y="3"/>
                  </a:cubicBezTo>
                  <a:cubicBezTo>
                    <a:pt x="20" y="3"/>
                    <a:pt x="20" y="3"/>
                    <a:pt x="20" y="3"/>
                  </a:cubicBezTo>
                  <a:cubicBezTo>
                    <a:pt x="20" y="3"/>
                    <a:pt x="19" y="3"/>
                    <a:pt x="19" y="3"/>
                  </a:cubicBezTo>
                  <a:cubicBezTo>
                    <a:pt x="19" y="4"/>
                    <a:pt x="18" y="3"/>
                    <a:pt x="18" y="4"/>
                  </a:cubicBezTo>
                  <a:cubicBezTo>
                    <a:pt x="19" y="4"/>
                    <a:pt x="19" y="5"/>
                    <a:pt x="19" y="5"/>
                  </a:cubicBezTo>
                  <a:cubicBezTo>
                    <a:pt x="19" y="6"/>
                    <a:pt x="19" y="7"/>
                    <a:pt x="18" y="7"/>
                  </a:cubicBezTo>
                  <a:cubicBezTo>
                    <a:pt x="18" y="7"/>
                    <a:pt x="18" y="7"/>
                    <a:pt x="18" y="6"/>
                  </a:cubicBezTo>
                  <a:cubicBezTo>
                    <a:pt x="18" y="6"/>
                    <a:pt x="18" y="6"/>
                    <a:pt x="18" y="6"/>
                  </a:cubicBezTo>
                  <a:cubicBezTo>
                    <a:pt x="17" y="6"/>
                    <a:pt x="17" y="7"/>
                    <a:pt x="16" y="7"/>
                  </a:cubicBezTo>
                  <a:cubicBezTo>
                    <a:pt x="16" y="7"/>
                    <a:pt x="15" y="7"/>
                    <a:pt x="15" y="7"/>
                  </a:cubicBezTo>
                  <a:cubicBezTo>
                    <a:pt x="7" y="16"/>
                    <a:pt x="2" y="27"/>
                    <a:pt x="0" y="39"/>
                  </a:cubicBezTo>
                  <a:cubicBezTo>
                    <a:pt x="0" y="39"/>
                    <a:pt x="0" y="39"/>
                    <a:pt x="1" y="39"/>
                  </a:cubicBezTo>
                  <a:cubicBezTo>
                    <a:pt x="1" y="40"/>
                    <a:pt x="1" y="41"/>
                    <a:pt x="1" y="41"/>
                  </a:cubicBezTo>
                  <a:cubicBezTo>
                    <a:pt x="1" y="42"/>
                    <a:pt x="2" y="43"/>
                    <a:pt x="2" y="43"/>
                  </a:cubicBezTo>
                  <a:cubicBezTo>
                    <a:pt x="2" y="43"/>
                    <a:pt x="2" y="44"/>
                    <a:pt x="2" y="44"/>
                  </a:cubicBezTo>
                  <a:cubicBezTo>
                    <a:pt x="3" y="44"/>
                    <a:pt x="3" y="46"/>
                    <a:pt x="3" y="47"/>
                  </a:cubicBezTo>
                  <a:cubicBezTo>
                    <a:pt x="4" y="46"/>
                    <a:pt x="4" y="47"/>
                    <a:pt x="5" y="47"/>
                  </a:cubicBezTo>
                  <a:cubicBezTo>
                    <a:pt x="5" y="46"/>
                    <a:pt x="4" y="46"/>
                    <a:pt x="4" y="44"/>
                  </a:cubicBezTo>
                  <a:cubicBezTo>
                    <a:pt x="4" y="44"/>
                    <a:pt x="4" y="44"/>
                    <a:pt x="4" y="44"/>
                  </a:cubicBezTo>
                  <a:cubicBezTo>
                    <a:pt x="4" y="44"/>
                    <a:pt x="4" y="44"/>
                    <a:pt x="4" y="44"/>
                  </a:cubicBezTo>
                  <a:cubicBezTo>
                    <a:pt x="5" y="44"/>
                    <a:pt x="5" y="45"/>
                    <a:pt x="5" y="45"/>
                  </a:cubicBezTo>
                  <a:cubicBezTo>
                    <a:pt x="5" y="46"/>
                    <a:pt x="6" y="47"/>
                    <a:pt x="7" y="47"/>
                  </a:cubicBezTo>
                  <a:cubicBezTo>
                    <a:pt x="6" y="49"/>
                    <a:pt x="7" y="50"/>
                    <a:pt x="8" y="52"/>
                  </a:cubicBezTo>
                  <a:cubicBezTo>
                    <a:pt x="10" y="52"/>
                    <a:pt x="11" y="54"/>
                    <a:pt x="13" y="53"/>
                  </a:cubicBezTo>
                  <a:cubicBezTo>
                    <a:pt x="13" y="54"/>
                    <a:pt x="14" y="54"/>
                    <a:pt x="14" y="55"/>
                  </a:cubicBezTo>
                  <a:cubicBezTo>
                    <a:pt x="15" y="55"/>
                    <a:pt x="15" y="55"/>
                    <a:pt x="16" y="55"/>
                  </a:cubicBezTo>
                  <a:cubicBezTo>
                    <a:pt x="16" y="56"/>
                    <a:pt x="16" y="56"/>
                    <a:pt x="17" y="57"/>
                  </a:cubicBezTo>
                  <a:cubicBezTo>
                    <a:pt x="17" y="57"/>
                    <a:pt x="17" y="57"/>
                    <a:pt x="17" y="57"/>
                  </a:cubicBezTo>
                  <a:cubicBezTo>
                    <a:pt x="18" y="57"/>
                    <a:pt x="19" y="59"/>
                    <a:pt x="20" y="59"/>
                  </a:cubicBezTo>
                  <a:cubicBezTo>
                    <a:pt x="20" y="59"/>
                    <a:pt x="20" y="58"/>
                    <a:pt x="20" y="58"/>
                  </a:cubicBezTo>
                  <a:cubicBezTo>
                    <a:pt x="21" y="59"/>
                    <a:pt x="21" y="60"/>
                    <a:pt x="21" y="61"/>
                  </a:cubicBezTo>
                  <a:cubicBezTo>
                    <a:pt x="21" y="61"/>
                    <a:pt x="21" y="61"/>
                    <a:pt x="21" y="62"/>
                  </a:cubicBezTo>
                  <a:cubicBezTo>
                    <a:pt x="21" y="63"/>
                    <a:pt x="20" y="63"/>
                    <a:pt x="20" y="64"/>
                  </a:cubicBezTo>
                  <a:cubicBezTo>
                    <a:pt x="19" y="66"/>
                    <a:pt x="21" y="67"/>
                    <a:pt x="20" y="68"/>
                  </a:cubicBezTo>
                  <a:cubicBezTo>
                    <a:pt x="20" y="69"/>
                    <a:pt x="21" y="69"/>
                    <a:pt x="21" y="69"/>
                  </a:cubicBezTo>
                  <a:cubicBezTo>
                    <a:pt x="21" y="70"/>
                    <a:pt x="21" y="70"/>
                    <a:pt x="20" y="70"/>
                  </a:cubicBezTo>
                  <a:cubicBezTo>
                    <a:pt x="20" y="71"/>
                    <a:pt x="20" y="72"/>
                    <a:pt x="21" y="72"/>
                  </a:cubicBezTo>
                  <a:cubicBezTo>
                    <a:pt x="45" y="72"/>
                    <a:pt x="45" y="72"/>
                    <a:pt x="45" y="72"/>
                  </a:cubicBezTo>
                  <a:cubicBezTo>
                    <a:pt x="45" y="72"/>
                    <a:pt x="45" y="71"/>
                    <a:pt x="45" y="71"/>
                  </a:cubicBezTo>
                  <a:cubicBezTo>
                    <a:pt x="45" y="70"/>
                    <a:pt x="45" y="70"/>
                    <a:pt x="45" y="70"/>
                  </a:cubicBezTo>
                  <a:cubicBezTo>
                    <a:pt x="45" y="69"/>
                    <a:pt x="45" y="68"/>
                    <a:pt x="45" y="67"/>
                  </a:cubicBezTo>
                  <a:cubicBezTo>
                    <a:pt x="44" y="67"/>
                    <a:pt x="44" y="67"/>
                    <a:pt x="44" y="67"/>
                  </a:cubicBezTo>
                  <a:cubicBezTo>
                    <a:pt x="43" y="67"/>
                    <a:pt x="42" y="66"/>
                    <a:pt x="42" y="66"/>
                  </a:cubicBezTo>
                  <a:cubicBezTo>
                    <a:pt x="41" y="66"/>
                    <a:pt x="40" y="66"/>
                    <a:pt x="40" y="66"/>
                  </a:cubicBezTo>
                  <a:cubicBezTo>
                    <a:pt x="39" y="65"/>
                    <a:pt x="38" y="66"/>
                    <a:pt x="38" y="64"/>
                  </a:cubicBezTo>
                  <a:cubicBezTo>
                    <a:pt x="37" y="64"/>
                    <a:pt x="36" y="65"/>
                    <a:pt x="36" y="64"/>
                  </a:cubicBezTo>
                  <a:cubicBezTo>
                    <a:pt x="37" y="63"/>
                    <a:pt x="36" y="59"/>
                    <a:pt x="34" y="60"/>
                  </a:cubicBezTo>
                  <a:cubicBezTo>
                    <a:pt x="33" y="60"/>
                    <a:pt x="32" y="59"/>
                    <a:pt x="32" y="58"/>
                  </a:cubicBezTo>
                  <a:cubicBezTo>
                    <a:pt x="31" y="57"/>
                    <a:pt x="30" y="57"/>
                    <a:pt x="29" y="56"/>
                  </a:cubicBezTo>
                  <a:cubicBezTo>
                    <a:pt x="29" y="56"/>
                    <a:pt x="29" y="57"/>
                    <a:pt x="28" y="57"/>
                  </a:cubicBezTo>
                  <a:cubicBezTo>
                    <a:pt x="28" y="56"/>
                    <a:pt x="27" y="56"/>
                    <a:pt x="27" y="55"/>
                  </a:cubicBezTo>
                  <a:cubicBezTo>
                    <a:pt x="26" y="54"/>
                    <a:pt x="26" y="55"/>
                    <a:pt x="26" y="55"/>
                  </a:cubicBezTo>
                  <a:cubicBezTo>
                    <a:pt x="25" y="55"/>
                    <a:pt x="25" y="55"/>
                    <a:pt x="24" y="54"/>
                  </a:cubicBezTo>
                  <a:cubicBezTo>
                    <a:pt x="24" y="55"/>
                    <a:pt x="24" y="55"/>
                    <a:pt x="23" y="55"/>
                  </a:cubicBezTo>
                  <a:cubicBezTo>
                    <a:pt x="23" y="56"/>
                    <a:pt x="22" y="57"/>
                    <a:pt x="21" y="58"/>
                  </a:cubicBezTo>
                  <a:cubicBezTo>
                    <a:pt x="21" y="57"/>
                    <a:pt x="21" y="56"/>
                    <a:pt x="20" y="56"/>
                  </a:cubicBezTo>
                  <a:cubicBezTo>
                    <a:pt x="20" y="57"/>
                    <a:pt x="20" y="57"/>
                    <a:pt x="19" y="57"/>
                  </a:cubicBezTo>
                  <a:cubicBezTo>
                    <a:pt x="18" y="56"/>
                    <a:pt x="19" y="55"/>
                    <a:pt x="19" y="53"/>
                  </a:cubicBezTo>
                  <a:cubicBezTo>
                    <a:pt x="18" y="52"/>
                    <a:pt x="17" y="52"/>
                    <a:pt x="16" y="52"/>
                  </a:cubicBezTo>
                  <a:cubicBezTo>
                    <a:pt x="16" y="51"/>
                    <a:pt x="17" y="50"/>
                    <a:pt x="17" y="48"/>
                  </a:cubicBezTo>
                  <a:cubicBezTo>
                    <a:pt x="16" y="48"/>
                    <a:pt x="16" y="48"/>
                    <a:pt x="14" y="48"/>
                  </a:cubicBezTo>
                  <a:cubicBezTo>
                    <a:pt x="14" y="49"/>
                    <a:pt x="14" y="50"/>
                    <a:pt x="13" y="50"/>
                  </a:cubicBezTo>
                  <a:cubicBezTo>
                    <a:pt x="10" y="51"/>
                    <a:pt x="12" y="46"/>
                    <a:pt x="12" y="44"/>
                  </a:cubicBezTo>
                  <a:cubicBezTo>
                    <a:pt x="12" y="43"/>
                    <a:pt x="13" y="43"/>
                    <a:pt x="14" y="43"/>
                  </a:cubicBezTo>
                  <a:cubicBezTo>
                    <a:pt x="15" y="42"/>
                    <a:pt x="15" y="43"/>
                    <a:pt x="16" y="43"/>
                  </a:cubicBezTo>
                  <a:cubicBezTo>
                    <a:pt x="16" y="43"/>
                    <a:pt x="16" y="43"/>
                    <a:pt x="17" y="43"/>
                  </a:cubicBezTo>
                  <a:cubicBezTo>
                    <a:pt x="18" y="43"/>
                    <a:pt x="19" y="42"/>
                    <a:pt x="20" y="43"/>
                  </a:cubicBezTo>
                  <a:cubicBezTo>
                    <a:pt x="19" y="45"/>
                    <a:pt x="20" y="46"/>
                    <a:pt x="21" y="46"/>
                  </a:cubicBezTo>
                  <a:cubicBezTo>
                    <a:pt x="21" y="44"/>
                    <a:pt x="21" y="44"/>
                    <a:pt x="21" y="43"/>
                  </a:cubicBezTo>
                  <a:cubicBezTo>
                    <a:pt x="21" y="43"/>
                    <a:pt x="20" y="42"/>
                    <a:pt x="20" y="42"/>
                  </a:cubicBezTo>
                  <a:cubicBezTo>
                    <a:pt x="21" y="40"/>
                    <a:pt x="22" y="39"/>
                    <a:pt x="23" y="38"/>
                  </a:cubicBezTo>
                  <a:cubicBezTo>
                    <a:pt x="24" y="38"/>
                    <a:pt x="24" y="38"/>
                    <a:pt x="23" y="37"/>
                  </a:cubicBezTo>
                  <a:cubicBezTo>
                    <a:pt x="24" y="37"/>
                    <a:pt x="24" y="37"/>
                    <a:pt x="25" y="37"/>
                  </a:cubicBezTo>
                  <a:cubicBezTo>
                    <a:pt x="24" y="35"/>
                    <a:pt x="25" y="35"/>
                    <a:pt x="25" y="34"/>
                  </a:cubicBezTo>
                  <a:cubicBezTo>
                    <a:pt x="26" y="33"/>
                    <a:pt x="27" y="33"/>
                    <a:pt x="27" y="32"/>
                  </a:cubicBezTo>
                  <a:cubicBezTo>
                    <a:pt x="28" y="32"/>
                    <a:pt x="27" y="32"/>
                    <a:pt x="27" y="31"/>
                  </a:cubicBezTo>
                  <a:cubicBezTo>
                    <a:pt x="28" y="30"/>
                    <a:pt x="29" y="30"/>
                    <a:pt x="30" y="29"/>
                  </a:cubicBezTo>
                  <a:cubicBezTo>
                    <a:pt x="30" y="30"/>
                    <a:pt x="30" y="30"/>
                    <a:pt x="30" y="30"/>
                  </a:cubicBezTo>
                  <a:cubicBezTo>
                    <a:pt x="31" y="30"/>
                    <a:pt x="32" y="29"/>
                    <a:pt x="32" y="29"/>
                  </a:cubicBezTo>
                  <a:cubicBezTo>
                    <a:pt x="32" y="28"/>
                    <a:pt x="31" y="28"/>
                    <a:pt x="31" y="27"/>
                  </a:cubicBezTo>
                  <a:cubicBezTo>
                    <a:pt x="31" y="26"/>
                    <a:pt x="32" y="26"/>
                    <a:pt x="32" y="26"/>
                  </a:cubicBezTo>
                  <a:cubicBezTo>
                    <a:pt x="32" y="25"/>
                    <a:pt x="32" y="26"/>
                    <a:pt x="32" y="25"/>
                  </a:cubicBezTo>
                  <a:cubicBezTo>
                    <a:pt x="33" y="26"/>
                    <a:pt x="34" y="23"/>
                    <a:pt x="35" y="24"/>
                  </a:cubicBezTo>
                  <a:cubicBezTo>
                    <a:pt x="35" y="25"/>
                    <a:pt x="34" y="26"/>
                    <a:pt x="33" y="28"/>
                  </a:cubicBezTo>
                  <a:cubicBezTo>
                    <a:pt x="34" y="28"/>
                    <a:pt x="34" y="27"/>
                    <a:pt x="35" y="27"/>
                  </a:cubicBezTo>
                  <a:cubicBezTo>
                    <a:pt x="35" y="28"/>
                    <a:pt x="35" y="29"/>
                    <a:pt x="35" y="29"/>
                  </a:cubicBezTo>
                  <a:cubicBezTo>
                    <a:pt x="35" y="28"/>
                    <a:pt x="36" y="29"/>
                    <a:pt x="37" y="29"/>
                  </a:cubicBezTo>
                  <a:cubicBezTo>
                    <a:pt x="37" y="28"/>
                    <a:pt x="36" y="27"/>
                    <a:pt x="37" y="27"/>
                  </a:cubicBezTo>
                  <a:cubicBezTo>
                    <a:pt x="36" y="27"/>
                    <a:pt x="36" y="26"/>
                    <a:pt x="35" y="25"/>
                  </a:cubicBezTo>
                  <a:cubicBezTo>
                    <a:pt x="36" y="23"/>
                    <a:pt x="36" y="23"/>
                    <a:pt x="35" y="21"/>
                  </a:cubicBezTo>
                  <a:cubicBezTo>
                    <a:pt x="35" y="21"/>
                    <a:pt x="35" y="21"/>
                    <a:pt x="34" y="21"/>
                  </a:cubicBezTo>
                  <a:cubicBezTo>
                    <a:pt x="34" y="20"/>
                    <a:pt x="33" y="20"/>
                    <a:pt x="33" y="19"/>
                  </a:cubicBezTo>
                  <a:cubicBezTo>
                    <a:pt x="33" y="19"/>
                    <a:pt x="33" y="18"/>
                    <a:pt x="33" y="18"/>
                  </a:cubicBezTo>
                  <a:cubicBezTo>
                    <a:pt x="32" y="17"/>
                    <a:pt x="33" y="15"/>
                    <a:pt x="31" y="15"/>
                  </a:cubicBezTo>
                  <a:cubicBezTo>
                    <a:pt x="31" y="16"/>
                    <a:pt x="32" y="17"/>
                    <a:pt x="31" y="17"/>
                  </a:cubicBezTo>
                  <a:cubicBezTo>
                    <a:pt x="31" y="16"/>
                    <a:pt x="30" y="17"/>
                    <a:pt x="30" y="16"/>
                  </a:cubicBezTo>
                  <a:cubicBezTo>
                    <a:pt x="30" y="15"/>
                    <a:pt x="30" y="14"/>
                    <a:pt x="30" y="14"/>
                  </a:cubicBezTo>
                  <a:cubicBezTo>
                    <a:pt x="28" y="14"/>
                    <a:pt x="29" y="13"/>
                    <a:pt x="27" y="13"/>
                  </a:cubicBezTo>
                  <a:cubicBezTo>
                    <a:pt x="27" y="13"/>
                    <a:pt x="27" y="12"/>
                    <a:pt x="26" y="12"/>
                  </a:cubicBezTo>
                  <a:cubicBezTo>
                    <a:pt x="26" y="12"/>
                    <a:pt x="26" y="13"/>
                    <a:pt x="25" y="13"/>
                  </a:cubicBezTo>
                  <a:cubicBezTo>
                    <a:pt x="25" y="15"/>
                    <a:pt x="24" y="17"/>
                    <a:pt x="25" y="19"/>
                  </a:cubicBezTo>
                  <a:cubicBezTo>
                    <a:pt x="24" y="19"/>
                    <a:pt x="24" y="18"/>
                    <a:pt x="23" y="19"/>
                  </a:cubicBezTo>
                  <a:cubicBezTo>
                    <a:pt x="24" y="20"/>
                    <a:pt x="24" y="19"/>
                    <a:pt x="24" y="20"/>
                  </a:cubicBezTo>
                  <a:cubicBezTo>
                    <a:pt x="24" y="20"/>
                    <a:pt x="24" y="22"/>
                    <a:pt x="23" y="23"/>
                  </a:cubicBezTo>
                  <a:cubicBezTo>
                    <a:pt x="23" y="22"/>
                    <a:pt x="23" y="21"/>
                    <a:pt x="22" y="20"/>
                  </a:cubicBezTo>
                  <a:cubicBezTo>
                    <a:pt x="22" y="19"/>
                    <a:pt x="22" y="20"/>
                    <a:pt x="21" y="20"/>
                  </a:cubicBezTo>
                  <a:cubicBezTo>
                    <a:pt x="21" y="19"/>
                    <a:pt x="21" y="20"/>
                    <a:pt x="20" y="20"/>
                  </a:cubicBezTo>
                  <a:cubicBezTo>
                    <a:pt x="20" y="19"/>
                    <a:pt x="19" y="18"/>
                    <a:pt x="18" y="18"/>
                  </a:cubicBezTo>
                  <a:cubicBezTo>
                    <a:pt x="18" y="16"/>
                    <a:pt x="17" y="17"/>
                    <a:pt x="17" y="16"/>
                  </a:cubicBezTo>
                  <a:cubicBezTo>
                    <a:pt x="18" y="16"/>
                    <a:pt x="18" y="15"/>
                    <a:pt x="18" y="15"/>
                  </a:cubicBezTo>
                  <a:cubicBezTo>
                    <a:pt x="18" y="14"/>
                    <a:pt x="19" y="13"/>
                    <a:pt x="20" y="13"/>
                  </a:cubicBezTo>
                  <a:cubicBezTo>
                    <a:pt x="20" y="12"/>
                    <a:pt x="20" y="11"/>
                    <a:pt x="22" y="11"/>
                  </a:cubicBezTo>
                  <a:cubicBezTo>
                    <a:pt x="22" y="10"/>
                    <a:pt x="21" y="10"/>
                    <a:pt x="21" y="10"/>
                  </a:cubicBezTo>
                  <a:cubicBezTo>
                    <a:pt x="23" y="9"/>
                    <a:pt x="24" y="9"/>
                    <a:pt x="25" y="9"/>
                  </a:cubicBezTo>
                  <a:cubicBezTo>
                    <a:pt x="25" y="8"/>
                    <a:pt x="25" y="7"/>
                    <a:pt x="25" y="6"/>
                  </a:cubicBezTo>
                  <a:cubicBezTo>
                    <a:pt x="25" y="5"/>
                    <a:pt x="24" y="5"/>
                    <a:pt x="24" y="5"/>
                  </a:cubicBezTo>
                  <a:cubicBezTo>
                    <a:pt x="25" y="5"/>
                    <a:pt x="26" y="5"/>
                    <a:pt x="26" y="6"/>
                  </a:cubicBezTo>
                  <a:cubicBezTo>
                    <a:pt x="27" y="5"/>
                    <a:pt x="27" y="6"/>
                    <a:pt x="28" y="6"/>
                  </a:cubicBezTo>
                  <a:cubicBezTo>
                    <a:pt x="28" y="7"/>
                    <a:pt x="29" y="6"/>
                    <a:pt x="29" y="8"/>
                  </a:cubicBezTo>
                  <a:cubicBezTo>
                    <a:pt x="29" y="10"/>
                    <a:pt x="26" y="9"/>
                    <a:pt x="26" y="11"/>
                  </a:cubicBezTo>
                  <a:cubicBezTo>
                    <a:pt x="26" y="11"/>
                    <a:pt x="27" y="11"/>
                    <a:pt x="28" y="11"/>
                  </a:cubicBezTo>
                  <a:cubicBezTo>
                    <a:pt x="30" y="12"/>
                    <a:pt x="30" y="14"/>
                    <a:pt x="32" y="14"/>
                  </a:cubicBezTo>
                  <a:cubicBezTo>
                    <a:pt x="32" y="13"/>
                    <a:pt x="33" y="13"/>
                    <a:pt x="32" y="11"/>
                  </a:cubicBezTo>
                  <a:cubicBezTo>
                    <a:pt x="32" y="10"/>
                    <a:pt x="32" y="10"/>
                    <a:pt x="32" y="9"/>
                  </a:cubicBezTo>
                  <a:cubicBezTo>
                    <a:pt x="33" y="9"/>
                    <a:pt x="33" y="10"/>
                    <a:pt x="34" y="11"/>
                  </a:cubicBezTo>
                  <a:cubicBezTo>
                    <a:pt x="34" y="10"/>
                    <a:pt x="33" y="9"/>
                    <a:pt x="34" y="9"/>
                  </a:cubicBezTo>
                  <a:cubicBezTo>
                    <a:pt x="34" y="9"/>
                    <a:pt x="35" y="8"/>
                    <a:pt x="35" y="8"/>
                  </a:cubicBezTo>
                  <a:cubicBezTo>
                    <a:pt x="34" y="8"/>
                    <a:pt x="34" y="7"/>
                    <a:pt x="34" y="7"/>
                  </a:cubicBezTo>
                  <a:cubicBezTo>
                    <a:pt x="33" y="7"/>
                    <a:pt x="32" y="6"/>
                    <a:pt x="32" y="6"/>
                  </a:cubicBezTo>
                  <a:cubicBezTo>
                    <a:pt x="32" y="6"/>
                    <a:pt x="32" y="6"/>
                    <a:pt x="32" y="5"/>
                  </a:cubicBezTo>
                  <a:cubicBezTo>
                    <a:pt x="32" y="4"/>
                    <a:pt x="31" y="4"/>
                    <a:pt x="31" y="3"/>
                  </a:cubicBezTo>
                  <a:cubicBezTo>
                    <a:pt x="31" y="3"/>
                    <a:pt x="30" y="3"/>
                    <a:pt x="29" y="3"/>
                  </a:cubicBezTo>
                  <a:cubicBezTo>
                    <a:pt x="29" y="2"/>
                    <a:pt x="29" y="2"/>
                    <a:pt x="29" y="2"/>
                  </a:cubicBezTo>
                  <a:cubicBezTo>
                    <a:pt x="28" y="2"/>
                    <a:pt x="27" y="2"/>
                    <a:pt x="26" y="2"/>
                  </a:cubicBezTo>
                  <a:cubicBezTo>
                    <a:pt x="26" y="0"/>
                    <a:pt x="24" y="1"/>
                    <a:pt x="24" y="2"/>
                  </a:cubicBezTo>
                  <a:cubicBezTo>
                    <a:pt x="24" y="1"/>
                    <a:pt x="24" y="0"/>
                    <a:pt x="23" y="0"/>
                  </a:cubicBezTo>
                  <a:cubicBezTo>
                    <a:pt x="23" y="0"/>
                    <a:pt x="23" y="0"/>
                    <a:pt x="23" y="0"/>
                  </a:cubicBezTo>
                  <a:cubicBezTo>
                    <a:pt x="23" y="0"/>
                    <a:pt x="23" y="1"/>
                    <a:pt x="22" y="1"/>
                  </a:cubicBezTo>
                  <a:close/>
                  <a:moveTo>
                    <a:pt x="34" y="22"/>
                  </a:moveTo>
                  <a:cubicBezTo>
                    <a:pt x="34" y="22"/>
                    <a:pt x="34" y="22"/>
                    <a:pt x="34" y="22"/>
                  </a:cubicBezTo>
                  <a:cubicBezTo>
                    <a:pt x="34" y="22"/>
                    <a:pt x="34" y="22"/>
                    <a:pt x="34" y="22"/>
                  </a:cubicBezTo>
                  <a:close/>
                  <a:moveTo>
                    <a:pt x="3" y="42"/>
                  </a:moveTo>
                  <a:cubicBezTo>
                    <a:pt x="3" y="41"/>
                    <a:pt x="3" y="42"/>
                    <a:pt x="3" y="42"/>
                  </a:cubicBezTo>
                  <a:cubicBezTo>
                    <a:pt x="3" y="42"/>
                    <a:pt x="3" y="42"/>
                    <a:pt x="3" y="42"/>
                  </a:cubicBezTo>
                  <a:close/>
                  <a:moveTo>
                    <a:pt x="3" y="42"/>
                  </a:moveTo>
                  <a:cubicBezTo>
                    <a:pt x="4" y="42"/>
                    <a:pt x="4" y="43"/>
                    <a:pt x="4" y="43"/>
                  </a:cubicBezTo>
                  <a:cubicBezTo>
                    <a:pt x="4" y="44"/>
                    <a:pt x="3" y="43"/>
                    <a:pt x="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0" name="Freeform 68"/>
            <p:cNvSpPr>
              <a:spLocks noEditPoints="1"/>
            </p:cNvSpPr>
            <p:nvPr/>
          </p:nvSpPr>
          <p:spPr bwMode="auto">
            <a:xfrm>
              <a:off x="3940991" y="5655525"/>
              <a:ext cx="37950" cy="31445"/>
            </a:xfrm>
            <a:custGeom>
              <a:avLst/>
              <a:gdLst>
                <a:gd name="T0" fmla="*/ 12 w 15"/>
                <a:gd name="T1" fmla="*/ 2 h 12"/>
                <a:gd name="T2" fmla="*/ 15 w 15"/>
                <a:gd name="T3" fmla="*/ 1 h 12"/>
                <a:gd name="T4" fmla="*/ 14 w 15"/>
                <a:gd name="T5" fmla="*/ 0 h 12"/>
                <a:gd name="T6" fmla="*/ 2 w 15"/>
                <a:gd name="T7" fmla="*/ 9 h 12"/>
                <a:gd name="T8" fmla="*/ 3 w 15"/>
                <a:gd name="T9" fmla="*/ 10 h 12"/>
                <a:gd name="T10" fmla="*/ 3 w 15"/>
                <a:gd name="T11" fmla="*/ 10 h 12"/>
                <a:gd name="T12" fmla="*/ 3 w 15"/>
                <a:gd name="T13" fmla="*/ 10 h 12"/>
                <a:gd name="T14" fmla="*/ 1 w 15"/>
                <a:gd name="T15" fmla="*/ 9 h 12"/>
                <a:gd name="T16" fmla="*/ 0 w 15"/>
                <a:gd name="T17" fmla="*/ 10 h 12"/>
                <a:gd name="T18" fmla="*/ 0 w 15"/>
                <a:gd name="T19" fmla="*/ 11 h 12"/>
                <a:gd name="T20" fmla="*/ 2 w 15"/>
                <a:gd name="T21" fmla="*/ 11 h 12"/>
                <a:gd name="T22" fmla="*/ 5 w 15"/>
                <a:gd name="T23" fmla="*/ 10 h 12"/>
                <a:gd name="T24" fmla="*/ 6 w 15"/>
                <a:gd name="T25" fmla="*/ 9 h 12"/>
                <a:gd name="T26" fmla="*/ 5 w 15"/>
                <a:gd name="T27" fmla="*/ 9 h 12"/>
                <a:gd name="T28" fmla="*/ 7 w 15"/>
                <a:gd name="T29" fmla="*/ 9 h 12"/>
                <a:gd name="T30" fmla="*/ 8 w 15"/>
                <a:gd name="T31" fmla="*/ 6 h 12"/>
                <a:gd name="T32" fmla="*/ 8 w 15"/>
                <a:gd name="T33" fmla="*/ 6 h 12"/>
                <a:gd name="T34" fmla="*/ 10 w 15"/>
                <a:gd name="T35" fmla="*/ 5 h 12"/>
                <a:gd name="T36" fmla="*/ 11 w 15"/>
                <a:gd name="T37" fmla="*/ 5 h 12"/>
                <a:gd name="T38" fmla="*/ 11 w 15"/>
                <a:gd name="T39" fmla="*/ 4 h 12"/>
                <a:gd name="T40" fmla="*/ 12 w 15"/>
                <a:gd name="T41" fmla="*/ 4 h 12"/>
                <a:gd name="T42" fmla="*/ 12 w 15"/>
                <a:gd name="T43" fmla="*/ 3 h 12"/>
                <a:gd name="T44" fmla="*/ 12 w 15"/>
                <a:gd name="T45" fmla="*/ 3 h 12"/>
                <a:gd name="T46" fmla="*/ 12 w 15"/>
                <a:gd name="T47" fmla="*/ 2 h 12"/>
                <a:gd name="T48" fmla="*/ 4 w 15"/>
                <a:gd name="T49" fmla="*/ 10 h 12"/>
                <a:gd name="T50" fmla="*/ 4 w 15"/>
                <a:gd name="T51" fmla="*/ 10 h 12"/>
                <a:gd name="T52" fmla="*/ 4 w 15"/>
                <a:gd name="T5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12">
                  <a:moveTo>
                    <a:pt x="12" y="2"/>
                  </a:moveTo>
                  <a:cubicBezTo>
                    <a:pt x="13" y="2"/>
                    <a:pt x="15" y="2"/>
                    <a:pt x="15" y="1"/>
                  </a:cubicBezTo>
                  <a:cubicBezTo>
                    <a:pt x="15" y="0"/>
                    <a:pt x="14" y="1"/>
                    <a:pt x="14" y="0"/>
                  </a:cubicBezTo>
                  <a:cubicBezTo>
                    <a:pt x="10" y="3"/>
                    <a:pt x="6" y="5"/>
                    <a:pt x="2" y="9"/>
                  </a:cubicBezTo>
                  <a:cubicBezTo>
                    <a:pt x="2" y="9"/>
                    <a:pt x="3" y="9"/>
                    <a:pt x="3" y="10"/>
                  </a:cubicBezTo>
                  <a:cubicBezTo>
                    <a:pt x="3" y="10"/>
                    <a:pt x="3" y="10"/>
                    <a:pt x="3" y="10"/>
                  </a:cubicBezTo>
                  <a:cubicBezTo>
                    <a:pt x="3" y="10"/>
                    <a:pt x="3" y="10"/>
                    <a:pt x="3" y="10"/>
                  </a:cubicBezTo>
                  <a:cubicBezTo>
                    <a:pt x="2" y="10"/>
                    <a:pt x="1" y="10"/>
                    <a:pt x="1" y="9"/>
                  </a:cubicBezTo>
                  <a:cubicBezTo>
                    <a:pt x="1" y="10"/>
                    <a:pt x="0" y="10"/>
                    <a:pt x="0" y="10"/>
                  </a:cubicBezTo>
                  <a:cubicBezTo>
                    <a:pt x="0" y="10"/>
                    <a:pt x="0" y="11"/>
                    <a:pt x="0" y="11"/>
                  </a:cubicBezTo>
                  <a:cubicBezTo>
                    <a:pt x="1" y="11"/>
                    <a:pt x="1" y="11"/>
                    <a:pt x="2" y="11"/>
                  </a:cubicBezTo>
                  <a:cubicBezTo>
                    <a:pt x="3" y="11"/>
                    <a:pt x="5" y="12"/>
                    <a:pt x="5" y="10"/>
                  </a:cubicBezTo>
                  <a:cubicBezTo>
                    <a:pt x="6" y="10"/>
                    <a:pt x="6" y="10"/>
                    <a:pt x="6" y="9"/>
                  </a:cubicBezTo>
                  <a:cubicBezTo>
                    <a:pt x="6" y="8"/>
                    <a:pt x="5" y="9"/>
                    <a:pt x="5" y="9"/>
                  </a:cubicBezTo>
                  <a:cubicBezTo>
                    <a:pt x="6" y="9"/>
                    <a:pt x="6" y="9"/>
                    <a:pt x="7" y="9"/>
                  </a:cubicBezTo>
                  <a:cubicBezTo>
                    <a:pt x="7" y="7"/>
                    <a:pt x="8" y="7"/>
                    <a:pt x="8" y="6"/>
                  </a:cubicBezTo>
                  <a:cubicBezTo>
                    <a:pt x="8" y="6"/>
                    <a:pt x="8" y="6"/>
                    <a:pt x="8" y="6"/>
                  </a:cubicBezTo>
                  <a:cubicBezTo>
                    <a:pt x="9" y="6"/>
                    <a:pt x="9" y="5"/>
                    <a:pt x="10" y="5"/>
                  </a:cubicBezTo>
                  <a:cubicBezTo>
                    <a:pt x="10" y="5"/>
                    <a:pt x="10" y="5"/>
                    <a:pt x="11" y="5"/>
                  </a:cubicBezTo>
                  <a:cubicBezTo>
                    <a:pt x="11" y="4"/>
                    <a:pt x="11" y="4"/>
                    <a:pt x="11" y="4"/>
                  </a:cubicBezTo>
                  <a:cubicBezTo>
                    <a:pt x="11" y="4"/>
                    <a:pt x="11" y="4"/>
                    <a:pt x="12" y="4"/>
                  </a:cubicBezTo>
                  <a:cubicBezTo>
                    <a:pt x="12" y="4"/>
                    <a:pt x="12" y="3"/>
                    <a:pt x="12" y="3"/>
                  </a:cubicBezTo>
                  <a:cubicBezTo>
                    <a:pt x="12" y="3"/>
                    <a:pt x="12" y="3"/>
                    <a:pt x="12" y="3"/>
                  </a:cubicBezTo>
                  <a:cubicBezTo>
                    <a:pt x="12" y="3"/>
                    <a:pt x="12" y="2"/>
                    <a:pt x="12" y="2"/>
                  </a:cubicBezTo>
                  <a:close/>
                  <a:moveTo>
                    <a:pt x="4" y="10"/>
                  </a:moveTo>
                  <a:cubicBezTo>
                    <a:pt x="4" y="10"/>
                    <a:pt x="4" y="10"/>
                    <a:pt x="4" y="10"/>
                  </a:cubicBezTo>
                  <a:cubicBezTo>
                    <a:pt x="4" y="10"/>
                    <a:pt x="4" y="10"/>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1" name="Freeform 69"/>
            <p:cNvSpPr/>
            <p:nvPr/>
          </p:nvSpPr>
          <p:spPr bwMode="auto">
            <a:xfrm>
              <a:off x="4192545" y="5812747"/>
              <a:ext cx="2169" cy="4337"/>
            </a:xfrm>
            <a:custGeom>
              <a:avLst/>
              <a:gdLst>
                <a:gd name="T0" fmla="*/ 0 w 1"/>
                <a:gd name="T1" fmla="*/ 2 h 2"/>
                <a:gd name="T2" fmla="*/ 1 w 1"/>
                <a:gd name="T3" fmla="*/ 0 h 2"/>
                <a:gd name="T4" fmla="*/ 0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1" y="2"/>
                    <a:pt x="1" y="1"/>
                    <a:pt x="1" y="0"/>
                  </a:cubicBezTo>
                  <a:cubicBezTo>
                    <a:pt x="1" y="0"/>
                    <a:pt x="1" y="0"/>
                    <a:pt x="0" y="0"/>
                  </a:cubicBezTo>
                  <a:cubicBezTo>
                    <a:pt x="0"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2" name="Freeform 70"/>
            <p:cNvSpPr/>
            <p:nvPr/>
          </p:nvSpPr>
          <p:spPr bwMode="auto">
            <a:xfrm>
              <a:off x="4072189" y="5779134"/>
              <a:ext cx="2169" cy="2169"/>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1" y="0"/>
                    <a:pt x="1" y="1"/>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3" name="Freeform 71"/>
            <p:cNvSpPr/>
            <p:nvPr/>
          </p:nvSpPr>
          <p:spPr bwMode="auto">
            <a:xfrm>
              <a:off x="4030986" y="5724920"/>
              <a:ext cx="9759" cy="22770"/>
            </a:xfrm>
            <a:custGeom>
              <a:avLst/>
              <a:gdLst>
                <a:gd name="T0" fmla="*/ 3 w 4"/>
                <a:gd name="T1" fmla="*/ 5 h 9"/>
                <a:gd name="T2" fmla="*/ 3 w 4"/>
                <a:gd name="T3" fmla="*/ 2 h 9"/>
                <a:gd name="T4" fmla="*/ 2 w 4"/>
                <a:gd name="T5" fmla="*/ 1 h 9"/>
                <a:gd name="T6" fmla="*/ 2 w 4"/>
                <a:gd name="T7" fmla="*/ 0 h 9"/>
                <a:gd name="T8" fmla="*/ 1 w 4"/>
                <a:gd name="T9" fmla="*/ 0 h 9"/>
                <a:gd name="T10" fmla="*/ 0 w 4"/>
                <a:gd name="T11" fmla="*/ 4 h 9"/>
                <a:gd name="T12" fmla="*/ 2 w 4"/>
                <a:gd name="T13" fmla="*/ 4 h 9"/>
                <a:gd name="T14" fmla="*/ 0 w 4"/>
                <a:gd name="T15" fmla="*/ 5 h 9"/>
                <a:gd name="T16" fmla="*/ 1 w 4"/>
                <a:gd name="T17" fmla="*/ 8 h 9"/>
                <a:gd name="T18" fmla="*/ 0 w 4"/>
                <a:gd name="T19" fmla="*/ 9 h 9"/>
                <a:gd name="T20" fmla="*/ 3 w 4"/>
                <a:gd name="T21" fmla="*/ 8 h 9"/>
                <a:gd name="T22" fmla="*/ 4 w 4"/>
                <a:gd name="T23" fmla="*/ 6 h 9"/>
                <a:gd name="T24" fmla="*/ 3 w 4"/>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5"/>
                  </a:moveTo>
                  <a:cubicBezTo>
                    <a:pt x="4" y="3"/>
                    <a:pt x="2" y="3"/>
                    <a:pt x="3" y="2"/>
                  </a:cubicBezTo>
                  <a:cubicBezTo>
                    <a:pt x="2" y="1"/>
                    <a:pt x="2" y="1"/>
                    <a:pt x="2" y="1"/>
                  </a:cubicBezTo>
                  <a:cubicBezTo>
                    <a:pt x="2" y="1"/>
                    <a:pt x="2" y="0"/>
                    <a:pt x="2" y="0"/>
                  </a:cubicBezTo>
                  <a:cubicBezTo>
                    <a:pt x="2" y="0"/>
                    <a:pt x="1" y="0"/>
                    <a:pt x="1" y="0"/>
                  </a:cubicBezTo>
                  <a:cubicBezTo>
                    <a:pt x="1" y="2"/>
                    <a:pt x="0" y="2"/>
                    <a:pt x="0" y="4"/>
                  </a:cubicBezTo>
                  <a:cubicBezTo>
                    <a:pt x="1" y="4"/>
                    <a:pt x="1" y="4"/>
                    <a:pt x="2" y="4"/>
                  </a:cubicBezTo>
                  <a:cubicBezTo>
                    <a:pt x="2" y="5"/>
                    <a:pt x="1" y="6"/>
                    <a:pt x="0" y="5"/>
                  </a:cubicBezTo>
                  <a:cubicBezTo>
                    <a:pt x="0" y="7"/>
                    <a:pt x="0" y="7"/>
                    <a:pt x="1" y="8"/>
                  </a:cubicBezTo>
                  <a:cubicBezTo>
                    <a:pt x="0" y="8"/>
                    <a:pt x="0" y="8"/>
                    <a:pt x="0" y="9"/>
                  </a:cubicBezTo>
                  <a:cubicBezTo>
                    <a:pt x="1" y="9"/>
                    <a:pt x="2" y="8"/>
                    <a:pt x="3" y="8"/>
                  </a:cubicBezTo>
                  <a:cubicBezTo>
                    <a:pt x="4" y="7"/>
                    <a:pt x="3" y="7"/>
                    <a:pt x="4" y="6"/>
                  </a:cubicBezTo>
                  <a:cubicBezTo>
                    <a:pt x="4" y="5"/>
                    <a:pt x="4"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4" name="Freeform 72"/>
            <p:cNvSpPr>
              <a:spLocks noEditPoints="1"/>
            </p:cNvSpPr>
            <p:nvPr/>
          </p:nvSpPr>
          <p:spPr bwMode="auto">
            <a:xfrm>
              <a:off x="4015806" y="5673959"/>
              <a:ext cx="209267" cy="195171"/>
            </a:xfrm>
            <a:custGeom>
              <a:avLst/>
              <a:gdLst>
                <a:gd name="T0" fmla="*/ 80 w 82"/>
                <a:gd name="T1" fmla="*/ 23 h 76"/>
                <a:gd name="T2" fmla="*/ 64 w 82"/>
                <a:gd name="T3" fmla="*/ 4 h 76"/>
                <a:gd name="T4" fmla="*/ 61 w 82"/>
                <a:gd name="T5" fmla="*/ 1 h 76"/>
                <a:gd name="T6" fmla="*/ 56 w 82"/>
                <a:gd name="T7" fmla="*/ 2 h 76"/>
                <a:gd name="T8" fmla="*/ 50 w 82"/>
                <a:gd name="T9" fmla="*/ 4 h 76"/>
                <a:gd name="T10" fmla="*/ 46 w 82"/>
                <a:gd name="T11" fmla="*/ 6 h 76"/>
                <a:gd name="T12" fmla="*/ 43 w 82"/>
                <a:gd name="T13" fmla="*/ 6 h 76"/>
                <a:gd name="T14" fmla="*/ 35 w 82"/>
                <a:gd name="T15" fmla="*/ 10 h 76"/>
                <a:gd name="T16" fmla="*/ 29 w 82"/>
                <a:gd name="T17" fmla="*/ 13 h 76"/>
                <a:gd name="T18" fmla="*/ 29 w 82"/>
                <a:gd name="T19" fmla="*/ 13 h 76"/>
                <a:gd name="T20" fmla="*/ 21 w 82"/>
                <a:gd name="T21" fmla="*/ 7 h 76"/>
                <a:gd name="T22" fmla="*/ 15 w 82"/>
                <a:gd name="T23" fmla="*/ 15 h 76"/>
                <a:gd name="T24" fmla="*/ 12 w 82"/>
                <a:gd name="T25" fmla="*/ 21 h 76"/>
                <a:gd name="T26" fmla="*/ 11 w 82"/>
                <a:gd name="T27" fmla="*/ 25 h 76"/>
                <a:gd name="T28" fmla="*/ 7 w 82"/>
                <a:gd name="T29" fmla="*/ 30 h 76"/>
                <a:gd name="T30" fmla="*/ 8 w 82"/>
                <a:gd name="T31" fmla="*/ 35 h 76"/>
                <a:gd name="T32" fmla="*/ 7 w 82"/>
                <a:gd name="T33" fmla="*/ 41 h 76"/>
                <a:gd name="T34" fmla="*/ 14 w 82"/>
                <a:gd name="T35" fmla="*/ 34 h 76"/>
                <a:gd name="T36" fmla="*/ 15 w 82"/>
                <a:gd name="T37" fmla="*/ 36 h 76"/>
                <a:gd name="T38" fmla="*/ 18 w 82"/>
                <a:gd name="T39" fmla="*/ 40 h 76"/>
                <a:gd name="T40" fmla="*/ 17 w 82"/>
                <a:gd name="T41" fmla="*/ 34 h 76"/>
                <a:gd name="T42" fmla="*/ 20 w 82"/>
                <a:gd name="T43" fmla="*/ 41 h 76"/>
                <a:gd name="T44" fmla="*/ 23 w 82"/>
                <a:gd name="T45" fmla="*/ 40 h 76"/>
                <a:gd name="T46" fmla="*/ 28 w 82"/>
                <a:gd name="T47" fmla="*/ 41 h 76"/>
                <a:gd name="T48" fmla="*/ 20 w 82"/>
                <a:gd name="T49" fmla="*/ 45 h 76"/>
                <a:gd name="T50" fmla="*/ 12 w 82"/>
                <a:gd name="T51" fmla="*/ 41 h 76"/>
                <a:gd name="T52" fmla="*/ 3 w 82"/>
                <a:gd name="T53" fmla="*/ 47 h 76"/>
                <a:gd name="T54" fmla="*/ 2 w 82"/>
                <a:gd name="T55" fmla="*/ 64 h 76"/>
                <a:gd name="T56" fmla="*/ 10 w 82"/>
                <a:gd name="T57" fmla="*/ 65 h 76"/>
                <a:gd name="T58" fmla="*/ 15 w 82"/>
                <a:gd name="T59" fmla="*/ 74 h 76"/>
                <a:gd name="T60" fmla="*/ 32 w 82"/>
                <a:gd name="T61" fmla="*/ 69 h 76"/>
                <a:gd name="T62" fmla="*/ 35 w 82"/>
                <a:gd name="T63" fmla="*/ 60 h 76"/>
                <a:gd name="T64" fmla="*/ 29 w 82"/>
                <a:gd name="T65" fmla="*/ 51 h 76"/>
                <a:gd name="T66" fmla="*/ 34 w 82"/>
                <a:gd name="T67" fmla="*/ 59 h 76"/>
                <a:gd name="T68" fmla="*/ 42 w 82"/>
                <a:gd name="T69" fmla="*/ 52 h 76"/>
                <a:gd name="T70" fmla="*/ 37 w 82"/>
                <a:gd name="T71" fmla="*/ 46 h 76"/>
                <a:gd name="T72" fmla="*/ 44 w 82"/>
                <a:gd name="T73" fmla="*/ 50 h 76"/>
                <a:gd name="T74" fmla="*/ 48 w 82"/>
                <a:gd name="T75" fmla="*/ 53 h 76"/>
                <a:gd name="T76" fmla="*/ 51 w 82"/>
                <a:gd name="T77" fmla="*/ 62 h 76"/>
                <a:gd name="T78" fmla="*/ 55 w 82"/>
                <a:gd name="T79" fmla="*/ 56 h 76"/>
                <a:gd name="T80" fmla="*/ 60 w 82"/>
                <a:gd name="T81" fmla="*/ 55 h 76"/>
                <a:gd name="T82" fmla="*/ 63 w 82"/>
                <a:gd name="T83" fmla="*/ 60 h 76"/>
                <a:gd name="T84" fmla="*/ 66 w 82"/>
                <a:gd name="T85" fmla="*/ 63 h 76"/>
                <a:gd name="T86" fmla="*/ 67 w 82"/>
                <a:gd name="T87" fmla="*/ 62 h 76"/>
                <a:gd name="T88" fmla="*/ 69 w 82"/>
                <a:gd name="T89" fmla="*/ 54 h 76"/>
                <a:gd name="T90" fmla="*/ 75 w 82"/>
                <a:gd name="T91" fmla="*/ 45 h 76"/>
                <a:gd name="T92" fmla="*/ 75 w 82"/>
                <a:gd name="T93" fmla="*/ 40 h 76"/>
                <a:gd name="T94" fmla="*/ 78 w 82"/>
                <a:gd name="T95" fmla="*/ 36 h 76"/>
                <a:gd name="T96" fmla="*/ 82 w 82"/>
                <a:gd name="T97" fmla="*/ 27 h 76"/>
                <a:gd name="T98" fmla="*/ 19 w 82"/>
                <a:gd name="T99" fmla="*/ 24 h 76"/>
                <a:gd name="T100" fmla="*/ 15 w 82"/>
                <a:gd name="T101" fmla="*/ 24 h 76"/>
                <a:gd name="T102" fmla="*/ 18 w 82"/>
                <a:gd name="T103" fmla="*/ 19 h 76"/>
                <a:gd name="T104" fmla="*/ 21 w 82"/>
                <a:gd name="T105" fmla="*/ 19 h 76"/>
                <a:gd name="T106" fmla="*/ 24 w 82"/>
                <a:gd name="T107" fmla="*/ 9 h 76"/>
                <a:gd name="T108" fmla="*/ 28 w 82"/>
                <a:gd name="T109" fmla="*/ 48 h 76"/>
                <a:gd name="T110" fmla="*/ 28 w 82"/>
                <a:gd name="T111" fmla="*/ 15 h 76"/>
                <a:gd name="T112" fmla="*/ 45 w 82"/>
                <a:gd name="T113" fmla="*/ 9 h 76"/>
                <a:gd name="T114" fmla="*/ 61 w 82"/>
                <a:gd name="T115" fmla="*/ 5 h 76"/>
                <a:gd name="T116" fmla="*/ 62 w 82"/>
                <a:gd name="T117" fmla="*/ 4 h 76"/>
                <a:gd name="T118" fmla="*/ 74 w 82"/>
                <a:gd name="T11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76">
                  <a:moveTo>
                    <a:pt x="82" y="27"/>
                  </a:moveTo>
                  <a:cubicBezTo>
                    <a:pt x="82" y="26"/>
                    <a:pt x="81" y="25"/>
                    <a:pt x="81" y="24"/>
                  </a:cubicBezTo>
                  <a:cubicBezTo>
                    <a:pt x="80" y="25"/>
                    <a:pt x="79" y="25"/>
                    <a:pt x="79" y="24"/>
                  </a:cubicBezTo>
                  <a:cubicBezTo>
                    <a:pt x="79" y="23"/>
                    <a:pt x="80" y="23"/>
                    <a:pt x="80" y="23"/>
                  </a:cubicBezTo>
                  <a:cubicBezTo>
                    <a:pt x="77" y="16"/>
                    <a:pt x="72" y="10"/>
                    <a:pt x="67" y="5"/>
                  </a:cubicBezTo>
                  <a:cubicBezTo>
                    <a:pt x="66" y="5"/>
                    <a:pt x="66" y="5"/>
                    <a:pt x="65" y="5"/>
                  </a:cubicBezTo>
                  <a:cubicBezTo>
                    <a:pt x="65" y="5"/>
                    <a:pt x="65" y="5"/>
                    <a:pt x="64" y="5"/>
                  </a:cubicBezTo>
                  <a:cubicBezTo>
                    <a:pt x="64" y="5"/>
                    <a:pt x="64" y="4"/>
                    <a:pt x="64" y="4"/>
                  </a:cubicBezTo>
                  <a:cubicBezTo>
                    <a:pt x="63" y="4"/>
                    <a:pt x="63" y="4"/>
                    <a:pt x="62" y="4"/>
                  </a:cubicBezTo>
                  <a:cubicBezTo>
                    <a:pt x="62" y="4"/>
                    <a:pt x="62" y="4"/>
                    <a:pt x="62" y="3"/>
                  </a:cubicBezTo>
                  <a:cubicBezTo>
                    <a:pt x="63" y="3"/>
                    <a:pt x="63" y="3"/>
                    <a:pt x="63" y="2"/>
                  </a:cubicBezTo>
                  <a:cubicBezTo>
                    <a:pt x="62" y="2"/>
                    <a:pt x="62" y="1"/>
                    <a:pt x="61" y="1"/>
                  </a:cubicBezTo>
                  <a:cubicBezTo>
                    <a:pt x="61" y="1"/>
                    <a:pt x="60" y="1"/>
                    <a:pt x="59" y="1"/>
                  </a:cubicBezTo>
                  <a:cubicBezTo>
                    <a:pt x="59" y="1"/>
                    <a:pt x="59" y="1"/>
                    <a:pt x="59" y="1"/>
                  </a:cubicBezTo>
                  <a:cubicBezTo>
                    <a:pt x="58" y="1"/>
                    <a:pt x="58" y="0"/>
                    <a:pt x="57" y="0"/>
                  </a:cubicBezTo>
                  <a:cubicBezTo>
                    <a:pt x="57" y="0"/>
                    <a:pt x="56" y="1"/>
                    <a:pt x="56" y="2"/>
                  </a:cubicBezTo>
                  <a:cubicBezTo>
                    <a:pt x="55" y="1"/>
                    <a:pt x="56" y="3"/>
                    <a:pt x="55" y="2"/>
                  </a:cubicBezTo>
                  <a:cubicBezTo>
                    <a:pt x="54" y="2"/>
                    <a:pt x="55" y="1"/>
                    <a:pt x="54" y="2"/>
                  </a:cubicBezTo>
                  <a:cubicBezTo>
                    <a:pt x="53" y="2"/>
                    <a:pt x="52" y="3"/>
                    <a:pt x="51" y="3"/>
                  </a:cubicBezTo>
                  <a:cubicBezTo>
                    <a:pt x="51" y="3"/>
                    <a:pt x="50" y="4"/>
                    <a:pt x="50" y="4"/>
                  </a:cubicBezTo>
                  <a:cubicBezTo>
                    <a:pt x="49" y="4"/>
                    <a:pt x="50" y="5"/>
                    <a:pt x="49" y="5"/>
                  </a:cubicBezTo>
                  <a:cubicBezTo>
                    <a:pt x="48" y="5"/>
                    <a:pt x="47" y="4"/>
                    <a:pt x="48" y="5"/>
                  </a:cubicBezTo>
                  <a:cubicBezTo>
                    <a:pt x="48" y="6"/>
                    <a:pt x="49" y="6"/>
                    <a:pt x="49" y="7"/>
                  </a:cubicBezTo>
                  <a:cubicBezTo>
                    <a:pt x="48" y="7"/>
                    <a:pt x="48" y="6"/>
                    <a:pt x="46" y="6"/>
                  </a:cubicBezTo>
                  <a:cubicBezTo>
                    <a:pt x="46" y="7"/>
                    <a:pt x="46" y="8"/>
                    <a:pt x="46" y="8"/>
                  </a:cubicBezTo>
                  <a:cubicBezTo>
                    <a:pt x="46" y="7"/>
                    <a:pt x="46" y="7"/>
                    <a:pt x="46" y="6"/>
                  </a:cubicBezTo>
                  <a:cubicBezTo>
                    <a:pt x="45" y="6"/>
                    <a:pt x="45" y="7"/>
                    <a:pt x="44" y="7"/>
                  </a:cubicBezTo>
                  <a:cubicBezTo>
                    <a:pt x="44" y="6"/>
                    <a:pt x="44" y="5"/>
                    <a:pt x="43" y="6"/>
                  </a:cubicBezTo>
                  <a:cubicBezTo>
                    <a:pt x="42" y="7"/>
                    <a:pt x="41" y="8"/>
                    <a:pt x="40" y="9"/>
                  </a:cubicBezTo>
                  <a:cubicBezTo>
                    <a:pt x="39" y="9"/>
                    <a:pt x="39" y="8"/>
                    <a:pt x="37" y="8"/>
                  </a:cubicBezTo>
                  <a:cubicBezTo>
                    <a:pt x="37" y="10"/>
                    <a:pt x="39" y="9"/>
                    <a:pt x="38" y="10"/>
                  </a:cubicBezTo>
                  <a:cubicBezTo>
                    <a:pt x="37" y="10"/>
                    <a:pt x="36" y="10"/>
                    <a:pt x="35" y="10"/>
                  </a:cubicBezTo>
                  <a:cubicBezTo>
                    <a:pt x="34" y="10"/>
                    <a:pt x="33" y="11"/>
                    <a:pt x="32" y="12"/>
                  </a:cubicBezTo>
                  <a:cubicBezTo>
                    <a:pt x="32" y="11"/>
                    <a:pt x="32" y="11"/>
                    <a:pt x="32" y="10"/>
                  </a:cubicBezTo>
                  <a:cubicBezTo>
                    <a:pt x="31" y="10"/>
                    <a:pt x="31" y="10"/>
                    <a:pt x="31" y="10"/>
                  </a:cubicBezTo>
                  <a:cubicBezTo>
                    <a:pt x="31" y="11"/>
                    <a:pt x="31" y="13"/>
                    <a:pt x="29" y="13"/>
                  </a:cubicBezTo>
                  <a:cubicBezTo>
                    <a:pt x="29" y="14"/>
                    <a:pt x="28" y="13"/>
                    <a:pt x="28" y="14"/>
                  </a:cubicBezTo>
                  <a:cubicBezTo>
                    <a:pt x="27" y="14"/>
                    <a:pt x="28" y="15"/>
                    <a:pt x="28" y="15"/>
                  </a:cubicBezTo>
                  <a:cubicBezTo>
                    <a:pt x="26" y="15"/>
                    <a:pt x="26" y="13"/>
                    <a:pt x="26" y="12"/>
                  </a:cubicBezTo>
                  <a:cubicBezTo>
                    <a:pt x="27" y="12"/>
                    <a:pt x="29" y="12"/>
                    <a:pt x="29" y="13"/>
                  </a:cubicBezTo>
                  <a:cubicBezTo>
                    <a:pt x="30" y="11"/>
                    <a:pt x="28" y="10"/>
                    <a:pt x="26" y="10"/>
                  </a:cubicBezTo>
                  <a:cubicBezTo>
                    <a:pt x="26" y="9"/>
                    <a:pt x="25" y="9"/>
                    <a:pt x="25" y="9"/>
                  </a:cubicBezTo>
                  <a:cubicBezTo>
                    <a:pt x="24" y="8"/>
                    <a:pt x="24" y="8"/>
                    <a:pt x="23" y="7"/>
                  </a:cubicBezTo>
                  <a:cubicBezTo>
                    <a:pt x="23" y="7"/>
                    <a:pt x="22" y="7"/>
                    <a:pt x="21" y="7"/>
                  </a:cubicBezTo>
                  <a:cubicBezTo>
                    <a:pt x="21" y="8"/>
                    <a:pt x="20" y="8"/>
                    <a:pt x="19" y="9"/>
                  </a:cubicBezTo>
                  <a:cubicBezTo>
                    <a:pt x="19" y="8"/>
                    <a:pt x="19" y="9"/>
                    <a:pt x="19" y="9"/>
                  </a:cubicBezTo>
                  <a:cubicBezTo>
                    <a:pt x="18" y="10"/>
                    <a:pt x="17" y="11"/>
                    <a:pt x="16" y="12"/>
                  </a:cubicBezTo>
                  <a:cubicBezTo>
                    <a:pt x="16" y="13"/>
                    <a:pt x="15" y="14"/>
                    <a:pt x="15" y="15"/>
                  </a:cubicBezTo>
                  <a:cubicBezTo>
                    <a:pt x="14" y="14"/>
                    <a:pt x="14" y="14"/>
                    <a:pt x="14" y="14"/>
                  </a:cubicBezTo>
                  <a:cubicBezTo>
                    <a:pt x="14" y="15"/>
                    <a:pt x="14" y="15"/>
                    <a:pt x="14" y="15"/>
                  </a:cubicBezTo>
                  <a:cubicBezTo>
                    <a:pt x="12" y="15"/>
                    <a:pt x="12" y="17"/>
                    <a:pt x="12" y="18"/>
                  </a:cubicBezTo>
                  <a:cubicBezTo>
                    <a:pt x="12" y="19"/>
                    <a:pt x="12" y="20"/>
                    <a:pt x="12" y="21"/>
                  </a:cubicBezTo>
                  <a:cubicBezTo>
                    <a:pt x="12" y="22"/>
                    <a:pt x="14" y="22"/>
                    <a:pt x="14" y="22"/>
                  </a:cubicBezTo>
                  <a:cubicBezTo>
                    <a:pt x="14" y="23"/>
                    <a:pt x="13" y="23"/>
                    <a:pt x="13" y="24"/>
                  </a:cubicBezTo>
                  <a:cubicBezTo>
                    <a:pt x="14" y="24"/>
                    <a:pt x="14" y="24"/>
                    <a:pt x="14" y="25"/>
                  </a:cubicBezTo>
                  <a:cubicBezTo>
                    <a:pt x="13" y="25"/>
                    <a:pt x="12" y="25"/>
                    <a:pt x="11" y="25"/>
                  </a:cubicBezTo>
                  <a:cubicBezTo>
                    <a:pt x="11" y="26"/>
                    <a:pt x="11" y="26"/>
                    <a:pt x="11" y="27"/>
                  </a:cubicBezTo>
                  <a:cubicBezTo>
                    <a:pt x="10" y="27"/>
                    <a:pt x="10" y="29"/>
                    <a:pt x="9" y="28"/>
                  </a:cubicBezTo>
                  <a:cubicBezTo>
                    <a:pt x="9" y="29"/>
                    <a:pt x="9" y="29"/>
                    <a:pt x="9" y="29"/>
                  </a:cubicBezTo>
                  <a:cubicBezTo>
                    <a:pt x="8" y="29"/>
                    <a:pt x="8" y="30"/>
                    <a:pt x="7" y="30"/>
                  </a:cubicBezTo>
                  <a:cubicBezTo>
                    <a:pt x="7" y="30"/>
                    <a:pt x="6" y="30"/>
                    <a:pt x="6" y="31"/>
                  </a:cubicBezTo>
                  <a:cubicBezTo>
                    <a:pt x="6" y="32"/>
                    <a:pt x="7" y="31"/>
                    <a:pt x="8" y="31"/>
                  </a:cubicBezTo>
                  <a:cubicBezTo>
                    <a:pt x="8" y="33"/>
                    <a:pt x="9" y="32"/>
                    <a:pt x="9" y="34"/>
                  </a:cubicBezTo>
                  <a:cubicBezTo>
                    <a:pt x="8" y="34"/>
                    <a:pt x="8" y="35"/>
                    <a:pt x="8" y="35"/>
                  </a:cubicBezTo>
                  <a:cubicBezTo>
                    <a:pt x="7" y="34"/>
                    <a:pt x="6" y="35"/>
                    <a:pt x="4" y="35"/>
                  </a:cubicBezTo>
                  <a:cubicBezTo>
                    <a:pt x="4" y="36"/>
                    <a:pt x="5" y="38"/>
                    <a:pt x="4" y="38"/>
                  </a:cubicBezTo>
                  <a:cubicBezTo>
                    <a:pt x="4" y="39"/>
                    <a:pt x="5" y="39"/>
                    <a:pt x="4" y="40"/>
                  </a:cubicBezTo>
                  <a:cubicBezTo>
                    <a:pt x="6" y="40"/>
                    <a:pt x="6" y="41"/>
                    <a:pt x="7" y="41"/>
                  </a:cubicBezTo>
                  <a:cubicBezTo>
                    <a:pt x="7" y="40"/>
                    <a:pt x="8" y="40"/>
                    <a:pt x="8" y="41"/>
                  </a:cubicBezTo>
                  <a:cubicBezTo>
                    <a:pt x="9" y="40"/>
                    <a:pt x="10" y="39"/>
                    <a:pt x="10" y="37"/>
                  </a:cubicBezTo>
                  <a:cubicBezTo>
                    <a:pt x="11" y="37"/>
                    <a:pt x="10" y="35"/>
                    <a:pt x="12" y="35"/>
                  </a:cubicBezTo>
                  <a:cubicBezTo>
                    <a:pt x="13" y="35"/>
                    <a:pt x="13" y="35"/>
                    <a:pt x="14" y="34"/>
                  </a:cubicBezTo>
                  <a:cubicBezTo>
                    <a:pt x="13" y="36"/>
                    <a:pt x="14" y="37"/>
                    <a:pt x="14" y="39"/>
                  </a:cubicBezTo>
                  <a:cubicBezTo>
                    <a:pt x="16" y="38"/>
                    <a:pt x="15" y="37"/>
                    <a:pt x="15" y="36"/>
                  </a:cubicBezTo>
                  <a:cubicBezTo>
                    <a:pt x="15" y="36"/>
                    <a:pt x="14" y="35"/>
                    <a:pt x="15" y="35"/>
                  </a:cubicBezTo>
                  <a:cubicBezTo>
                    <a:pt x="15" y="35"/>
                    <a:pt x="15" y="35"/>
                    <a:pt x="15" y="36"/>
                  </a:cubicBezTo>
                  <a:cubicBezTo>
                    <a:pt x="15" y="36"/>
                    <a:pt x="15" y="36"/>
                    <a:pt x="15" y="37"/>
                  </a:cubicBezTo>
                  <a:cubicBezTo>
                    <a:pt x="17" y="37"/>
                    <a:pt x="17" y="37"/>
                    <a:pt x="18" y="38"/>
                  </a:cubicBezTo>
                  <a:cubicBezTo>
                    <a:pt x="18" y="39"/>
                    <a:pt x="17" y="39"/>
                    <a:pt x="16" y="39"/>
                  </a:cubicBezTo>
                  <a:cubicBezTo>
                    <a:pt x="16" y="40"/>
                    <a:pt x="17" y="40"/>
                    <a:pt x="18" y="40"/>
                  </a:cubicBezTo>
                  <a:cubicBezTo>
                    <a:pt x="17" y="39"/>
                    <a:pt x="18" y="39"/>
                    <a:pt x="19" y="38"/>
                  </a:cubicBezTo>
                  <a:cubicBezTo>
                    <a:pt x="19" y="38"/>
                    <a:pt x="18" y="38"/>
                    <a:pt x="18" y="38"/>
                  </a:cubicBezTo>
                  <a:cubicBezTo>
                    <a:pt x="19" y="37"/>
                    <a:pt x="19" y="38"/>
                    <a:pt x="19" y="38"/>
                  </a:cubicBezTo>
                  <a:cubicBezTo>
                    <a:pt x="19" y="36"/>
                    <a:pt x="16" y="36"/>
                    <a:pt x="17" y="34"/>
                  </a:cubicBezTo>
                  <a:cubicBezTo>
                    <a:pt x="17" y="35"/>
                    <a:pt x="19" y="36"/>
                    <a:pt x="19" y="37"/>
                  </a:cubicBezTo>
                  <a:cubicBezTo>
                    <a:pt x="20" y="37"/>
                    <a:pt x="20" y="38"/>
                    <a:pt x="20" y="38"/>
                  </a:cubicBezTo>
                  <a:cubicBezTo>
                    <a:pt x="20" y="38"/>
                    <a:pt x="20" y="38"/>
                    <a:pt x="20" y="39"/>
                  </a:cubicBezTo>
                  <a:cubicBezTo>
                    <a:pt x="20" y="39"/>
                    <a:pt x="20" y="40"/>
                    <a:pt x="20" y="41"/>
                  </a:cubicBezTo>
                  <a:cubicBezTo>
                    <a:pt x="21" y="41"/>
                    <a:pt x="21" y="41"/>
                    <a:pt x="22" y="41"/>
                  </a:cubicBezTo>
                  <a:cubicBezTo>
                    <a:pt x="22" y="40"/>
                    <a:pt x="22" y="39"/>
                    <a:pt x="22" y="38"/>
                  </a:cubicBezTo>
                  <a:cubicBezTo>
                    <a:pt x="22" y="38"/>
                    <a:pt x="23" y="38"/>
                    <a:pt x="23" y="38"/>
                  </a:cubicBezTo>
                  <a:cubicBezTo>
                    <a:pt x="23" y="39"/>
                    <a:pt x="23" y="39"/>
                    <a:pt x="23" y="40"/>
                  </a:cubicBezTo>
                  <a:cubicBezTo>
                    <a:pt x="23" y="40"/>
                    <a:pt x="23" y="40"/>
                    <a:pt x="23" y="41"/>
                  </a:cubicBezTo>
                  <a:cubicBezTo>
                    <a:pt x="24" y="41"/>
                    <a:pt x="26" y="41"/>
                    <a:pt x="26" y="41"/>
                  </a:cubicBezTo>
                  <a:cubicBezTo>
                    <a:pt x="27" y="41"/>
                    <a:pt x="26" y="42"/>
                    <a:pt x="27" y="42"/>
                  </a:cubicBezTo>
                  <a:cubicBezTo>
                    <a:pt x="28" y="42"/>
                    <a:pt x="27" y="40"/>
                    <a:pt x="28" y="41"/>
                  </a:cubicBezTo>
                  <a:cubicBezTo>
                    <a:pt x="28" y="41"/>
                    <a:pt x="28" y="42"/>
                    <a:pt x="28" y="42"/>
                  </a:cubicBezTo>
                  <a:cubicBezTo>
                    <a:pt x="27" y="43"/>
                    <a:pt x="28" y="45"/>
                    <a:pt x="27" y="45"/>
                  </a:cubicBezTo>
                  <a:cubicBezTo>
                    <a:pt x="25" y="44"/>
                    <a:pt x="23" y="44"/>
                    <a:pt x="21" y="44"/>
                  </a:cubicBezTo>
                  <a:cubicBezTo>
                    <a:pt x="20" y="44"/>
                    <a:pt x="20" y="45"/>
                    <a:pt x="20" y="45"/>
                  </a:cubicBezTo>
                  <a:cubicBezTo>
                    <a:pt x="19" y="44"/>
                    <a:pt x="16" y="44"/>
                    <a:pt x="15" y="43"/>
                  </a:cubicBezTo>
                  <a:cubicBezTo>
                    <a:pt x="16" y="42"/>
                    <a:pt x="15" y="42"/>
                    <a:pt x="15" y="41"/>
                  </a:cubicBezTo>
                  <a:cubicBezTo>
                    <a:pt x="16" y="41"/>
                    <a:pt x="16" y="40"/>
                    <a:pt x="15" y="40"/>
                  </a:cubicBezTo>
                  <a:cubicBezTo>
                    <a:pt x="14" y="40"/>
                    <a:pt x="13" y="40"/>
                    <a:pt x="12" y="41"/>
                  </a:cubicBezTo>
                  <a:cubicBezTo>
                    <a:pt x="10" y="41"/>
                    <a:pt x="8" y="41"/>
                    <a:pt x="7" y="42"/>
                  </a:cubicBezTo>
                  <a:cubicBezTo>
                    <a:pt x="7" y="41"/>
                    <a:pt x="7" y="41"/>
                    <a:pt x="6" y="41"/>
                  </a:cubicBezTo>
                  <a:cubicBezTo>
                    <a:pt x="6" y="42"/>
                    <a:pt x="5" y="42"/>
                    <a:pt x="4" y="43"/>
                  </a:cubicBezTo>
                  <a:cubicBezTo>
                    <a:pt x="4" y="44"/>
                    <a:pt x="4" y="46"/>
                    <a:pt x="3" y="47"/>
                  </a:cubicBezTo>
                  <a:cubicBezTo>
                    <a:pt x="3" y="48"/>
                    <a:pt x="2" y="48"/>
                    <a:pt x="1" y="49"/>
                  </a:cubicBezTo>
                  <a:cubicBezTo>
                    <a:pt x="1" y="51"/>
                    <a:pt x="1" y="52"/>
                    <a:pt x="0" y="53"/>
                  </a:cubicBezTo>
                  <a:cubicBezTo>
                    <a:pt x="0" y="55"/>
                    <a:pt x="0" y="57"/>
                    <a:pt x="0" y="60"/>
                  </a:cubicBezTo>
                  <a:cubicBezTo>
                    <a:pt x="1" y="61"/>
                    <a:pt x="2" y="62"/>
                    <a:pt x="2" y="64"/>
                  </a:cubicBezTo>
                  <a:cubicBezTo>
                    <a:pt x="3" y="64"/>
                    <a:pt x="4" y="65"/>
                    <a:pt x="5" y="66"/>
                  </a:cubicBezTo>
                  <a:cubicBezTo>
                    <a:pt x="6" y="65"/>
                    <a:pt x="7" y="65"/>
                    <a:pt x="8" y="65"/>
                  </a:cubicBezTo>
                  <a:cubicBezTo>
                    <a:pt x="9" y="65"/>
                    <a:pt x="9" y="64"/>
                    <a:pt x="10" y="64"/>
                  </a:cubicBezTo>
                  <a:cubicBezTo>
                    <a:pt x="10" y="64"/>
                    <a:pt x="10" y="65"/>
                    <a:pt x="10" y="65"/>
                  </a:cubicBezTo>
                  <a:cubicBezTo>
                    <a:pt x="11" y="65"/>
                    <a:pt x="12" y="66"/>
                    <a:pt x="13" y="66"/>
                  </a:cubicBezTo>
                  <a:cubicBezTo>
                    <a:pt x="13" y="65"/>
                    <a:pt x="13" y="65"/>
                    <a:pt x="14" y="65"/>
                  </a:cubicBezTo>
                  <a:cubicBezTo>
                    <a:pt x="14" y="67"/>
                    <a:pt x="14" y="68"/>
                    <a:pt x="14" y="70"/>
                  </a:cubicBezTo>
                  <a:cubicBezTo>
                    <a:pt x="14" y="71"/>
                    <a:pt x="15" y="73"/>
                    <a:pt x="15" y="74"/>
                  </a:cubicBezTo>
                  <a:cubicBezTo>
                    <a:pt x="15" y="75"/>
                    <a:pt x="15" y="75"/>
                    <a:pt x="16" y="76"/>
                  </a:cubicBezTo>
                  <a:cubicBezTo>
                    <a:pt x="31" y="76"/>
                    <a:pt x="31" y="76"/>
                    <a:pt x="31" y="76"/>
                  </a:cubicBezTo>
                  <a:cubicBezTo>
                    <a:pt x="31" y="75"/>
                    <a:pt x="31" y="74"/>
                    <a:pt x="31" y="73"/>
                  </a:cubicBezTo>
                  <a:cubicBezTo>
                    <a:pt x="32" y="72"/>
                    <a:pt x="32" y="71"/>
                    <a:pt x="32" y="69"/>
                  </a:cubicBezTo>
                  <a:cubicBezTo>
                    <a:pt x="33" y="69"/>
                    <a:pt x="33" y="68"/>
                    <a:pt x="34" y="68"/>
                  </a:cubicBezTo>
                  <a:cubicBezTo>
                    <a:pt x="35" y="66"/>
                    <a:pt x="36" y="64"/>
                    <a:pt x="37" y="62"/>
                  </a:cubicBezTo>
                  <a:cubicBezTo>
                    <a:pt x="37" y="61"/>
                    <a:pt x="38" y="60"/>
                    <a:pt x="37" y="59"/>
                  </a:cubicBezTo>
                  <a:cubicBezTo>
                    <a:pt x="36" y="59"/>
                    <a:pt x="36" y="60"/>
                    <a:pt x="35" y="60"/>
                  </a:cubicBezTo>
                  <a:cubicBezTo>
                    <a:pt x="34" y="60"/>
                    <a:pt x="34" y="60"/>
                    <a:pt x="33" y="60"/>
                  </a:cubicBezTo>
                  <a:cubicBezTo>
                    <a:pt x="33" y="58"/>
                    <a:pt x="32" y="57"/>
                    <a:pt x="31" y="56"/>
                  </a:cubicBezTo>
                  <a:cubicBezTo>
                    <a:pt x="31" y="55"/>
                    <a:pt x="30" y="55"/>
                    <a:pt x="30" y="53"/>
                  </a:cubicBezTo>
                  <a:cubicBezTo>
                    <a:pt x="30" y="52"/>
                    <a:pt x="29" y="52"/>
                    <a:pt x="29" y="51"/>
                  </a:cubicBezTo>
                  <a:cubicBezTo>
                    <a:pt x="29" y="50"/>
                    <a:pt x="28" y="49"/>
                    <a:pt x="29" y="49"/>
                  </a:cubicBezTo>
                  <a:cubicBezTo>
                    <a:pt x="29" y="49"/>
                    <a:pt x="30" y="51"/>
                    <a:pt x="30" y="51"/>
                  </a:cubicBezTo>
                  <a:cubicBezTo>
                    <a:pt x="30" y="53"/>
                    <a:pt x="31" y="54"/>
                    <a:pt x="32" y="55"/>
                  </a:cubicBezTo>
                  <a:cubicBezTo>
                    <a:pt x="33" y="56"/>
                    <a:pt x="33" y="58"/>
                    <a:pt x="34" y="59"/>
                  </a:cubicBezTo>
                  <a:cubicBezTo>
                    <a:pt x="35" y="59"/>
                    <a:pt x="36" y="57"/>
                    <a:pt x="38" y="57"/>
                  </a:cubicBezTo>
                  <a:cubicBezTo>
                    <a:pt x="39" y="57"/>
                    <a:pt x="38" y="56"/>
                    <a:pt x="39" y="56"/>
                  </a:cubicBezTo>
                  <a:cubicBezTo>
                    <a:pt x="40" y="56"/>
                    <a:pt x="40" y="55"/>
                    <a:pt x="41" y="54"/>
                  </a:cubicBezTo>
                  <a:cubicBezTo>
                    <a:pt x="41" y="53"/>
                    <a:pt x="42" y="53"/>
                    <a:pt x="42" y="52"/>
                  </a:cubicBezTo>
                  <a:cubicBezTo>
                    <a:pt x="42" y="51"/>
                    <a:pt x="40" y="51"/>
                    <a:pt x="40" y="50"/>
                  </a:cubicBezTo>
                  <a:cubicBezTo>
                    <a:pt x="40" y="49"/>
                    <a:pt x="39" y="50"/>
                    <a:pt x="39" y="50"/>
                  </a:cubicBezTo>
                  <a:cubicBezTo>
                    <a:pt x="38" y="49"/>
                    <a:pt x="38" y="49"/>
                    <a:pt x="38" y="47"/>
                  </a:cubicBezTo>
                  <a:cubicBezTo>
                    <a:pt x="37" y="47"/>
                    <a:pt x="37" y="47"/>
                    <a:pt x="37" y="46"/>
                  </a:cubicBezTo>
                  <a:cubicBezTo>
                    <a:pt x="37" y="46"/>
                    <a:pt x="37" y="46"/>
                    <a:pt x="37" y="46"/>
                  </a:cubicBezTo>
                  <a:cubicBezTo>
                    <a:pt x="39" y="47"/>
                    <a:pt x="38" y="50"/>
                    <a:pt x="41" y="49"/>
                  </a:cubicBezTo>
                  <a:cubicBezTo>
                    <a:pt x="41" y="50"/>
                    <a:pt x="41" y="50"/>
                    <a:pt x="41" y="51"/>
                  </a:cubicBezTo>
                  <a:cubicBezTo>
                    <a:pt x="42" y="51"/>
                    <a:pt x="42" y="50"/>
                    <a:pt x="44" y="50"/>
                  </a:cubicBezTo>
                  <a:cubicBezTo>
                    <a:pt x="44" y="50"/>
                    <a:pt x="44" y="50"/>
                    <a:pt x="44" y="50"/>
                  </a:cubicBezTo>
                  <a:cubicBezTo>
                    <a:pt x="46" y="50"/>
                    <a:pt x="46" y="51"/>
                    <a:pt x="47" y="52"/>
                  </a:cubicBezTo>
                  <a:cubicBezTo>
                    <a:pt x="47" y="52"/>
                    <a:pt x="47" y="52"/>
                    <a:pt x="47" y="52"/>
                  </a:cubicBezTo>
                  <a:cubicBezTo>
                    <a:pt x="47" y="53"/>
                    <a:pt x="48" y="53"/>
                    <a:pt x="48" y="53"/>
                  </a:cubicBezTo>
                  <a:cubicBezTo>
                    <a:pt x="48" y="54"/>
                    <a:pt x="49" y="54"/>
                    <a:pt x="48" y="55"/>
                  </a:cubicBezTo>
                  <a:cubicBezTo>
                    <a:pt x="49" y="56"/>
                    <a:pt x="49" y="57"/>
                    <a:pt x="50" y="59"/>
                  </a:cubicBezTo>
                  <a:cubicBezTo>
                    <a:pt x="50" y="59"/>
                    <a:pt x="51" y="60"/>
                    <a:pt x="51" y="61"/>
                  </a:cubicBezTo>
                  <a:cubicBezTo>
                    <a:pt x="51" y="61"/>
                    <a:pt x="51" y="62"/>
                    <a:pt x="51" y="62"/>
                  </a:cubicBezTo>
                  <a:cubicBezTo>
                    <a:pt x="51" y="63"/>
                    <a:pt x="52" y="62"/>
                    <a:pt x="53" y="62"/>
                  </a:cubicBezTo>
                  <a:cubicBezTo>
                    <a:pt x="53" y="61"/>
                    <a:pt x="54" y="60"/>
                    <a:pt x="54" y="57"/>
                  </a:cubicBezTo>
                  <a:cubicBezTo>
                    <a:pt x="54" y="57"/>
                    <a:pt x="54" y="57"/>
                    <a:pt x="55" y="57"/>
                  </a:cubicBezTo>
                  <a:cubicBezTo>
                    <a:pt x="55" y="57"/>
                    <a:pt x="55" y="56"/>
                    <a:pt x="55" y="56"/>
                  </a:cubicBezTo>
                  <a:cubicBezTo>
                    <a:pt x="55" y="57"/>
                    <a:pt x="55" y="55"/>
                    <a:pt x="56" y="56"/>
                  </a:cubicBezTo>
                  <a:cubicBezTo>
                    <a:pt x="56" y="54"/>
                    <a:pt x="57" y="54"/>
                    <a:pt x="57" y="53"/>
                  </a:cubicBezTo>
                  <a:cubicBezTo>
                    <a:pt x="57" y="53"/>
                    <a:pt x="58" y="52"/>
                    <a:pt x="59" y="52"/>
                  </a:cubicBezTo>
                  <a:cubicBezTo>
                    <a:pt x="60" y="53"/>
                    <a:pt x="60" y="54"/>
                    <a:pt x="60" y="55"/>
                  </a:cubicBezTo>
                  <a:cubicBezTo>
                    <a:pt x="60" y="55"/>
                    <a:pt x="60" y="55"/>
                    <a:pt x="60" y="56"/>
                  </a:cubicBezTo>
                  <a:cubicBezTo>
                    <a:pt x="60" y="57"/>
                    <a:pt x="62" y="56"/>
                    <a:pt x="63" y="57"/>
                  </a:cubicBezTo>
                  <a:cubicBezTo>
                    <a:pt x="62" y="58"/>
                    <a:pt x="63" y="58"/>
                    <a:pt x="62" y="59"/>
                  </a:cubicBezTo>
                  <a:cubicBezTo>
                    <a:pt x="63" y="59"/>
                    <a:pt x="63" y="59"/>
                    <a:pt x="63" y="60"/>
                  </a:cubicBezTo>
                  <a:cubicBezTo>
                    <a:pt x="63" y="61"/>
                    <a:pt x="63" y="61"/>
                    <a:pt x="63" y="62"/>
                  </a:cubicBezTo>
                  <a:cubicBezTo>
                    <a:pt x="63" y="62"/>
                    <a:pt x="64" y="63"/>
                    <a:pt x="63" y="64"/>
                  </a:cubicBezTo>
                  <a:cubicBezTo>
                    <a:pt x="65" y="65"/>
                    <a:pt x="66" y="66"/>
                    <a:pt x="67" y="67"/>
                  </a:cubicBezTo>
                  <a:cubicBezTo>
                    <a:pt x="67" y="65"/>
                    <a:pt x="66" y="65"/>
                    <a:pt x="66" y="63"/>
                  </a:cubicBezTo>
                  <a:cubicBezTo>
                    <a:pt x="65" y="63"/>
                    <a:pt x="64" y="62"/>
                    <a:pt x="64" y="61"/>
                  </a:cubicBezTo>
                  <a:cubicBezTo>
                    <a:pt x="64" y="60"/>
                    <a:pt x="64" y="59"/>
                    <a:pt x="65" y="59"/>
                  </a:cubicBezTo>
                  <a:cubicBezTo>
                    <a:pt x="65" y="60"/>
                    <a:pt x="65" y="61"/>
                    <a:pt x="66" y="61"/>
                  </a:cubicBezTo>
                  <a:cubicBezTo>
                    <a:pt x="67" y="61"/>
                    <a:pt x="67" y="61"/>
                    <a:pt x="67" y="62"/>
                  </a:cubicBezTo>
                  <a:cubicBezTo>
                    <a:pt x="69" y="62"/>
                    <a:pt x="70" y="59"/>
                    <a:pt x="69" y="56"/>
                  </a:cubicBezTo>
                  <a:cubicBezTo>
                    <a:pt x="69" y="56"/>
                    <a:pt x="68" y="56"/>
                    <a:pt x="68" y="55"/>
                  </a:cubicBezTo>
                  <a:cubicBezTo>
                    <a:pt x="68" y="54"/>
                    <a:pt x="67" y="54"/>
                    <a:pt x="68" y="53"/>
                  </a:cubicBezTo>
                  <a:cubicBezTo>
                    <a:pt x="68" y="53"/>
                    <a:pt x="68" y="54"/>
                    <a:pt x="69" y="54"/>
                  </a:cubicBezTo>
                  <a:cubicBezTo>
                    <a:pt x="69" y="53"/>
                    <a:pt x="71" y="53"/>
                    <a:pt x="72" y="53"/>
                  </a:cubicBezTo>
                  <a:cubicBezTo>
                    <a:pt x="73" y="52"/>
                    <a:pt x="74" y="51"/>
                    <a:pt x="74" y="49"/>
                  </a:cubicBezTo>
                  <a:cubicBezTo>
                    <a:pt x="74" y="49"/>
                    <a:pt x="74" y="48"/>
                    <a:pt x="75" y="48"/>
                  </a:cubicBezTo>
                  <a:cubicBezTo>
                    <a:pt x="75" y="47"/>
                    <a:pt x="75" y="45"/>
                    <a:pt x="75" y="45"/>
                  </a:cubicBezTo>
                  <a:cubicBezTo>
                    <a:pt x="75" y="44"/>
                    <a:pt x="75" y="44"/>
                    <a:pt x="75" y="43"/>
                  </a:cubicBezTo>
                  <a:cubicBezTo>
                    <a:pt x="74" y="43"/>
                    <a:pt x="74" y="42"/>
                    <a:pt x="74" y="42"/>
                  </a:cubicBezTo>
                  <a:cubicBezTo>
                    <a:pt x="74" y="41"/>
                    <a:pt x="74" y="41"/>
                    <a:pt x="74" y="40"/>
                  </a:cubicBezTo>
                  <a:cubicBezTo>
                    <a:pt x="74" y="40"/>
                    <a:pt x="75" y="40"/>
                    <a:pt x="75" y="40"/>
                  </a:cubicBezTo>
                  <a:cubicBezTo>
                    <a:pt x="75" y="39"/>
                    <a:pt x="74" y="38"/>
                    <a:pt x="75" y="38"/>
                  </a:cubicBezTo>
                  <a:cubicBezTo>
                    <a:pt x="75" y="39"/>
                    <a:pt x="76" y="39"/>
                    <a:pt x="77" y="40"/>
                  </a:cubicBezTo>
                  <a:cubicBezTo>
                    <a:pt x="76" y="41"/>
                    <a:pt x="77" y="42"/>
                    <a:pt x="78" y="42"/>
                  </a:cubicBezTo>
                  <a:cubicBezTo>
                    <a:pt x="79" y="41"/>
                    <a:pt x="78" y="38"/>
                    <a:pt x="78" y="36"/>
                  </a:cubicBezTo>
                  <a:cubicBezTo>
                    <a:pt x="79" y="35"/>
                    <a:pt x="80" y="35"/>
                    <a:pt x="80" y="35"/>
                  </a:cubicBezTo>
                  <a:cubicBezTo>
                    <a:pt x="81" y="34"/>
                    <a:pt x="81" y="32"/>
                    <a:pt x="82" y="31"/>
                  </a:cubicBezTo>
                  <a:cubicBezTo>
                    <a:pt x="82" y="31"/>
                    <a:pt x="82" y="31"/>
                    <a:pt x="82" y="31"/>
                  </a:cubicBezTo>
                  <a:cubicBezTo>
                    <a:pt x="82" y="30"/>
                    <a:pt x="82" y="28"/>
                    <a:pt x="82" y="27"/>
                  </a:cubicBezTo>
                  <a:close/>
                  <a:moveTo>
                    <a:pt x="21" y="19"/>
                  </a:moveTo>
                  <a:cubicBezTo>
                    <a:pt x="21" y="20"/>
                    <a:pt x="21" y="21"/>
                    <a:pt x="21" y="22"/>
                  </a:cubicBezTo>
                  <a:cubicBezTo>
                    <a:pt x="21" y="22"/>
                    <a:pt x="21" y="20"/>
                    <a:pt x="20" y="21"/>
                  </a:cubicBezTo>
                  <a:cubicBezTo>
                    <a:pt x="20" y="21"/>
                    <a:pt x="20" y="23"/>
                    <a:pt x="19" y="24"/>
                  </a:cubicBezTo>
                  <a:cubicBezTo>
                    <a:pt x="19" y="24"/>
                    <a:pt x="18" y="24"/>
                    <a:pt x="18" y="24"/>
                  </a:cubicBezTo>
                  <a:cubicBezTo>
                    <a:pt x="17" y="24"/>
                    <a:pt x="17" y="25"/>
                    <a:pt x="16" y="25"/>
                  </a:cubicBezTo>
                  <a:cubicBezTo>
                    <a:pt x="16" y="25"/>
                    <a:pt x="15" y="24"/>
                    <a:pt x="15" y="25"/>
                  </a:cubicBezTo>
                  <a:cubicBezTo>
                    <a:pt x="15" y="25"/>
                    <a:pt x="15" y="24"/>
                    <a:pt x="15" y="24"/>
                  </a:cubicBezTo>
                  <a:cubicBezTo>
                    <a:pt x="15" y="23"/>
                    <a:pt x="15" y="22"/>
                    <a:pt x="15" y="21"/>
                  </a:cubicBezTo>
                  <a:cubicBezTo>
                    <a:pt x="16" y="21"/>
                    <a:pt x="15" y="25"/>
                    <a:pt x="17" y="24"/>
                  </a:cubicBezTo>
                  <a:cubicBezTo>
                    <a:pt x="18" y="23"/>
                    <a:pt x="18" y="21"/>
                    <a:pt x="19" y="20"/>
                  </a:cubicBezTo>
                  <a:cubicBezTo>
                    <a:pt x="19" y="20"/>
                    <a:pt x="18" y="19"/>
                    <a:pt x="18" y="19"/>
                  </a:cubicBezTo>
                  <a:cubicBezTo>
                    <a:pt x="18" y="16"/>
                    <a:pt x="20" y="15"/>
                    <a:pt x="21" y="13"/>
                  </a:cubicBezTo>
                  <a:cubicBezTo>
                    <a:pt x="21" y="13"/>
                    <a:pt x="21" y="13"/>
                    <a:pt x="21" y="14"/>
                  </a:cubicBezTo>
                  <a:cubicBezTo>
                    <a:pt x="21" y="16"/>
                    <a:pt x="19" y="15"/>
                    <a:pt x="19" y="18"/>
                  </a:cubicBezTo>
                  <a:cubicBezTo>
                    <a:pt x="20" y="18"/>
                    <a:pt x="21" y="19"/>
                    <a:pt x="21" y="19"/>
                  </a:cubicBezTo>
                  <a:close/>
                  <a:moveTo>
                    <a:pt x="22" y="20"/>
                  </a:moveTo>
                  <a:cubicBezTo>
                    <a:pt x="22" y="19"/>
                    <a:pt x="23" y="19"/>
                    <a:pt x="23" y="19"/>
                  </a:cubicBezTo>
                  <a:cubicBezTo>
                    <a:pt x="23" y="20"/>
                    <a:pt x="23" y="20"/>
                    <a:pt x="22" y="20"/>
                  </a:cubicBezTo>
                  <a:close/>
                  <a:moveTo>
                    <a:pt x="24" y="9"/>
                  </a:moveTo>
                  <a:cubicBezTo>
                    <a:pt x="24" y="9"/>
                    <a:pt x="24" y="9"/>
                    <a:pt x="24" y="9"/>
                  </a:cubicBezTo>
                  <a:cubicBezTo>
                    <a:pt x="24" y="9"/>
                    <a:pt x="24" y="9"/>
                    <a:pt x="24" y="9"/>
                  </a:cubicBezTo>
                  <a:close/>
                  <a:moveTo>
                    <a:pt x="28" y="48"/>
                  </a:moveTo>
                  <a:cubicBezTo>
                    <a:pt x="28" y="48"/>
                    <a:pt x="28" y="48"/>
                    <a:pt x="28" y="48"/>
                  </a:cubicBezTo>
                  <a:cubicBezTo>
                    <a:pt x="28" y="48"/>
                    <a:pt x="28" y="49"/>
                    <a:pt x="28" y="48"/>
                  </a:cubicBezTo>
                  <a:close/>
                  <a:moveTo>
                    <a:pt x="28" y="15"/>
                  </a:moveTo>
                  <a:cubicBezTo>
                    <a:pt x="28" y="14"/>
                    <a:pt x="29" y="14"/>
                    <a:pt x="29" y="14"/>
                  </a:cubicBezTo>
                  <a:cubicBezTo>
                    <a:pt x="29" y="14"/>
                    <a:pt x="28" y="15"/>
                    <a:pt x="28" y="15"/>
                  </a:cubicBezTo>
                  <a:close/>
                  <a:moveTo>
                    <a:pt x="45" y="9"/>
                  </a:moveTo>
                  <a:cubicBezTo>
                    <a:pt x="44" y="9"/>
                    <a:pt x="45" y="8"/>
                    <a:pt x="45" y="9"/>
                  </a:cubicBezTo>
                  <a:cubicBezTo>
                    <a:pt x="45" y="10"/>
                    <a:pt x="46" y="9"/>
                    <a:pt x="46" y="10"/>
                  </a:cubicBezTo>
                  <a:cubicBezTo>
                    <a:pt x="45" y="10"/>
                    <a:pt x="45" y="10"/>
                    <a:pt x="45" y="9"/>
                  </a:cubicBezTo>
                  <a:close/>
                  <a:moveTo>
                    <a:pt x="60" y="5"/>
                  </a:moveTo>
                  <a:cubicBezTo>
                    <a:pt x="60" y="5"/>
                    <a:pt x="60" y="5"/>
                    <a:pt x="60" y="5"/>
                  </a:cubicBezTo>
                  <a:cubicBezTo>
                    <a:pt x="61" y="5"/>
                    <a:pt x="60" y="5"/>
                    <a:pt x="60" y="5"/>
                  </a:cubicBezTo>
                  <a:close/>
                  <a:moveTo>
                    <a:pt x="61" y="5"/>
                  </a:moveTo>
                  <a:cubicBezTo>
                    <a:pt x="61" y="5"/>
                    <a:pt x="61" y="5"/>
                    <a:pt x="61" y="5"/>
                  </a:cubicBezTo>
                  <a:cubicBezTo>
                    <a:pt x="61" y="5"/>
                    <a:pt x="61" y="5"/>
                    <a:pt x="61" y="5"/>
                  </a:cubicBezTo>
                  <a:close/>
                  <a:moveTo>
                    <a:pt x="62" y="4"/>
                  </a:moveTo>
                  <a:cubicBezTo>
                    <a:pt x="61" y="4"/>
                    <a:pt x="62" y="4"/>
                    <a:pt x="62" y="4"/>
                  </a:cubicBezTo>
                  <a:cubicBezTo>
                    <a:pt x="62" y="4"/>
                    <a:pt x="62" y="4"/>
                    <a:pt x="62" y="4"/>
                  </a:cubicBezTo>
                  <a:close/>
                  <a:moveTo>
                    <a:pt x="72" y="39"/>
                  </a:moveTo>
                  <a:cubicBezTo>
                    <a:pt x="72" y="38"/>
                    <a:pt x="73" y="38"/>
                    <a:pt x="74" y="38"/>
                  </a:cubicBezTo>
                  <a:cubicBezTo>
                    <a:pt x="74" y="38"/>
                    <a:pt x="73" y="39"/>
                    <a:pt x="74" y="39"/>
                  </a:cubicBezTo>
                  <a:cubicBezTo>
                    <a:pt x="73" y="40"/>
                    <a:pt x="73" y="39"/>
                    <a:pt x="7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5" name="Freeform 73"/>
            <p:cNvSpPr/>
            <p:nvPr/>
          </p:nvSpPr>
          <p:spPr bwMode="auto">
            <a:xfrm>
              <a:off x="4228326" y="5756364"/>
              <a:ext cx="4337" cy="9759"/>
            </a:xfrm>
            <a:custGeom>
              <a:avLst/>
              <a:gdLst>
                <a:gd name="T0" fmla="*/ 1 w 2"/>
                <a:gd name="T1" fmla="*/ 3 h 4"/>
                <a:gd name="T2" fmla="*/ 2 w 2"/>
                <a:gd name="T3" fmla="*/ 4 h 4"/>
                <a:gd name="T4" fmla="*/ 2 w 2"/>
                <a:gd name="T5" fmla="*/ 3 h 4"/>
                <a:gd name="T6" fmla="*/ 1 w 2"/>
                <a:gd name="T7" fmla="*/ 1 h 4"/>
                <a:gd name="T8" fmla="*/ 0 w 2"/>
                <a:gd name="T9" fmla="*/ 0 h 4"/>
                <a:gd name="T10" fmla="*/ 0 w 2"/>
                <a:gd name="T11" fmla="*/ 2 h 4"/>
                <a:gd name="T12" fmla="*/ 0 w 2"/>
                <a:gd name="T13" fmla="*/ 3 h 4"/>
                <a:gd name="T14" fmla="*/ 0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2" y="3"/>
                    <a:pt x="1" y="4"/>
                    <a:pt x="2" y="4"/>
                  </a:cubicBezTo>
                  <a:cubicBezTo>
                    <a:pt x="2" y="4"/>
                    <a:pt x="2" y="3"/>
                    <a:pt x="2" y="3"/>
                  </a:cubicBezTo>
                  <a:cubicBezTo>
                    <a:pt x="2" y="2"/>
                    <a:pt x="2" y="2"/>
                    <a:pt x="1" y="1"/>
                  </a:cubicBezTo>
                  <a:cubicBezTo>
                    <a:pt x="1" y="0"/>
                    <a:pt x="1" y="0"/>
                    <a:pt x="0" y="0"/>
                  </a:cubicBezTo>
                  <a:cubicBezTo>
                    <a:pt x="0" y="1"/>
                    <a:pt x="0" y="1"/>
                    <a:pt x="0" y="2"/>
                  </a:cubicBezTo>
                  <a:cubicBezTo>
                    <a:pt x="0" y="2"/>
                    <a:pt x="0" y="3"/>
                    <a:pt x="0" y="3"/>
                  </a:cubicBezTo>
                  <a:cubicBezTo>
                    <a:pt x="0" y="4"/>
                    <a:pt x="0" y="4"/>
                    <a:pt x="0"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6" name="Freeform 74"/>
            <p:cNvSpPr/>
            <p:nvPr/>
          </p:nvSpPr>
          <p:spPr bwMode="auto">
            <a:xfrm>
              <a:off x="4213146" y="5820337"/>
              <a:ext cx="9759" cy="9759"/>
            </a:xfrm>
            <a:custGeom>
              <a:avLst/>
              <a:gdLst>
                <a:gd name="T0" fmla="*/ 0 w 4"/>
                <a:gd name="T1" fmla="*/ 3 h 4"/>
                <a:gd name="T2" fmla="*/ 1 w 4"/>
                <a:gd name="T3" fmla="*/ 3 h 4"/>
                <a:gd name="T4" fmla="*/ 1 w 4"/>
                <a:gd name="T5" fmla="*/ 4 h 4"/>
                <a:gd name="T6" fmla="*/ 4 w 4"/>
                <a:gd name="T7" fmla="*/ 3 h 4"/>
                <a:gd name="T8" fmla="*/ 2 w 4"/>
                <a:gd name="T9" fmla="*/ 2 h 4"/>
                <a:gd name="T10" fmla="*/ 1 w 4"/>
                <a:gd name="T11" fmla="*/ 0 h 4"/>
                <a:gd name="T12" fmla="*/ 1 w 4"/>
                <a:gd name="T13" fmla="*/ 2 h 4"/>
                <a:gd name="T14" fmla="*/ 0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3"/>
                  </a:moveTo>
                  <a:cubicBezTo>
                    <a:pt x="0" y="4"/>
                    <a:pt x="0" y="3"/>
                    <a:pt x="1" y="3"/>
                  </a:cubicBezTo>
                  <a:cubicBezTo>
                    <a:pt x="1" y="4"/>
                    <a:pt x="1" y="4"/>
                    <a:pt x="1" y="4"/>
                  </a:cubicBezTo>
                  <a:cubicBezTo>
                    <a:pt x="2" y="4"/>
                    <a:pt x="2" y="3"/>
                    <a:pt x="4" y="3"/>
                  </a:cubicBezTo>
                  <a:cubicBezTo>
                    <a:pt x="4" y="2"/>
                    <a:pt x="3" y="2"/>
                    <a:pt x="2" y="2"/>
                  </a:cubicBezTo>
                  <a:cubicBezTo>
                    <a:pt x="2" y="1"/>
                    <a:pt x="2" y="0"/>
                    <a:pt x="1" y="0"/>
                  </a:cubicBezTo>
                  <a:cubicBezTo>
                    <a:pt x="1" y="1"/>
                    <a:pt x="1" y="1"/>
                    <a:pt x="1"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7" name="Freeform 75"/>
            <p:cNvSpPr/>
            <p:nvPr/>
          </p:nvSpPr>
          <p:spPr bwMode="auto">
            <a:xfrm>
              <a:off x="4204472" y="5845275"/>
              <a:ext cx="10843" cy="13011"/>
            </a:xfrm>
            <a:custGeom>
              <a:avLst/>
              <a:gdLst>
                <a:gd name="T0" fmla="*/ 4 w 4"/>
                <a:gd name="T1" fmla="*/ 1 h 5"/>
                <a:gd name="T2" fmla="*/ 2 w 4"/>
                <a:gd name="T3" fmla="*/ 0 h 5"/>
                <a:gd name="T4" fmla="*/ 2 w 4"/>
                <a:gd name="T5" fmla="*/ 5 h 5"/>
                <a:gd name="T6" fmla="*/ 2 w 4"/>
                <a:gd name="T7" fmla="*/ 3 h 5"/>
                <a:gd name="T8" fmla="*/ 3 w 4"/>
                <a:gd name="T9" fmla="*/ 4 h 5"/>
                <a:gd name="T10" fmla="*/ 3 w 4"/>
                <a:gd name="T11" fmla="*/ 1 h 5"/>
                <a:gd name="T12" fmla="*/ 4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1"/>
                  </a:moveTo>
                  <a:cubicBezTo>
                    <a:pt x="4" y="0"/>
                    <a:pt x="2" y="1"/>
                    <a:pt x="2" y="0"/>
                  </a:cubicBezTo>
                  <a:cubicBezTo>
                    <a:pt x="1" y="1"/>
                    <a:pt x="0" y="4"/>
                    <a:pt x="2" y="5"/>
                  </a:cubicBezTo>
                  <a:cubicBezTo>
                    <a:pt x="2" y="4"/>
                    <a:pt x="2" y="4"/>
                    <a:pt x="2" y="3"/>
                  </a:cubicBezTo>
                  <a:cubicBezTo>
                    <a:pt x="3" y="4"/>
                    <a:pt x="3" y="5"/>
                    <a:pt x="3" y="4"/>
                  </a:cubicBezTo>
                  <a:cubicBezTo>
                    <a:pt x="3" y="3"/>
                    <a:pt x="3" y="3"/>
                    <a:pt x="3" y="1"/>
                  </a:cubicBezTo>
                  <a:cubicBezTo>
                    <a:pt x="3" y="2"/>
                    <a:pt x="3"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8" name="Freeform 76"/>
            <p:cNvSpPr/>
            <p:nvPr/>
          </p:nvSpPr>
          <p:spPr bwMode="auto">
            <a:xfrm>
              <a:off x="4192545" y="5835516"/>
              <a:ext cx="15180" cy="22770"/>
            </a:xfrm>
            <a:custGeom>
              <a:avLst/>
              <a:gdLst>
                <a:gd name="T0" fmla="*/ 0 w 6"/>
                <a:gd name="T1" fmla="*/ 5 h 9"/>
                <a:gd name="T2" fmla="*/ 1 w 6"/>
                <a:gd name="T3" fmla="*/ 8 h 9"/>
                <a:gd name="T4" fmla="*/ 4 w 6"/>
                <a:gd name="T5" fmla="*/ 9 h 9"/>
                <a:gd name="T6" fmla="*/ 5 w 6"/>
                <a:gd name="T7" fmla="*/ 8 h 9"/>
                <a:gd name="T8" fmla="*/ 4 w 6"/>
                <a:gd name="T9" fmla="*/ 8 h 9"/>
                <a:gd name="T10" fmla="*/ 5 w 6"/>
                <a:gd name="T11" fmla="*/ 5 h 9"/>
                <a:gd name="T12" fmla="*/ 5 w 6"/>
                <a:gd name="T13" fmla="*/ 3 h 9"/>
                <a:gd name="T14" fmla="*/ 6 w 6"/>
                <a:gd name="T15" fmla="*/ 1 h 9"/>
                <a:gd name="T16" fmla="*/ 4 w 6"/>
                <a:gd name="T17" fmla="*/ 0 h 9"/>
                <a:gd name="T18" fmla="*/ 0 w 6"/>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0" y="5"/>
                  </a:moveTo>
                  <a:cubicBezTo>
                    <a:pt x="0" y="6"/>
                    <a:pt x="1" y="6"/>
                    <a:pt x="1" y="8"/>
                  </a:cubicBezTo>
                  <a:cubicBezTo>
                    <a:pt x="3" y="7"/>
                    <a:pt x="3" y="9"/>
                    <a:pt x="4" y="9"/>
                  </a:cubicBezTo>
                  <a:cubicBezTo>
                    <a:pt x="4" y="8"/>
                    <a:pt x="5" y="8"/>
                    <a:pt x="5" y="8"/>
                  </a:cubicBezTo>
                  <a:cubicBezTo>
                    <a:pt x="5" y="8"/>
                    <a:pt x="4" y="8"/>
                    <a:pt x="4" y="8"/>
                  </a:cubicBezTo>
                  <a:cubicBezTo>
                    <a:pt x="5" y="7"/>
                    <a:pt x="5" y="6"/>
                    <a:pt x="5" y="5"/>
                  </a:cubicBezTo>
                  <a:cubicBezTo>
                    <a:pt x="5" y="4"/>
                    <a:pt x="6" y="3"/>
                    <a:pt x="5" y="3"/>
                  </a:cubicBezTo>
                  <a:cubicBezTo>
                    <a:pt x="6" y="2"/>
                    <a:pt x="6" y="2"/>
                    <a:pt x="6" y="1"/>
                  </a:cubicBezTo>
                  <a:cubicBezTo>
                    <a:pt x="5" y="1"/>
                    <a:pt x="5" y="0"/>
                    <a:pt x="4" y="0"/>
                  </a:cubicBezTo>
                  <a:cubicBezTo>
                    <a:pt x="4" y="3"/>
                    <a:pt x="0" y="3"/>
                    <a:pt x="0"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39" name="Freeform 77"/>
            <p:cNvSpPr/>
            <p:nvPr/>
          </p:nvSpPr>
          <p:spPr bwMode="auto">
            <a:xfrm>
              <a:off x="4187123" y="5858287"/>
              <a:ext cx="15180" cy="7590"/>
            </a:xfrm>
            <a:custGeom>
              <a:avLst/>
              <a:gdLst>
                <a:gd name="T0" fmla="*/ 0 w 6"/>
                <a:gd name="T1" fmla="*/ 2 h 3"/>
                <a:gd name="T2" fmla="*/ 6 w 6"/>
                <a:gd name="T3" fmla="*/ 3 h 3"/>
                <a:gd name="T4" fmla="*/ 5 w 6"/>
                <a:gd name="T5" fmla="*/ 1 h 3"/>
                <a:gd name="T6" fmla="*/ 1 w 6"/>
                <a:gd name="T7" fmla="*/ 0 h 3"/>
                <a:gd name="T8" fmla="*/ 0 w 6"/>
                <a:gd name="T9" fmla="*/ 2 h 3"/>
              </a:gdLst>
              <a:ahLst/>
              <a:cxnLst>
                <a:cxn ang="0">
                  <a:pos x="T0" y="T1"/>
                </a:cxn>
                <a:cxn ang="0">
                  <a:pos x="T2" y="T3"/>
                </a:cxn>
                <a:cxn ang="0">
                  <a:pos x="T4" y="T5"/>
                </a:cxn>
                <a:cxn ang="0">
                  <a:pos x="T6" y="T7"/>
                </a:cxn>
                <a:cxn ang="0">
                  <a:pos x="T8" y="T9"/>
                </a:cxn>
              </a:cxnLst>
              <a:rect l="0" t="0" r="r" b="b"/>
              <a:pathLst>
                <a:path w="6" h="3">
                  <a:moveTo>
                    <a:pt x="0" y="2"/>
                  </a:moveTo>
                  <a:cubicBezTo>
                    <a:pt x="2" y="2"/>
                    <a:pt x="3" y="3"/>
                    <a:pt x="6" y="3"/>
                  </a:cubicBezTo>
                  <a:cubicBezTo>
                    <a:pt x="6" y="2"/>
                    <a:pt x="5" y="2"/>
                    <a:pt x="5" y="1"/>
                  </a:cubicBezTo>
                  <a:cubicBezTo>
                    <a:pt x="3" y="1"/>
                    <a:pt x="2" y="1"/>
                    <a:pt x="1"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0" name="Freeform 78"/>
            <p:cNvSpPr/>
            <p:nvPr/>
          </p:nvSpPr>
          <p:spPr bwMode="auto">
            <a:xfrm>
              <a:off x="4204472" y="5799735"/>
              <a:ext cx="5422" cy="7590"/>
            </a:xfrm>
            <a:custGeom>
              <a:avLst/>
              <a:gdLst>
                <a:gd name="T0" fmla="*/ 0 w 2"/>
                <a:gd name="T1" fmla="*/ 1 h 3"/>
                <a:gd name="T2" fmla="*/ 1 w 2"/>
                <a:gd name="T3" fmla="*/ 3 h 3"/>
                <a:gd name="T4" fmla="*/ 2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2"/>
                    <a:pt x="1" y="2"/>
                    <a:pt x="1" y="3"/>
                  </a:cubicBezTo>
                  <a:cubicBezTo>
                    <a:pt x="2" y="3"/>
                    <a:pt x="2" y="2"/>
                    <a:pt x="2"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1" name="Freeform 79"/>
            <p:cNvSpPr/>
            <p:nvPr/>
          </p:nvSpPr>
          <p:spPr bwMode="auto">
            <a:xfrm>
              <a:off x="4207725" y="5809494"/>
              <a:ext cx="5422" cy="10843"/>
            </a:xfrm>
            <a:custGeom>
              <a:avLst/>
              <a:gdLst>
                <a:gd name="T0" fmla="*/ 0 w 2"/>
                <a:gd name="T1" fmla="*/ 2 h 4"/>
                <a:gd name="T2" fmla="*/ 1 w 2"/>
                <a:gd name="T3" fmla="*/ 4 h 4"/>
                <a:gd name="T4" fmla="*/ 2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3"/>
                    <a:pt x="2" y="3"/>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2" name="Freeform 80"/>
            <p:cNvSpPr/>
            <p:nvPr/>
          </p:nvSpPr>
          <p:spPr bwMode="auto">
            <a:xfrm>
              <a:off x="4220736" y="5845275"/>
              <a:ext cx="7590" cy="5422"/>
            </a:xfrm>
            <a:custGeom>
              <a:avLst/>
              <a:gdLst>
                <a:gd name="T0" fmla="*/ 3 w 3"/>
                <a:gd name="T1" fmla="*/ 0 h 2"/>
                <a:gd name="T2" fmla="*/ 0 w 3"/>
                <a:gd name="T3" fmla="*/ 1 h 2"/>
                <a:gd name="T4" fmla="*/ 3 w 3"/>
                <a:gd name="T5" fmla="*/ 0 h 2"/>
              </a:gdLst>
              <a:ahLst/>
              <a:cxnLst>
                <a:cxn ang="0">
                  <a:pos x="T0" y="T1"/>
                </a:cxn>
                <a:cxn ang="0">
                  <a:pos x="T2" y="T3"/>
                </a:cxn>
                <a:cxn ang="0">
                  <a:pos x="T4" y="T5"/>
                </a:cxn>
              </a:cxnLst>
              <a:rect l="0" t="0" r="r" b="b"/>
              <a:pathLst>
                <a:path w="3" h="2">
                  <a:moveTo>
                    <a:pt x="3" y="0"/>
                  </a:moveTo>
                  <a:cubicBezTo>
                    <a:pt x="2" y="0"/>
                    <a:pt x="0" y="0"/>
                    <a:pt x="0" y="1"/>
                  </a:cubicBezTo>
                  <a:cubicBezTo>
                    <a:pt x="1" y="2"/>
                    <a:pt x="3" y="1"/>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3" name="Freeform 81"/>
            <p:cNvSpPr/>
            <p:nvPr/>
          </p:nvSpPr>
          <p:spPr bwMode="auto">
            <a:xfrm>
              <a:off x="4217483" y="5766122"/>
              <a:ext cx="15180" cy="22770"/>
            </a:xfrm>
            <a:custGeom>
              <a:avLst/>
              <a:gdLst>
                <a:gd name="T0" fmla="*/ 5 w 6"/>
                <a:gd name="T1" fmla="*/ 0 h 9"/>
                <a:gd name="T2" fmla="*/ 5 w 6"/>
                <a:gd name="T3" fmla="*/ 0 h 9"/>
                <a:gd name="T4" fmla="*/ 5 w 6"/>
                <a:gd name="T5" fmla="*/ 0 h 9"/>
                <a:gd name="T6" fmla="*/ 5 w 6"/>
                <a:gd name="T7" fmla="*/ 3 h 9"/>
                <a:gd name="T8" fmla="*/ 5 w 6"/>
                <a:gd name="T9" fmla="*/ 3 h 9"/>
                <a:gd name="T10" fmla="*/ 2 w 6"/>
                <a:gd name="T11" fmla="*/ 5 h 9"/>
                <a:gd name="T12" fmla="*/ 0 w 6"/>
                <a:gd name="T13" fmla="*/ 7 h 9"/>
                <a:gd name="T14" fmla="*/ 1 w 6"/>
                <a:gd name="T15" fmla="*/ 7 h 9"/>
                <a:gd name="T16" fmla="*/ 0 w 6"/>
                <a:gd name="T17" fmla="*/ 7 h 9"/>
                <a:gd name="T18" fmla="*/ 1 w 6"/>
                <a:gd name="T19" fmla="*/ 9 h 9"/>
                <a:gd name="T20" fmla="*/ 2 w 6"/>
                <a:gd name="T21" fmla="*/ 7 h 9"/>
                <a:gd name="T22" fmla="*/ 3 w 6"/>
                <a:gd name="T23" fmla="*/ 7 h 9"/>
                <a:gd name="T24" fmla="*/ 6 w 6"/>
                <a:gd name="T25" fmla="*/ 5 h 9"/>
                <a:gd name="T26" fmla="*/ 6 w 6"/>
                <a:gd name="T27" fmla="*/ 5 h 9"/>
                <a:gd name="T28" fmla="*/ 5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5" y="0"/>
                  </a:moveTo>
                  <a:cubicBezTo>
                    <a:pt x="5" y="0"/>
                    <a:pt x="5" y="0"/>
                    <a:pt x="5" y="0"/>
                  </a:cubicBezTo>
                  <a:cubicBezTo>
                    <a:pt x="5" y="0"/>
                    <a:pt x="5" y="0"/>
                    <a:pt x="5" y="0"/>
                  </a:cubicBezTo>
                  <a:cubicBezTo>
                    <a:pt x="5" y="1"/>
                    <a:pt x="4" y="2"/>
                    <a:pt x="5" y="3"/>
                  </a:cubicBezTo>
                  <a:cubicBezTo>
                    <a:pt x="5" y="3"/>
                    <a:pt x="5" y="3"/>
                    <a:pt x="5" y="3"/>
                  </a:cubicBezTo>
                  <a:cubicBezTo>
                    <a:pt x="4" y="4"/>
                    <a:pt x="3" y="4"/>
                    <a:pt x="2" y="5"/>
                  </a:cubicBezTo>
                  <a:cubicBezTo>
                    <a:pt x="2" y="6"/>
                    <a:pt x="0" y="5"/>
                    <a:pt x="0" y="7"/>
                  </a:cubicBezTo>
                  <a:cubicBezTo>
                    <a:pt x="0" y="7"/>
                    <a:pt x="1" y="6"/>
                    <a:pt x="1" y="7"/>
                  </a:cubicBezTo>
                  <a:cubicBezTo>
                    <a:pt x="1" y="7"/>
                    <a:pt x="0" y="7"/>
                    <a:pt x="0" y="7"/>
                  </a:cubicBezTo>
                  <a:cubicBezTo>
                    <a:pt x="0" y="8"/>
                    <a:pt x="0" y="8"/>
                    <a:pt x="1" y="9"/>
                  </a:cubicBezTo>
                  <a:cubicBezTo>
                    <a:pt x="1" y="8"/>
                    <a:pt x="2" y="7"/>
                    <a:pt x="2" y="7"/>
                  </a:cubicBezTo>
                  <a:cubicBezTo>
                    <a:pt x="3" y="7"/>
                    <a:pt x="3" y="7"/>
                    <a:pt x="3" y="7"/>
                  </a:cubicBezTo>
                  <a:cubicBezTo>
                    <a:pt x="4" y="6"/>
                    <a:pt x="5" y="6"/>
                    <a:pt x="6" y="5"/>
                  </a:cubicBezTo>
                  <a:cubicBezTo>
                    <a:pt x="6" y="5"/>
                    <a:pt x="6" y="5"/>
                    <a:pt x="6" y="5"/>
                  </a:cubicBezTo>
                  <a:cubicBezTo>
                    <a:pt x="6" y="3"/>
                    <a:pt x="5" y="2"/>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4" name="Freeform 82"/>
            <p:cNvSpPr/>
            <p:nvPr/>
          </p:nvSpPr>
          <p:spPr bwMode="auto">
            <a:xfrm>
              <a:off x="4228326" y="5747690"/>
              <a:ext cx="2169" cy="8674"/>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2"/>
                    <a:pt x="0" y="1"/>
                    <a:pt x="0" y="0"/>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5" name="Freeform 83"/>
            <p:cNvSpPr/>
            <p:nvPr/>
          </p:nvSpPr>
          <p:spPr bwMode="auto">
            <a:xfrm>
              <a:off x="4174112" y="5837685"/>
              <a:ext cx="13011" cy="20602"/>
            </a:xfrm>
            <a:custGeom>
              <a:avLst/>
              <a:gdLst>
                <a:gd name="T0" fmla="*/ 5 w 5"/>
                <a:gd name="T1" fmla="*/ 8 h 8"/>
                <a:gd name="T2" fmla="*/ 4 w 5"/>
                <a:gd name="T3" fmla="*/ 4 h 8"/>
                <a:gd name="T4" fmla="*/ 3 w 5"/>
                <a:gd name="T5" fmla="*/ 2 h 8"/>
                <a:gd name="T6" fmla="*/ 2 w 5"/>
                <a:gd name="T7" fmla="*/ 0 h 8"/>
                <a:gd name="T8" fmla="*/ 1 w 5"/>
                <a:gd name="T9" fmla="*/ 0 h 8"/>
                <a:gd name="T10" fmla="*/ 0 w 5"/>
                <a:gd name="T11" fmla="*/ 0 h 8"/>
                <a:gd name="T12" fmla="*/ 2 w 5"/>
                <a:gd name="T13" fmla="*/ 6 h 8"/>
                <a:gd name="T14" fmla="*/ 5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8"/>
                  </a:moveTo>
                  <a:cubicBezTo>
                    <a:pt x="5" y="7"/>
                    <a:pt x="4" y="5"/>
                    <a:pt x="4" y="4"/>
                  </a:cubicBezTo>
                  <a:cubicBezTo>
                    <a:pt x="4" y="4"/>
                    <a:pt x="3" y="3"/>
                    <a:pt x="3" y="2"/>
                  </a:cubicBezTo>
                  <a:cubicBezTo>
                    <a:pt x="2" y="2"/>
                    <a:pt x="2" y="1"/>
                    <a:pt x="2" y="0"/>
                  </a:cubicBezTo>
                  <a:cubicBezTo>
                    <a:pt x="1" y="1"/>
                    <a:pt x="1" y="0"/>
                    <a:pt x="1" y="0"/>
                  </a:cubicBezTo>
                  <a:cubicBezTo>
                    <a:pt x="1" y="1"/>
                    <a:pt x="0" y="0"/>
                    <a:pt x="0" y="0"/>
                  </a:cubicBezTo>
                  <a:cubicBezTo>
                    <a:pt x="0" y="3"/>
                    <a:pt x="3" y="3"/>
                    <a:pt x="2" y="6"/>
                  </a:cubicBezTo>
                  <a:cubicBezTo>
                    <a:pt x="4" y="7"/>
                    <a:pt x="4" y="8"/>
                    <a:pt x="5"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6" name="Freeform 84"/>
            <p:cNvSpPr/>
            <p:nvPr/>
          </p:nvSpPr>
          <p:spPr bwMode="auto">
            <a:xfrm>
              <a:off x="4151342" y="5830095"/>
              <a:ext cx="5422" cy="7590"/>
            </a:xfrm>
            <a:custGeom>
              <a:avLst/>
              <a:gdLst>
                <a:gd name="T0" fmla="*/ 1 w 2"/>
                <a:gd name="T1" fmla="*/ 3 h 3"/>
                <a:gd name="T2" fmla="*/ 2 w 2"/>
                <a:gd name="T3" fmla="*/ 2 h 3"/>
                <a:gd name="T4" fmla="*/ 1 w 2"/>
                <a:gd name="T5" fmla="*/ 0 h 3"/>
                <a:gd name="T6" fmla="*/ 1 w 2"/>
                <a:gd name="T7" fmla="*/ 3 h 3"/>
              </a:gdLst>
              <a:ahLst/>
              <a:cxnLst>
                <a:cxn ang="0">
                  <a:pos x="T0" y="T1"/>
                </a:cxn>
                <a:cxn ang="0">
                  <a:pos x="T2" y="T3"/>
                </a:cxn>
                <a:cxn ang="0">
                  <a:pos x="T4" y="T5"/>
                </a:cxn>
                <a:cxn ang="0">
                  <a:pos x="T6" y="T7"/>
                </a:cxn>
              </a:cxnLst>
              <a:rect l="0" t="0" r="r" b="b"/>
              <a:pathLst>
                <a:path w="2" h="3">
                  <a:moveTo>
                    <a:pt x="1" y="3"/>
                  </a:moveTo>
                  <a:cubicBezTo>
                    <a:pt x="1" y="3"/>
                    <a:pt x="1" y="2"/>
                    <a:pt x="2" y="2"/>
                  </a:cubicBezTo>
                  <a:cubicBezTo>
                    <a:pt x="2" y="1"/>
                    <a:pt x="1" y="0"/>
                    <a:pt x="1" y="0"/>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7" name="Freeform 85"/>
            <p:cNvSpPr>
              <a:spLocks noEditPoints="1"/>
            </p:cNvSpPr>
            <p:nvPr/>
          </p:nvSpPr>
          <p:spPr bwMode="auto">
            <a:xfrm>
              <a:off x="3963761" y="5651188"/>
              <a:ext cx="74816" cy="73731"/>
            </a:xfrm>
            <a:custGeom>
              <a:avLst/>
              <a:gdLst>
                <a:gd name="T0" fmla="*/ 9 w 29"/>
                <a:gd name="T1" fmla="*/ 28 h 29"/>
                <a:gd name="T2" fmla="*/ 10 w 29"/>
                <a:gd name="T3" fmla="*/ 28 h 29"/>
                <a:gd name="T4" fmla="*/ 11 w 29"/>
                <a:gd name="T5" fmla="*/ 29 h 29"/>
                <a:gd name="T6" fmla="*/ 12 w 29"/>
                <a:gd name="T7" fmla="*/ 28 h 29"/>
                <a:gd name="T8" fmla="*/ 13 w 29"/>
                <a:gd name="T9" fmla="*/ 24 h 29"/>
                <a:gd name="T10" fmla="*/ 14 w 29"/>
                <a:gd name="T11" fmla="*/ 22 h 29"/>
                <a:gd name="T12" fmla="*/ 16 w 29"/>
                <a:gd name="T13" fmla="*/ 22 h 29"/>
                <a:gd name="T14" fmla="*/ 17 w 29"/>
                <a:gd name="T15" fmla="*/ 21 h 29"/>
                <a:gd name="T16" fmla="*/ 20 w 29"/>
                <a:gd name="T17" fmla="*/ 20 h 29"/>
                <a:gd name="T18" fmla="*/ 22 w 29"/>
                <a:gd name="T19" fmla="*/ 17 h 29"/>
                <a:gd name="T20" fmla="*/ 19 w 29"/>
                <a:gd name="T21" fmla="*/ 17 h 29"/>
                <a:gd name="T22" fmla="*/ 20 w 29"/>
                <a:gd name="T23" fmla="*/ 16 h 29"/>
                <a:gd name="T24" fmla="*/ 23 w 29"/>
                <a:gd name="T25" fmla="*/ 17 h 29"/>
                <a:gd name="T26" fmla="*/ 22 w 29"/>
                <a:gd name="T27" fmla="*/ 16 h 29"/>
                <a:gd name="T28" fmla="*/ 23 w 29"/>
                <a:gd name="T29" fmla="*/ 16 h 29"/>
                <a:gd name="T30" fmla="*/ 23 w 29"/>
                <a:gd name="T31" fmla="*/ 15 h 29"/>
                <a:gd name="T32" fmla="*/ 24 w 29"/>
                <a:gd name="T33" fmla="*/ 10 h 29"/>
                <a:gd name="T34" fmla="*/ 26 w 29"/>
                <a:gd name="T35" fmla="*/ 10 h 29"/>
                <a:gd name="T36" fmla="*/ 24 w 29"/>
                <a:gd name="T37" fmla="*/ 8 h 29"/>
                <a:gd name="T38" fmla="*/ 25 w 29"/>
                <a:gd name="T39" fmla="*/ 8 h 29"/>
                <a:gd name="T40" fmla="*/ 25 w 29"/>
                <a:gd name="T41" fmla="*/ 6 h 29"/>
                <a:gd name="T42" fmla="*/ 27 w 29"/>
                <a:gd name="T43" fmla="*/ 5 h 29"/>
                <a:gd name="T44" fmla="*/ 29 w 29"/>
                <a:gd name="T45" fmla="*/ 5 h 29"/>
                <a:gd name="T46" fmla="*/ 27 w 29"/>
                <a:gd name="T47" fmla="*/ 4 h 29"/>
                <a:gd name="T48" fmla="*/ 26 w 29"/>
                <a:gd name="T49" fmla="*/ 3 h 29"/>
                <a:gd name="T50" fmla="*/ 24 w 29"/>
                <a:gd name="T51" fmla="*/ 4 h 29"/>
                <a:gd name="T52" fmla="*/ 26 w 29"/>
                <a:gd name="T53" fmla="*/ 2 h 29"/>
                <a:gd name="T54" fmla="*/ 23 w 29"/>
                <a:gd name="T55" fmla="*/ 1 h 29"/>
                <a:gd name="T56" fmla="*/ 21 w 29"/>
                <a:gd name="T57" fmla="*/ 1 h 29"/>
                <a:gd name="T58" fmla="*/ 20 w 29"/>
                <a:gd name="T59" fmla="*/ 1 h 29"/>
                <a:gd name="T60" fmla="*/ 16 w 29"/>
                <a:gd name="T61" fmla="*/ 1 h 29"/>
                <a:gd name="T62" fmla="*/ 13 w 29"/>
                <a:gd name="T63" fmla="*/ 2 h 29"/>
                <a:gd name="T64" fmla="*/ 13 w 29"/>
                <a:gd name="T65" fmla="*/ 4 h 29"/>
                <a:gd name="T66" fmla="*/ 9 w 29"/>
                <a:gd name="T67" fmla="*/ 3 h 29"/>
                <a:gd name="T68" fmla="*/ 3 w 29"/>
                <a:gd name="T69" fmla="*/ 6 h 29"/>
                <a:gd name="T70" fmla="*/ 4 w 29"/>
                <a:gd name="T71" fmla="*/ 7 h 29"/>
                <a:gd name="T72" fmla="*/ 1 w 29"/>
                <a:gd name="T73" fmla="*/ 8 h 29"/>
                <a:gd name="T74" fmla="*/ 0 w 29"/>
                <a:gd name="T75" fmla="*/ 9 h 29"/>
                <a:gd name="T76" fmla="*/ 1 w 29"/>
                <a:gd name="T77" fmla="*/ 10 h 29"/>
                <a:gd name="T78" fmla="*/ 2 w 29"/>
                <a:gd name="T79" fmla="*/ 10 h 29"/>
                <a:gd name="T80" fmla="*/ 4 w 29"/>
                <a:gd name="T81" fmla="*/ 10 h 29"/>
                <a:gd name="T82" fmla="*/ 1 w 29"/>
                <a:gd name="T83" fmla="*/ 10 h 29"/>
                <a:gd name="T84" fmla="*/ 3 w 29"/>
                <a:gd name="T85" fmla="*/ 12 h 29"/>
                <a:gd name="T86" fmla="*/ 4 w 29"/>
                <a:gd name="T87" fmla="*/ 11 h 29"/>
                <a:gd name="T88" fmla="*/ 7 w 29"/>
                <a:gd name="T89" fmla="*/ 12 h 29"/>
                <a:gd name="T90" fmla="*/ 7 w 29"/>
                <a:gd name="T91" fmla="*/ 14 h 29"/>
                <a:gd name="T92" fmla="*/ 7 w 29"/>
                <a:gd name="T93" fmla="*/ 16 h 29"/>
                <a:gd name="T94" fmla="*/ 8 w 29"/>
                <a:gd name="T95" fmla="*/ 16 h 29"/>
                <a:gd name="T96" fmla="*/ 7 w 29"/>
                <a:gd name="T97" fmla="*/ 17 h 29"/>
                <a:gd name="T98" fmla="*/ 9 w 29"/>
                <a:gd name="T99" fmla="*/ 19 h 29"/>
                <a:gd name="T100" fmla="*/ 7 w 29"/>
                <a:gd name="T101" fmla="*/ 20 h 29"/>
                <a:gd name="T102" fmla="*/ 7 w 29"/>
                <a:gd name="T103" fmla="*/ 22 h 29"/>
                <a:gd name="T104" fmla="*/ 9 w 29"/>
                <a:gd name="T105" fmla="*/ 28 h 29"/>
                <a:gd name="T106" fmla="*/ 22 w 29"/>
                <a:gd name="T107" fmla="*/ 16 h 29"/>
                <a:gd name="T108" fmla="*/ 22 w 29"/>
                <a:gd name="T109" fmla="*/ 14 h 29"/>
                <a:gd name="T110" fmla="*/ 22 w 29"/>
                <a:gd name="T111" fmla="*/ 16 h 29"/>
                <a:gd name="T112" fmla="*/ 23 w 29"/>
                <a:gd name="T113" fmla="*/ 3 h 29"/>
                <a:gd name="T114" fmla="*/ 22 w 29"/>
                <a:gd name="T115" fmla="*/ 4 h 29"/>
                <a:gd name="T116" fmla="*/ 19 w 29"/>
                <a:gd name="T117" fmla="*/ 4 h 29"/>
                <a:gd name="T118" fmla="*/ 23 w 29"/>
                <a:gd name="T1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29">
                  <a:moveTo>
                    <a:pt x="9" y="28"/>
                  </a:moveTo>
                  <a:cubicBezTo>
                    <a:pt x="9" y="28"/>
                    <a:pt x="10" y="28"/>
                    <a:pt x="10" y="28"/>
                  </a:cubicBezTo>
                  <a:cubicBezTo>
                    <a:pt x="11" y="28"/>
                    <a:pt x="11" y="29"/>
                    <a:pt x="11" y="29"/>
                  </a:cubicBezTo>
                  <a:cubicBezTo>
                    <a:pt x="12" y="28"/>
                    <a:pt x="12" y="28"/>
                    <a:pt x="12" y="28"/>
                  </a:cubicBezTo>
                  <a:cubicBezTo>
                    <a:pt x="12" y="26"/>
                    <a:pt x="14" y="26"/>
                    <a:pt x="13" y="24"/>
                  </a:cubicBezTo>
                  <a:cubicBezTo>
                    <a:pt x="14" y="23"/>
                    <a:pt x="14" y="22"/>
                    <a:pt x="14" y="22"/>
                  </a:cubicBezTo>
                  <a:cubicBezTo>
                    <a:pt x="15" y="23"/>
                    <a:pt x="15" y="22"/>
                    <a:pt x="16" y="22"/>
                  </a:cubicBezTo>
                  <a:cubicBezTo>
                    <a:pt x="17" y="22"/>
                    <a:pt x="17" y="22"/>
                    <a:pt x="17" y="21"/>
                  </a:cubicBezTo>
                  <a:cubicBezTo>
                    <a:pt x="18" y="21"/>
                    <a:pt x="19" y="20"/>
                    <a:pt x="20" y="20"/>
                  </a:cubicBezTo>
                  <a:cubicBezTo>
                    <a:pt x="20" y="19"/>
                    <a:pt x="22" y="18"/>
                    <a:pt x="22" y="17"/>
                  </a:cubicBezTo>
                  <a:cubicBezTo>
                    <a:pt x="21" y="18"/>
                    <a:pt x="20" y="17"/>
                    <a:pt x="19" y="17"/>
                  </a:cubicBezTo>
                  <a:cubicBezTo>
                    <a:pt x="20" y="17"/>
                    <a:pt x="20" y="16"/>
                    <a:pt x="20" y="16"/>
                  </a:cubicBezTo>
                  <a:cubicBezTo>
                    <a:pt x="21" y="17"/>
                    <a:pt x="22" y="18"/>
                    <a:pt x="23" y="17"/>
                  </a:cubicBezTo>
                  <a:cubicBezTo>
                    <a:pt x="24" y="17"/>
                    <a:pt x="22" y="16"/>
                    <a:pt x="22" y="16"/>
                  </a:cubicBezTo>
                  <a:cubicBezTo>
                    <a:pt x="23" y="16"/>
                    <a:pt x="23" y="16"/>
                    <a:pt x="23" y="16"/>
                  </a:cubicBezTo>
                  <a:cubicBezTo>
                    <a:pt x="24" y="15"/>
                    <a:pt x="23" y="15"/>
                    <a:pt x="23" y="15"/>
                  </a:cubicBezTo>
                  <a:cubicBezTo>
                    <a:pt x="25" y="15"/>
                    <a:pt x="24" y="12"/>
                    <a:pt x="24" y="10"/>
                  </a:cubicBezTo>
                  <a:cubicBezTo>
                    <a:pt x="24" y="10"/>
                    <a:pt x="25" y="10"/>
                    <a:pt x="26" y="10"/>
                  </a:cubicBezTo>
                  <a:cubicBezTo>
                    <a:pt x="26" y="9"/>
                    <a:pt x="25" y="9"/>
                    <a:pt x="24" y="8"/>
                  </a:cubicBezTo>
                  <a:cubicBezTo>
                    <a:pt x="25" y="9"/>
                    <a:pt x="25" y="8"/>
                    <a:pt x="25" y="8"/>
                  </a:cubicBezTo>
                  <a:cubicBezTo>
                    <a:pt x="26" y="7"/>
                    <a:pt x="25" y="7"/>
                    <a:pt x="25" y="6"/>
                  </a:cubicBezTo>
                  <a:cubicBezTo>
                    <a:pt x="26" y="6"/>
                    <a:pt x="26" y="5"/>
                    <a:pt x="27" y="5"/>
                  </a:cubicBezTo>
                  <a:cubicBezTo>
                    <a:pt x="27" y="5"/>
                    <a:pt x="29" y="6"/>
                    <a:pt x="29" y="5"/>
                  </a:cubicBezTo>
                  <a:cubicBezTo>
                    <a:pt x="29" y="4"/>
                    <a:pt x="28" y="5"/>
                    <a:pt x="27" y="4"/>
                  </a:cubicBezTo>
                  <a:cubicBezTo>
                    <a:pt x="27" y="4"/>
                    <a:pt x="27" y="3"/>
                    <a:pt x="26" y="3"/>
                  </a:cubicBezTo>
                  <a:cubicBezTo>
                    <a:pt x="25" y="3"/>
                    <a:pt x="24" y="4"/>
                    <a:pt x="24" y="4"/>
                  </a:cubicBezTo>
                  <a:cubicBezTo>
                    <a:pt x="24" y="2"/>
                    <a:pt x="26" y="3"/>
                    <a:pt x="26" y="2"/>
                  </a:cubicBezTo>
                  <a:cubicBezTo>
                    <a:pt x="25" y="1"/>
                    <a:pt x="24" y="1"/>
                    <a:pt x="23" y="1"/>
                  </a:cubicBezTo>
                  <a:cubicBezTo>
                    <a:pt x="22" y="1"/>
                    <a:pt x="21" y="0"/>
                    <a:pt x="21" y="1"/>
                  </a:cubicBezTo>
                  <a:cubicBezTo>
                    <a:pt x="21" y="1"/>
                    <a:pt x="20" y="1"/>
                    <a:pt x="20" y="1"/>
                  </a:cubicBezTo>
                  <a:cubicBezTo>
                    <a:pt x="19" y="1"/>
                    <a:pt x="17" y="0"/>
                    <a:pt x="16" y="1"/>
                  </a:cubicBezTo>
                  <a:cubicBezTo>
                    <a:pt x="15" y="1"/>
                    <a:pt x="13" y="1"/>
                    <a:pt x="13" y="2"/>
                  </a:cubicBezTo>
                  <a:cubicBezTo>
                    <a:pt x="13" y="2"/>
                    <a:pt x="13" y="3"/>
                    <a:pt x="13" y="4"/>
                  </a:cubicBezTo>
                  <a:cubicBezTo>
                    <a:pt x="11" y="3"/>
                    <a:pt x="10" y="4"/>
                    <a:pt x="9" y="3"/>
                  </a:cubicBezTo>
                  <a:cubicBezTo>
                    <a:pt x="7" y="4"/>
                    <a:pt x="5" y="5"/>
                    <a:pt x="3" y="6"/>
                  </a:cubicBezTo>
                  <a:cubicBezTo>
                    <a:pt x="3" y="7"/>
                    <a:pt x="4" y="6"/>
                    <a:pt x="4" y="7"/>
                  </a:cubicBezTo>
                  <a:cubicBezTo>
                    <a:pt x="3" y="7"/>
                    <a:pt x="2" y="7"/>
                    <a:pt x="1" y="8"/>
                  </a:cubicBezTo>
                  <a:cubicBezTo>
                    <a:pt x="1" y="8"/>
                    <a:pt x="0" y="8"/>
                    <a:pt x="0" y="9"/>
                  </a:cubicBezTo>
                  <a:cubicBezTo>
                    <a:pt x="0" y="9"/>
                    <a:pt x="0" y="9"/>
                    <a:pt x="1" y="10"/>
                  </a:cubicBezTo>
                  <a:cubicBezTo>
                    <a:pt x="1" y="9"/>
                    <a:pt x="2" y="9"/>
                    <a:pt x="2" y="10"/>
                  </a:cubicBezTo>
                  <a:cubicBezTo>
                    <a:pt x="3" y="9"/>
                    <a:pt x="4" y="8"/>
                    <a:pt x="4" y="10"/>
                  </a:cubicBezTo>
                  <a:cubicBezTo>
                    <a:pt x="3" y="10"/>
                    <a:pt x="1" y="10"/>
                    <a:pt x="1" y="10"/>
                  </a:cubicBezTo>
                  <a:cubicBezTo>
                    <a:pt x="1" y="11"/>
                    <a:pt x="2" y="11"/>
                    <a:pt x="3" y="12"/>
                  </a:cubicBezTo>
                  <a:cubicBezTo>
                    <a:pt x="3" y="12"/>
                    <a:pt x="3" y="11"/>
                    <a:pt x="4" y="11"/>
                  </a:cubicBezTo>
                  <a:cubicBezTo>
                    <a:pt x="4" y="12"/>
                    <a:pt x="5" y="12"/>
                    <a:pt x="7" y="12"/>
                  </a:cubicBezTo>
                  <a:cubicBezTo>
                    <a:pt x="6" y="13"/>
                    <a:pt x="7" y="14"/>
                    <a:pt x="7" y="14"/>
                  </a:cubicBezTo>
                  <a:cubicBezTo>
                    <a:pt x="7" y="15"/>
                    <a:pt x="7" y="16"/>
                    <a:pt x="7" y="16"/>
                  </a:cubicBezTo>
                  <a:cubicBezTo>
                    <a:pt x="8" y="17"/>
                    <a:pt x="8" y="15"/>
                    <a:pt x="8" y="16"/>
                  </a:cubicBezTo>
                  <a:cubicBezTo>
                    <a:pt x="9" y="17"/>
                    <a:pt x="8" y="17"/>
                    <a:pt x="7" y="17"/>
                  </a:cubicBezTo>
                  <a:cubicBezTo>
                    <a:pt x="7" y="18"/>
                    <a:pt x="9" y="18"/>
                    <a:pt x="9" y="19"/>
                  </a:cubicBezTo>
                  <a:cubicBezTo>
                    <a:pt x="9" y="19"/>
                    <a:pt x="8" y="20"/>
                    <a:pt x="7" y="20"/>
                  </a:cubicBezTo>
                  <a:cubicBezTo>
                    <a:pt x="8" y="21"/>
                    <a:pt x="7" y="21"/>
                    <a:pt x="7" y="22"/>
                  </a:cubicBezTo>
                  <a:cubicBezTo>
                    <a:pt x="9" y="23"/>
                    <a:pt x="7" y="26"/>
                    <a:pt x="9" y="28"/>
                  </a:cubicBezTo>
                  <a:close/>
                  <a:moveTo>
                    <a:pt x="22" y="16"/>
                  </a:moveTo>
                  <a:cubicBezTo>
                    <a:pt x="21" y="15"/>
                    <a:pt x="22" y="14"/>
                    <a:pt x="22" y="14"/>
                  </a:cubicBezTo>
                  <a:cubicBezTo>
                    <a:pt x="22" y="15"/>
                    <a:pt x="22" y="15"/>
                    <a:pt x="22" y="16"/>
                  </a:cubicBezTo>
                  <a:close/>
                  <a:moveTo>
                    <a:pt x="23" y="3"/>
                  </a:moveTo>
                  <a:cubicBezTo>
                    <a:pt x="23" y="4"/>
                    <a:pt x="23" y="4"/>
                    <a:pt x="22" y="4"/>
                  </a:cubicBezTo>
                  <a:cubicBezTo>
                    <a:pt x="22" y="4"/>
                    <a:pt x="21" y="3"/>
                    <a:pt x="19" y="4"/>
                  </a:cubicBezTo>
                  <a:cubicBezTo>
                    <a:pt x="20" y="2"/>
                    <a:pt x="22" y="3"/>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8" name="Freeform 86"/>
            <p:cNvSpPr/>
            <p:nvPr/>
          </p:nvSpPr>
          <p:spPr bwMode="auto">
            <a:xfrm>
              <a:off x="4048335" y="5660947"/>
              <a:ext cx="20602" cy="20602"/>
            </a:xfrm>
            <a:custGeom>
              <a:avLst/>
              <a:gdLst>
                <a:gd name="T0" fmla="*/ 0 w 8"/>
                <a:gd name="T1" fmla="*/ 2 h 8"/>
                <a:gd name="T2" fmla="*/ 1 w 8"/>
                <a:gd name="T3" fmla="*/ 4 h 8"/>
                <a:gd name="T4" fmla="*/ 1 w 8"/>
                <a:gd name="T5" fmla="*/ 5 h 8"/>
                <a:gd name="T6" fmla="*/ 3 w 8"/>
                <a:gd name="T7" fmla="*/ 4 h 8"/>
                <a:gd name="T8" fmla="*/ 2 w 8"/>
                <a:gd name="T9" fmla="*/ 6 h 8"/>
                <a:gd name="T10" fmla="*/ 4 w 8"/>
                <a:gd name="T11" fmla="*/ 7 h 8"/>
                <a:gd name="T12" fmla="*/ 5 w 8"/>
                <a:gd name="T13" fmla="*/ 8 h 8"/>
                <a:gd name="T14" fmla="*/ 5 w 8"/>
                <a:gd name="T15" fmla="*/ 5 h 8"/>
                <a:gd name="T16" fmla="*/ 8 w 8"/>
                <a:gd name="T17" fmla="*/ 6 h 8"/>
                <a:gd name="T18" fmla="*/ 6 w 8"/>
                <a:gd name="T19" fmla="*/ 3 h 8"/>
                <a:gd name="T20" fmla="*/ 5 w 8"/>
                <a:gd name="T21" fmla="*/ 3 h 8"/>
                <a:gd name="T22" fmla="*/ 4 w 8"/>
                <a:gd name="T23" fmla="*/ 2 h 8"/>
                <a:gd name="T24" fmla="*/ 3 w 8"/>
                <a:gd name="T25" fmla="*/ 1 h 8"/>
                <a:gd name="T26" fmla="*/ 3 w 8"/>
                <a:gd name="T27" fmla="*/ 2 h 8"/>
                <a:gd name="T28" fmla="*/ 0 w 8"/>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0" y="2"/>
                  </a:moveTo>
                  <a:cubicBezTo>
                    <a:pt x="0" y="3"/>
                    <a:pt x="1" y="3"/>
                    <a:pt x="1" y="4"/>
                  </a:cubicBezTo>
                  <a:cubicBezTo>
                    <a:pt x="1" y="4"/>
                    <a:pt x="1" y="4"/>
                    <a:pt x="1" y="5"/>
                  </a:cubicBezTo>
                  <a:cubicBezTo>
                    <a:pt x="2" y="5"/>
                    <a:pt x="2" y="4"/>
                    <a:pt x="3" y="4"/>
                  </a:cubicBezTo>
                  <a:cubicBezTo>
                    <a:pt x="3" y="5"/>
                    <a:pt x="2" y="5"/>
                    <a:pt x="2" y="6"/>
                  </a:cubicBezTo>
                  <a:cubicBezTo>
                    <a:pt x="2" y="7"/>
                    <a:pt x="3" y="7"/>
                    <a:pt x="4" y="7"/>
                  </a:cubicBezTo>
                  <a:cubicBezTo>
                    <a:pt x="4" y="8"/>
                    <a:pt x="4" y="8"/>
                    <a:pt x="5" y="8"/>
                  </a:cubicBezTo>
                  <a:cubicBezTo>
                    <a:pt x="5" y="7"/>
                    <a:pt x="5" y="6"/>
                    <a:pt x="5" y="5"/>
                  </a:cubicBezTo>
                  <a:cubicBezTo>
                    <a:pt x="6" y="5"/>
                    <a:pt x="6" y="7"/>
                    <a:pt x="8" y="6"/>
                  </a:cubicBezTo>
                  <a:cubicBezTo>
                    <a:pt x="8" y="4"/>
                    <a:pt x="7" y="4"/>
                    <a:pt x="6" y="3"/>
                  </a:cubicBezTo>
                  <a:cubicBezTo>
                    <a:pt x="6" y="3"/>
                    <a:pt x="6" y="3"/>
                    <a:pt x="5" y="3"/>
                  </a:cubicBezTo>
                  <a:cubicBezTo>
                    <a:pt x="5" y="3"/>
                    <a:pt x="4" y="2"/>
                    <a:pt x="4" y="2"/>
                  </a:cubicBezTo>
                  <a:cubicBezTo>
                    <a:pt x="5" y="1"/>
                    <a:pt x="4" y="0"/>
                    <a:pt x="3" y="1"/>
                  </a:cubicBezTo>
                  <a:cubicBezTo>
                    <a:pt x="2" y="1"/>
                    <a:pt x="3" y="2"/>
                    <a:pt x="3" y="2"/>
                  </a:cubicBezTo>
                  <a:cubicBezTo>
                    <a:pt x="2" y="1"/>
                    <a:pt x="0" y="0"/>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49" name="Freeform 87"/>
            <p:cNvSpPr/>
            <p:nvPr/>
          </p:nvSpPr>
          <p:spPr bwMode="auto">
            <a:xfrm>
              <a:off x="4061346" y="5660947"/>
              <a:ext cx="15180" cy="7590"/>
            </a:xfrm>
            <a:custGeom>
              <a:avLst/>
              <a:gdLst>
                <a:gd name="T0" fmla="*/ 5 w 6"/>
                <a:gd name="T1" fmla="*/ 2 h 3"/>
                <a:gd name="T2" fmla="*/ 6 w 6"/>
                <a:gd name="T3" fmla="*/ 1 h 3"/>
                <a:gd name="T4" fmla="*/ 0 w 6"/>
                <a:gd name="T5" fmla="*/ 0 h 3"/>
                <a:gd name="T6" fmla="*/ 0 w 6"/>
                <a:gd name="T7" fmla="*/ 1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5" y="1"/>
                    <a:pt x="6" y="2"/>
                    <a:pt x="6" y="1"/>
                  </a:cubicBezTo>
                  <a:cubicBezTo>
                    <a:pt x="4" y="0"/>
                    <a:pt x="2" y="0"/>
                    <a:pt x="0" y="0"/>
                  </a:cubicBezTo>
                  <a:cubicBezTo>
                    <a:pt x="0" y="1"/>
                    <a:pt x="0" y="1"/>
                    <a:pt x="0" y="1"/>
                  </a:cubicBezTo>
                  <a:cubicBezTo>
                    <a:pt x="2" y="2"/>
                    <a:pt x="3" y="3"/>
                    <a:pt x="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0" name="Freeform 88"/>
            <p:cNvSpPr/>
            <p:nvPr/>
          </p:nvSpPr>
          <p:spPr bwMode="auto">
            <a:xfrm>
              <a:off x="4025565" y="5735762"/>
              <a:ext cx="5422" cy="7590"/>
            </a:xfrm>
            <a:custGeom>
              <a:avLst/>
              <a:gdLst>
                <a:gd name="T0" fmla="*/ 1 w 2"/>
                <a:gd name="T1" fmla="*/ 0 h 3"/>
                <a:gd name="T2" fmla="*/ 0 w 2"/>
                <a:gd name="T3" fmla="*/ 1 h 3"/>
                <a:gd name="T4" fmla="*/ 0 w 2"/>
                <a:gd name="T5" fmla="*/ 3 h 3"/>
                <a:gd name="T6" fmla="*/ 2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0"/>
                    <a:pt x="0" y="1"/>
                  </a:cubicBezTo>
                  <a:cubicBezTo>
                    <a:pt x="0" y="1"/>
                    <a:pt x="0" y="2"/>
                    <a:pt x="0" y="3"/>
                  </a:cubicBezTo>
                  <a:cubicBezTo>
                    <a:pt x="1" y="3"/>
                    <a:pt x="1" y="3"/>
                    <a:pt x="2" y="2"/>
                  </a:cubicBezTo>
                  <a:cubicBezTo>
                    <a:pt x="2" y="1"/>
                    <a:pt x="2"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1" name="Freeform 89"/>
            <p:cNvSpPr/>
            <p:nvPr/>
          </p:nvSpPr>
          <p:spPr bwMode="auto">
            <a:xfrm>
              <a:off x="4020144" y="5702150"/>
              <a:ext cx="13011" cy="13011"/>
            </a:xfrm>
            <a:custGeom>
              <a:avLst/>
              <a:gdLst>
                <a:gd name="T0" fmla="*/ 5 w 5"/>
                <a:gd name="T1" fmla="*/ 4 h 5"/>
                <a:gd name="T2" fmla="*/ 5 w 5"/>
                <a:gd name="T3" fmla="*/ 1 h 5"/>
                <a:gd name="T4" fmla="*/ 2 w 5"/>
                <a:gd name="T5" fmla="*/ 2 h 5"/>
                <a:gd name="T6" fmla="*/ 1 w 5"/>
                <a:gd name="T7" fmla="*/ 1 h 5"/>
                <a:gd name="T8" fmla="*/ 0 w 5"/>
                <a:gd name="T9" fmla="*/ 2 h 5"/>
                <a:gd name="T10" fmla="*/ 1 w 5"/>
                <a:gd name="T11" fmla="*/ 2 h 5"/>
                <a:gd name="T12" fmla="*/ 0 w 5"/>
                <a:gd name="T13" fmla="*/ 4 h 5"/>
                <a:gd name="T14" fmla="*/ 2 w 5"/>
                <a:gd name="T15" fmla="*/ 5 h 5"/>
                <a:gd name="T16" fmla="*/ 4 w 5"/>
                <a:gd name="T17" fmla="*/ 5 h 5"/>
                <a:gd name="T18" fmla="*/ 5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4"/>
                  </a:moveTo>
                  <a:cubicBezTo>
                    <a:pt x="5" y="3"/>
                    <a:pt x="5" y="3"/>
                    <a:pt x="5" y="1"/>
                  </a:cubicBezTo>
                  <a:cubicBezTo>
                    <a:pt x="4" y="2"/>
                    <a:pt x="3" y="1"/>
                    <a:pt x="2" y="2"/>
                  </a:cubicBezTo>
                  <a:cubicBezTo>
                    <a:pt x="2" y="1"/>
                    <a:pt x="2" y="0"/>
                    <a:pt x="1" y="1"/>
                  </a:cubicBezTo>
                  <a:cubicBezTo>
                    <a:pt x="1" y="2"/>
                    <a:pt x="0" y="1"/>
                    <a:pt x="0" y="2"/>
                  </a:cubicBezTo>
                  <a:cubicBezTo>
                    <a:pt x="1" y="3"/>
                    <a:pt x="1" y="2"/>
                    <a:pt x="1" y="2"/>
                  </a:cubicBezTo>
                  <a:cubicBezTo>
                    <a:pt x="1" y="3"/>
                    <a:pt x="0" y="3"/>
                    <a:pt x="0" y="4"/>
                  </a:cubicBezTo>
                  <a:cubicBezTo>
                    <a:pt x="2" y="3"/>
                    <a:pt x="1" y="5"/>
                    <a:pt x="2" y="5"/>
                  </a:cubicBezTo>
                  <a:cubicBezTo>
                    <a:pt x="2" y="4"/>
                    <a:pt x="4" y="5"/>
                    <a:pt x="4" y="5"/>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2" name="Freeform 90"/>
            <p:cNvSpPr/>
            <p:nvPr/>
          </p:nvSpPr>
          <p:spPr bwMode="auto">
            <a:xfrm>
              <a:off x="4102549" y="5676127"/>
              <a:ext cx="17349" cy="20602"/>
            </a:xfrm>
            <a:custGeom>
              <a:avLst/>
              <a:gdLst>
                <a:gd name="T0" fmla="*/ 1 w 7"/>
                <a:gd name="T1" fmla="*/ 5 h 8"/>
                <a:gd name="T2" fmla="*/ 0 w 7"/>
                <a:gd name="T3" fmla="*/ 6 h 8"/>
                <a:gd name="T4" fmla="*/ 2 w 7"/>
                <a:gd name="T5" fmla="*/ 8 h 8"/>
                <a:gd name="T6" fmla="*/ 3 w 7"/>
                <a:gd name="T7" fmla="*/ 7 h 8"/>
                <a:gd name="T8" fmla="*/ 2 w 7"/>
                <a:gd name="T9" fmla="*/ 4 h 8"/>
                <a:gd name="T10" fmla="*/ 5 w 7"/>
                <a:gd name="T11" fmla="*/ 2 h 8"/>
                <a:gd name="T12" fmla="*/ 7 w 7"/>
                <a:gd name="T13" fmla="*/ 0 h 8"/>
                <a:gd name="T14" fmla="*/ 6 w 7"/>
                <a:gd name="T15" fmla="*/ 0 h 8"/>
                <a:gd name="T16" fmla="*/ 6 w 7"/>
                <a:gd name="T17" fmla="*/ 0 h 8"/>
                <a:gd name="T18" fmla="*/ 2 w 7"/>
                <a:gd name="T19" fmla="*/ 2 h 8"/>
                <a:gd name="T20" fmla="*/ 1 w 7"/>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1" y="5"/>
                  </a:moveTo>
                  <a:cubicBezTo>
                    <a:pt x="0" y="5"/>
                    <a:pt x="0" y="6"/>
                    <a:pt x="0" y="6"/>
                  </a:cubicBezTo>
                  <a:cubicBezTo>
                    <a:pt x="0" y="7"/>
                    <a:pt x="1" y="8"/>
                    <a:pt x="2" y="8"/>
                  </a:cubicBezTo>
                  <a:cubicBezTo>
                    <a:pt x="2" y="8"/>
                    <a:pt x="2" y="7"/>
                    <a:pt x="3" y="7"/>
                  </a:cubicBezTo>
                  <a:cubicBezTo>
                    <a:pt x="2" y="6"/>
                    <a:pt x="1" y="6"/>
                    <a:pt x="2" y="4"/>
                  </a:cubicBezTo>
                  <a:cubicBezTo>
                    <a:pt x="3" y="4"/>
                    <a:pt x="4" y="2"/>
                    <a:pt x="5" y="2"/>
                  </a:cubicBezTo>
                  <a:cubicBezTo>
                    <a:pt x="7" y="2"/>
                    <a:pt x="7" y="1"/>
                    <a:pt x="7" y="0"/>
                  </a:cubicBezTo>
                  <a:cubicBezTo>
                    <a:pt x="7" y="0"/>
                    <a:pt x="7" y="0"/>
                    <a:pt x="6" y="0"/>
                  </a:cubicBezTo>
                  <a:cubicBezTo>
                    <a:pt x="6" y="0"/>
                    <a:pt x="6" y="0"/>
                    <a:pt x="6" y="0"/>
                  </a:cubicBezTo>
                  <a:cubicBezTo>
                    <a:pt x="4" y="1"/>
                    <a:pt x="3" y="1"/>
                    <a:pt x="2" y="2"/>
                  </a:cubicBezTo>
                  <a:cubicBezTo>
                    <a:pt x="2" y="3"/>
                    <a:pt x="0" y="3"/>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3" name="Freeform 91"/>
            <p:cNvSpPr/>
            <p:nvPr/>
          </p:nvSpPr>
          <p:spPr bwMode="auto">
            <a:xfrm>
              <a:off x="4107971" y="5660947"/>
              <a:ext cx="4337" cy="7590"/>
            </a:xfrm>
            <a:custGeom>
              <a:avLst/>
              <a:gdLst>
                <a:gd name="T0" fmla="*/ 0 w 2"/>
                <a:gd name="T1" fmla="*/ 2 h 3"/>
                <a:gd name="T2" fmla="*/ 2 w 2"/>
                <a:gd name="T3" fmla="*/ 2 h 3"/>
                <a:gd name="T4" fmla="*/ 0 w 2"/>
                <a:gd name="T5" fmla="*/ 2 h 3"/>
              </a:gdLst>
              <a:ahLst/>
              <a:cxnLst>
                <a:cxn ang="0">
                  <a:pos x="T0" y="T1"/>
                </a:cxn>
                <a:cxn ang="0">
                  <a:pos x="T2" y="T3"/>
                </a:cxn>
                <a:cxn ang="0">
                  <a:pos x="T4" y="T5"/>
                </a:cxn>
              </a:cxnLst>
              <a:rect l="0" t="0" r="r" b="b"/>
              <a:pathLst>
                <a:path w="2" h="3">
                  <a:moveTo>
                    <a:pt x="0" y="2"/>
                  </a:moveTo>
                  <a:cubicBezTo>
                    <a:pt x="0" y="3"/>
                    <a:pt x="1" y="2"/>
                    <a:pt x="2"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4" name="Freeform 92"/>
            <p:cNvSpPr/>
            <p:nvPr/>
          </p:nvSpPr>
          <p:spPr bwMode="auto">
            <a:xfrm>
              <a:off x="4145920" y="5663116"/>
              <a:ext cx="10843" cy="8674"/>
            </a:xfrm>
            <a:custGeom>
              <a:avLst/>
              <a:gdLst>
                <a:gd name="T0" fmla="*/ 2 w 4"/>
                <a:gd name="T1" fmla="*/ 0 h 3"/>
                <a:gd name="T2" fmla="*/ 0 w 4"/>
                <a:gd name="T3" fmla="*/ 1 h 3"/>
                <a:gd name="T4" fmla="*/ 0 w 4"/>
                <a:gd name="T5" fmla="*/ 2 h 3"/>
                <a:gd name="T6" fmla="*/ 4 w 4"/>
                <a:gd name="T7" fmla="*/ 2 h 3"/>
                <a:gd name="T8" fmla="*/ 4 w 4"/>
                <a:gd name="T9" fmla="*/ 2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1" y="0"/>
                    <a:pt x="1" y="0"/>
                    <a:pt x="0" y="1"/>
                  </a:cubicBezTo>
                  <a:cubicBezTo>
                    <a:pt x="0" y="1"/>
                    <a:pt x="0" y="2"/>
                    <a:pt x="0" y="2"/>
                  </a:cubicBezTo>
                  <a:cubicBezTo>
                    <a:pt x="2" y="2"/>
                    <a:pt x="3" y="3"/>
                    <a:pt x="4" y="2"/>
                  </a:cubicBezTo>
                  <a:cubicBezTo>
                    <a:pt x="4" y="2"/>
                    <a:pt x="4" y="2"/>
                    <a:pt x="4" y="2"/>
                  </a:cubicBezTo>
                  <a:cubicBezTo>
                    <a:pt x="4" y="1"/>
                    <a:pt x="3" y="1"/>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5" name="Freeform 93"/>
            <p:cNvSpPr/>
            <p:nvPr/>
          </p:nvSpPr>
          <p:spPr bwMode="auto">
            <a:xfrm>
              <a:off x="3938823" y="5709740"/>
              <a:ext cx="9759" cy="9759"/>
            </a:xfrm>
            <a:custGeom>
              <a:avLst/>
              <a:gdLst>
                <a:gd name="T0" fmla="*/ 2 w 4"/>
                <a:gd name="T1" fmla="*/ 0 h 4"/>
                <a:gd name="T2" fmla="*/ 0 w 4"/>
                <a:gd name="T3" fmla="*/ 2 h 4"/>
                <a:gd name="T4" fmla="*/ 2 w 4"/>
                <a:gd name="T5" fmla="*/ 3 h 4"/>
                <a:gd name="T6" fmla="*/ 4 w 4"/>
                <a:gd name="T7" fmla="*/ 2 h 4"/>
                <a:gd name="T8" fmla="*/ 3 w 4"/>
                <a:gd name="T9" fmla="*/ 1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cubicBezTo>
                    <a:pt x="1" y="1"/>
                    <a:pt x="1" y="2"/>
                    <a:pt x="0" y="2"/>
                  </a:cubicBezTo>
                  <a:cubicBezTo>
                    <a:pt x="0" y="3"/>
                    <a:pt x="1" y="3"/>
                    <a:pt x="2" y="3"/>
                  </a:cubicBezTo>
                  <a:cubicBezTo>
                    <a:pt x="2" y="1"/>
                    <a:pt x="4" y="4"/>
                    <a:pt x="4" y="2"/>
                  </a:cubicBezTo>
                  <a:cubicBezTo>
                    <a:pt x="3" y="2"/>
                    <a:pt x="4" y="1"/>
                    <a:pt x="3"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6" name="Freeform 94"/>
            <p:cNvSpPr/>
            <p:nvPr/>
          </p:nvSpPr>
          <p:spPr bwMode="auto">
            <a:xfrm>
              <a:off x="3954003" y="5812747"/>
              <a:ext cx="4337" cy="4337"/>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2"/>
                    <a:pt x="2" y="0"/>
                  </a:cubicBezTo>
                  <a:cubicBezTo>
                    <a:pt x="1" y="0"/>
                    <a:pt x="1" y="0"/>
                    <a:pt x="0" y="0"/>
                  </a:cubicBezTo>
                  <a:cubicBezTo>
                    <a:pt x="0" y="1"/>
                    <a:pt x="0" y="1"/>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7" name="Freeform 95"/>
            <p:cNvSpPr/>
            <p:nvPr/>
          </p:nvSpPr>
          <p:spPr bwMode="auto">
            <a:xfrm>
              <a:off x="3930148" y="5804073"/>
              <a:ext cx="23854" cy="13011"/>
            </a:xfrm>
            <a:custGeom>
              <a:avLst/>
              <a:gdLst>
                <a:gd name="T0" fmla="*/ 6 w 9"/>
                <a:gd name="T1" fmla="*/ 4 h 5"/>
                <a:gd name="T2" fmla="*/ 7 w 9"/>
                <a:gd name="T3" fmla="*/ 5 h 5"/>
                <a:gd name="T4" fmla="*/ 9 w 9"/>
                <a:gd name="T5" fmla="*/ 4 h 5"/>
                <a:gd name="T6" fmla="*/ 6 w 9"/>
                <a:gd name="T7" fmla="*/ 2 h 5"/>
                <a:gd name="T8" fmla="*/ 5 w 9"/>
                <a:gd name="T9" fmla="*/ 1 h 5"/>
                <a:gd name="T10" fmla="*/ 4 w 9"/>
                <a:gd name="T11" fmla="*/ 0 h 5"/>
                <a:gd name="T12" fmla="*/ 1 w 9"/>
                <a:gd name="T13" fmla="*/ 0 h 5"/>
                <a:gd name="T14" fmla="*/ 0 w 9"/>
                <a:gd name="T15" fmla="*/ 2 h 5"/>
                <a:gd name="T16" fmla="*/ 2 w 9"/>
                <a:gd name="T17" fmla="*/ 1 h 5"/>
                <a:gd name="T18" fmla="*/ 4 w 9"/>
                <a:gd name="T19" fmla="*/ 3 h 5"/>
                <a:gd name="T20" fmla="*/ 6 w 9"/>
                <a:gd name="T21" fmla="*/ 3 h 5"/>
                <a:gd name="T22" fmla="*/ 6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6" y="4"/>
                  </a:moveTo>
                  <a:cubicBezTo>
                    <a:pt x="7" y="4"/>
                    <a:pt x="7" y="4"/>
                    <a:pt x="7" y="5"/>
                  </a:cubicBezTo>
                  <a:cubicBezTo>
                    <a:pt x="7" y="4"/>
                    <a:pt x="8" y="4"/>
                    <a:pt x="9" y="4"/>
                  </a:cubicBezTo>
                  <a:cubicBezTo>
                    <a:pt x="9" y="2"/>
                    <a:pt x="7" y="2"/>
                    <a:pt x="6" y="2"/>
                  </a:cubicBezTo>
                  <a:cubicBezTo>
                    <a:pt x="6" y="2"/>
                    <a:pt x="6" y="2"/>
                    <a:pt x="5" y="1"/>
                  </a:cubicBezTo>
                  <a:cubicBezTo>
                    <a:pt x="5" y="1"/>
                    <a:pt x="4" y="1"/>
                    <a:pt x="4" y="0"/>
                  </a:cubicBezTo>
                  <a:cubicBezTo>
                    <a:pt x="3" y="0"/>
                    <a:pt x="2" y="0"/>
                    <a:pt x="1" y="0"/>
                  </a:cubicBezTo>
                  <a:cubicBezTo>
                    <a:pt x="0" y="1"/>
                    <a:pt x="0" y="1"/>
                    <a:pt x="0" y="2"/>
                  </a:cubicBezTo>
                  <a:cubicBezTo>
                    <a:pt x="1" y="2"/>
                    <a:pt x="1" y="1"/>
                    <a:pt x="2" y="1"/>
                  </a:cubicBezTo>
                  <a:cubicBezTo>
                    <a:pt x="3" y="1"/>
                    <a:pt x="3" y="2"/>
                    <a:pt x="4" y="3"/>
                  </a:cubicBezTo>
                  <a:cubicBezTo>
                    <a:pt x="5" y="3"/>
                    <a:pt x="6" y="2"/>
                    <a:pt x="6" y="3"/>
                  </a:cubicBezTo>
                  <a:cubicBezTo>
                    <a:pt x="5" y="3"/>
                    <a:pt x="6" y="3"/>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8" name="Freeform 96"/>
            <p:cNvSpPr/>
            <p:nvPr/>
          </p:nvSpPr>
          <p:spPr bwMode="auto">
            <a:xfrm>
              <a:off x="3938823" y="5812747"/>
              <a:ext cx="4337" cy="4337"/>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0" y="2"/>
                  </a:cubicBezTo>
                  <a:cubicBezTo>
                    <a:pt x="1" y="1"/>
                    <a:pt x="1" y="2"/>
                    <a:pt x="2" y="1"/>
                  </a:cubicBezTo>
                  <a:cubicBezTo>
                    <a:pt x="2"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59" name="Freeform 97"/>
            <p:cNvSpPr/>
            <p:nvPr/>
          </p:nvSpPr>
          <p:spPr bwMode="auto">
            <a:xfrm>
              <a:off x="3938823" y="5801904"/>
              <a:ext cx="2169" cy="2169"/>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0" name="Freeform 98"/>
            <p:cNvSpPr/>
            <p:nvPr/>
          </p:nvSpPr>
          <p:spPr bwMode="auto">
            <a:xfrm>
              <a:off x="3943160" y="5801904"/>
              <a:ext cx="3253" cy="2169"/>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1"/>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1" name="Freeform 99"/>
            <p:cNvSpPr/>
            <p:nvPr/>
          </p:nvSpPr>
          <p:spPr bwMode="auto">
            <a:xfrm>
              <a:off x="3946412" y="5804073"/>
              <a:ext cx="2169" cy="3253"/>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2" name="Freeform 100"/>
            <p:cNvSpPr/>
            <p:nvPr/>
          </p:nvSpPr>
          <p:spPr bwMode="auto">
            <a:xfrm>
              <a:off x="3948581" y="5807325"/>
              <a:ext cx="2169" cy="2169"/>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3" name="Freeform 101"/>
            <p:cNvSpPr/>
            <p:nvPr/>
          </p:nvSpPr>
          <p:spPr bwMode="auto">
            <a:xfrm>
              <a:off x="4222905" y="5848528"/>
              <a:ext cx="15180" cy="15180"/>
            </a:xfrm>
            <a:custGeom>
              <a:avLst/>
              <a:gdLst>
                <a:gd name="T0" fmla="*/ 4 w 6"/>
                <a:gd name="T1" fmla="*/ 6 h 6"/>
                <a:gd name="T2" fmla="*/ 6 w 6"/>
                <a:gd name="T3" fmla="*/ 1 h 6"/>
                <a:gd name="T4" fmla="*/ 4 w 6"/>
                <a:gd name="T5" fmla="*/ 0 h 6"/>
                <a:gd name="T6" fmla="*/ 4 w 6"/>
                <a:gd name="T7" fmla="*/ 0 h 6"/>
                <a:gd name="T8" fmla="*/ 3 w 6"/>
                <a:gd name="T9" fmla="*/ 0 h 6"/>
                <a:gd name="T10" fmla="*/ 2 w 6"/>
                <a:gd name="T11" fmla="*/ 1 h 6"/>
                <a:gd name="T12" fmla="*/ 1 w 6"/>
                <a:gd name="T13" fmla="*/ 1 h 6"/>
                <a:gd name="T14" fmla="*/ 0 w 6"/>
                <a:gd name="T15" fmla="*/ 2 h 6"/>
                <a:gd name="T16" fmla="*/ 1 w 6"/>
                <a:gd name="T17" fmla="*/ 2 h 6"/>
                <a:gd name="T18" fmla="*/ 3 w 6"/>
                <a:gd name="T19" fmla="*/ 4 h 6"/>
                <a:gd name="T20" fmla="*/ 4 w 6"/>
                <a:gd name="T21" fmla="*/ 5 h 6"/>
                <a:gd name="T22" fmla="*/ 4 w 6"/>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4" y="6"/>
                  </a:moveTo>
                  <a:cubicBezTo>
                    <a:pt x="5" y="5"/>
                    <a:pt x="5" y="3"/>
                    <a:pt x="6" y="1"/>
                  </a:cubicBezTo>
                  <a:cubicBezTo>
                    <a:pt x="5" y="1"/>
                    <a:pt x="5" y="1"/>
                    <a:pt x="4" y="0"/>
                  </a:cubicBezTo>
                  <a:cubicBezTo>
                    <a:pt x="4" y="0"/>
                    <a:pt x="4" y="0"/>
                    <a:pt x="4" y="0"/>
                  </a:cubicBezTo>
                  <a:cubicBezTo>
                    <a:pt x="4" y="0"/>
                    <a:pt x="3" y="0"/>
                    <a:pt x="3" y="0"/>
                  </a:cubicBezTo>
                  <a:cubicBezTo>
                    <a:pt x="3" y="1"/>
                    <a:pt x="2" y="1"/>
                    <a:pt x="2" y="1"/>
                  </a:cubicBezTo>
                  <a:cubicBezTo>
                    <a:pt x="1" y="1"/>
                    <a:pt x="1" y="1"/>
                    <a:pt x="1" y="1"/>
                  </a:cubicBezTo>
                  <a:cubicBezTo>
                    <a:pt x="1" y="1"/>
                    <a:pt x="0" y="1"/>
                    <a:pt x="0" y="2"/>
                  </a:cubicBezTo>
                  <a:cubicBezTo>
                    <a:pt x="0" y="2"/>
                    <a:pt x="1" y="1"/>
                    <a:pt x="1" y="2"/>
                  </a:cubicBezTo>
                  <a:cubicBezTo>
                    <a:pt x="2" y="2"/>
                    <a:pt x="3" y="3"/>
                    <a:pt x="3" y="4"/>
                  </a:cubicBezTo>
                  <a:cubicBezTo>
                    <a:pt x="4" y="4"/>
                    <a:pt x="4" y="4"/>
                    <a:pt x="4" y="5"/>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4" name="Freeform 102"/>
            <p:cNvSpPr/>
            <p:nvPr/>
          </p:nvSpPr>
          <p:spPr bwMode="auto">
            <a:xfrm>
              <a:off x="3950749" y="5681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5" name="Freeform 103"/>
            <p:cNvSpPr/>
            <p:nvPr/>
          </p:nvSpPr>
          <p:spPr bwMode="auto">
            <a:xfrm>
              <a:off x="4200135" y="5771544"/>
              <a:ext cx="4337" cy="4337"/>
            </a:xfrm>
            <a:custGeom>
              <a:avLst/>
              <a:gdLst>
                <a:gd name="T0" fmla="*/ 2 w 2"/>
                <a:gd name="T1" fmla="*/ 0 h 2"/>
                <a:gd name="T2" fmla="*/ 0 w 2"/>
                <a:gd name="T3" fmla="*/ 1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1" y="1"/>
                    <a:pt x="1" y="2"/>
                    <a:pt x="2" y="1"/>
                  </a:cubicBezTo>
                  <a:cubicBezTo>
                    <a:pt x="1" y="1"/>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6" name="Freeform 104"/>
            <p:cNvSpPr/>
            <p:nvPr/>
          </p:nvSpPr>
          <p:spPr bwMode="auto">
            <a:xfrm>
              <a:off x="4168691" y="5686970"/>
              <a:ext cx="325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7" name="Freeform 105"/>
            <p:cNvSpPr/>
            <p:nvPr/>
          </p:nvSpPr>
          <p:spPr bwMode="auto">
            <a:xfrm>
              <a:off x="4171943" y="56869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8" name="Freeform 106"/>
            <p:cNvSpPr/>
            <p:nvPr/>
          </p:nvSpPr>
          <p:spPr bwMode="auto">
            <a:xfrm>
              <a:off x="4130741" y="5696728"/>
              <a:ext cx="2169" cy="325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0"/>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69" name="Freeform 107"/>
            <p:cNvSpPr/>
            <p:nvPr/>
          </p:nvSpPr>
          <p:spPr bwMode="auto">
            <a:xfrm>
              <a:off x="3894367" y="57964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0" name="Freeform 108"/>
            <p:cNvSpPr/>
            <p:nvPr/>
          </p:nvSpPr>
          <p:spPr bwMode="auto">
            <a:xfrm>
              <a:off x="4051588" y="5763954"/>
              <a:ext cx="2169" cy="2169"/>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1" name="Freeform 109"/>
            <p:cNvSpPr/>
            <p:nvPr/>
          </p:nvSpPr>
          <p:spPr bwMode="auto">
            <a:xfrm>
              <a:off x="4053757" y="5707571"/>
              <a:ext cx="15180" cy="30360"/>
            </a:xfrm>
            <a:custGeom>
              <a:avLst/>
              <a:gdLst>
                <a:gd name="T0" fmla="*/ 6 w 6"/>
                <a:gd name="T1" fmla="*/ 0 h 12"/>
                <a:gd name="T2" fmla="*/ 3 w 6"/>
                <a:gd name="T3" fmla="*/ 6 h 12"/>
                <a:gd name="T4" fmla="*/ 4 w 6"/>
                <a:gd name="T5" fmla="*/ 7 h 12"/>
                <a:gd name="T6" fmla="*/ 2 w 6"/>
                <a:gd name="T7" fmla="*/ 11 h 12"/>
                <a:gd name="T8" fmla="*/ 0 w 6"/>
                <a:gd name="T9" fmla="*/ 8 h 12"/>
                <a:gd name="T10" fmla="*/ 0 w 6"/>
                <a:gd name="T11" fmla="*/ 11 h 12"/>
                <a:gd name="T12" fmla="*/ 0 w 6"/>
                <a:gd name="T13" fmla="*/ 12 h 12"/>
                <a:gd name="T14" fmla="*/ 1 w 6"/>
                <a:gd name="T15" fmla="*/ 12 h 12"/>
                <a:gd name="T16" fmla="*/ 3 w 6"/>
                <a:gd name="T17" fmla="*/ 11 h 12"/>
                <a:gd name="T18" fmla="*/ 4 w 6"/>
                <a:gd name="T19" fmla="*/ 11 h 12"/>
                <a:gd name="T20" fmla="*/ 5 w 6"/>
                <a:gd name="T21" fmla="*/ 8 h 12"/>
                <a:gd name="T22" fmla="*/ 6 w 6"/>
                <a:gd name="T23" fmla="*/ 9 h 12"/>
                <a:gd name="T24" fmla="*/ 6 w 6"/>
                <a:gd name="T25" fmla="*/ 6 h 12"/>
                <a:gd name="T26" fmla="*/ 4 w 6"/>
                <a:gd name="T27" fmla="*/ 5 h 12"/>
                <a:gd name="T28" fmla="*/ 6 w 6"/>
                <a:gd name="T29" fmla="*/ 1 h 12"/>
                <a:gd name="T30" fmla="*/ 6 w 6"/>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2">
                  <a:moveTo>
                    <a:pt x="6" y="0"/>
                  </a:moveTo>
                  <a:cubicBezTo>
                    <a:pt x="5" y="2"/>
                    <a:pt x="3" y="3"/>
                    <a:pt x="3" y="6"/>
                  </a:cubicBezTo>
                  <a:cubicBezTo>
                    <a:pt x="3" y="6"/>
                    <a:pt x="4" y="7"/>
                    <a:pt x="4" y="7"/>
                  </a:cubicBezTo>
                  <a:cubicBezTo>
                    <a:pt x="3" y="8"/>
                    <a:pt x="3" y="10"/>
                    <a:pt x="2" y="11"/>
                  </a:cubicBezTo>
                  <a:cubicBezTo>
                    <a:pt x="0" y="12"/>
                    <a:pt x="1" y="8"/>
                    <a:pt x="0" y="8"/>
                  </a:cubicBezTo>
                  <a:cubicBezTo>
                    <a:pt x="0" y="9"/>
                    <a:pt x="0" y="10"/>
                    <a:pt x="0" y="11"/>
                  </a:cubicBezTo>
                  <a:cubicBezTo>
                    <a:pt x="0" y="11"/>
                    <a:pt x="0" y="12"/>
                    <a:pt x="0" y="12"/>
                  </a:cubicBezTo>
                  <a:cubicBezTo>
                    <a:pt x="0" y="11"/>
                    <a:pt x="1" y="12"/>
                    <a:pt x="1" y="12"/>
                  </a:cubicBezTo>
                  <a:cubicBezTo>
                    <a:pt x="2" y="12"/>
                    <a:pt x="2" y="11"/>
                    <a:pt x="3" y="11"/>
                  </a:cubicBezTo>
                  <a:cubicBezTo>
                    <a:pt x="3" y="11"/>
                    <a:pt x="4" y="11"/>
                    <a:pt x="4" y="11"/>
                  </a:cubicBezTo>
                  <a:cubicBezTo>
                    <a:pt x="5" y="10"/>
                    <a:pt x="5" y="8"/>
                    <a:pt x="5" y="8"/>
                  </a:cubicBezTo>
                  <a:cubicBezTo>
                    <a:pt x="6" y="7"/>
                    <a:pt x="6" y="9"/>
                    <a:pt x="6" y="9"/>
                  </a:cubicBezTo>
                  <a:cubicBezTo>
                    <a:pt x="6" y="8"/>
                    <a:pt x="6" y="7"/>
                    <a:pt x="6" y="6"/>
                  </a:cubicBezTo>
                  <a:cubicBezTo>
                    <a:pt x="6" y="6"/>
                    <a:pt x="5" y="5"/>
                    <a:pt x="4" y="5"/>
                  </a:cubicBezTo>
                  <a:cubicBezTo>
                    <a:pt x="4" y="2"/>
                    <a:pt x="6" y="3"/>
                    <a:pt x="6" y="1"/>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2" name="Freeform 110"/>
            <p:cNvSpPr/>
            <p:nvPr/>
          </p:nvSpPr>
          <p:spPr bwMode="auto">
            <a:xfrm>
              <a:off x="3971351" y="57400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3" name="Freeform 111"/>
            <p:cNvSpPr/>
            <p:nvPr/>
          </p:nvSpPr>
          <p:spPr bwMode="auto">
            <a:xfrm>
              <a:off x="4187123" y="5809494"/>
              <a:ext cx="5422" cy="7590"/>
            </a:xfrm>
            <a:custGeom>
              <a:avLst/>
              <a:gdLst>
                <a:gd name="T0" fmla="*/ 1 w 2"/>
                <a:gd name="T1" fmla="*/ 0 h 3"/>
                <a:gd name="T2" fmla="*/ 1 w 2"/>
                <a:gd name="T3" fmla="*/ 2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1" y="1"/>
                    <a:pt x="1" y="2"/>
                  </a:cubicBezTo>
                  <a:cubicBezTo>
                    <a:pt x="1" y="3"/>
                    <a:pt x="2" y="3"/>
                    <a:pt x="2" y="3"/>
                  </a:cubicBezTo>
                  <a:cubicBezTo>
                    <a:pt x="2" y="1"/>
                    <a:pt x="2" y="2"/>
                    <a:pt x="2"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4" name="Freeform 112"/>
            <p:cNvSpPr/>
            <p:nvPr/>
          </p:nvSpPr>
          <p:spPr bwMode="auto">
            <a:xfrm>
              <a:off x="4081948" y="5704318"/>
              <a:ext cx="7590" cy="7590"/>
            </a:xfrm>
            <a:custGeom>
              <a:avLst/>
              <a:gdLst>
                <a:gd name="T0" fmla="*/ 0 w 3"/>
                <a:gd name="T1" fmla="*/ 0 h 3"/>
                <a:gd name="T2" fmla="*/ 2 w 3"/>
                <a:gd name="T3" fmla="*/ 3 h 3"/>
                <a:gd name="T4" fmla="*/ 2 w 3"/>
                <a:gd name="T5" fmla="*/ 2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1"/>
                    <a:pt x="0" y="3"/>
                    <a:pt x="2" y="3"/>
                  </a:cubicBezTo>
                  <a:cubicBezTo>
                    <a:pt x="2" y="3"/>
                    <a:pt x="1" y="2"/>
                    <a:pt x="2" y="2"/>
                  </a:cubicBezTo>
                  <a:cubicBezTo>
                    <a:pt x="2" y="1"/>
                    <a:pt x="3" y="2"/>
                    <a:pt x="3" y="1"/>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5" name="Freeform 113"/>
            <p:cNvSpPr/>
            <p:nvPr/>
          </p:nvSpPr>
          <p:spPr bwMode="auto">
            <a:xfrm>
              <a:off x="4076526" y="56967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6" name="Freeform 114"/>
            <p:cNvSpPr/>
            <p:nvPr/>
          </p:nvSpPr>
          <p:spPr bwMode="auto">
            <a:xfrm>
              <a:off x="4087369" y="5796482"/>
              <a:ext cx="0" cy="325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7" name="Freeform 115"/>
            <p:cNvSpPr/>
            <p:nvPr/>
          </p:nvSpPr>
          <p:spPr bwMode="auto">
            <a:xfrm>
              <a:off x="4087369" y="5709740"/>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8" name="Freeform 116"/>
            <p:cNvSpPr/>
            <p:nvPr/>
          </p:nvSpPr>
          <p:spPr bwMode="auto">
            <a:xfrm>
              <a:off x="4128572" y="5694560"/>
              <a:ext cx="2169" cy="2169"/>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79" name="Freeform 117"/>
            <p:cNvSpPr/>
            <p:nvPr/>
          </p:nvSpPr>
          <p:spPr bwMode="auto">
            <a:xfrm>
              <a:off x="4072189" y="5722751"/>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0" name="Freeform 118"/>
            <p:cNvSpPr/>
            <p:nvPr/>
          </p:nvSpPr>
          <p:spPr bwMode="auto">
            <a:xfrm>
              <a:off x="4171943" y="5683717"/>
              <a:ext cx="2169"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1" name="Freeform 119"/>
            <p:cNvSpPr/>
            <p:nvPr/>
          </p:nvSpPr>
          <p:spPr bwMode="auto">
            <a:xfrm>
              <a:off x="4012554" y="5655525"/>
              <a:ext cx="10843" cy="5422"/>
            </a:xfrm>
            <a:custGeom>
              <a:avLst/>
              <a:gdLst>
                <a:gd name="T0" fmla="*/ 4 w 4"/>
                <a:gd name="T1" fmla="*/ 1 h 2"/>
                <a:gd name="T2" fmla="*/ 0 w 4"/>
                <a:gd name="T3" fmla="*/ 2 h 2"/>
                <a:gd name="T4" fmla="*/ 3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3" y="1"/>
                    <a:pt x="1" y="0"/>
                    <a:pt x="0" y="2"/>
                  </a:cubicBezTo>
                  <a:cubicBezTo>
                    <a:pt x="2" y="1"/>
                    <a:pt x="3" y="2"/>
                    <a:pt x="3" y="2"/>
                  </a:cubicBezTo>
                  <a:cubicBezTo>
                    <a:pt x="4" y="2"/>
                    <a:pt x="4" y="2"/>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2" name="Freeform 120"/>
            <p:cNvSpPr/>
            <p:nvPr/>
          </p:nvSpPr>
          <p:spPr bwMode="auto">
            <a:xfrm>
              <a:off x="4017975" y="5686970"/>
              <a:ext cx="2169" cy="4337"/>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3" name="Freeform 121"/>
            <p:cNvSpPr/>
            <p:nvPr/>
          </p:nvSpPr>
          <p:spPr bwMode="auto">
            <a:xfrm>
              <a:off x="3892198" y="5792145"/>
              <a:ext cx="2169" cy="4337"/>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4" name="Freeform 122"/>
            <p:cNvSpPr/>
            <p:nvPr/>
          </p:nvSpPr>
          <p:spPr bwMode="auto">
            <a:xfrm>
              <a:off x="3892198" y="5788893"/>
              <a:ext cx="0" cy="325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85" name="组合 84"/>
          <p:cNvGrpSpPr/>
          <p:nvPr userDrawn="1"/>
        </p:nvGrpSpPr>
        <p:grpSpPr>
          <a:xfrm>
            <a:off x="4403552" y="2244845"/>
            <a:ext cx="329990" cy="377259"/>
            <a:chOff x="5964264" y="5437584"/>
            <a:chExt cx="532384" cy="456484"/>
          </a:xfrm>
          <a:solidFill>
            <a:srgbClr val="7030A0"/>
          </a:solidFill>
        </p:grpSpPr>
        <p:sp>
          <p:nvSpPr>
            <p:cNvPr id="86" name="Freeform 212"/>
            <p:cNvSpPr>
              <a:spLocks noEditPoints="1"/>
            </p:cNvSpPr>
            <p:nvPr/>
          </p:nvSpPr>
          <p:spPr bwMode="auto">
            <a:xfrm>
              <a:off x="6141003" y="5437584"/>
              <a:ext cx="355645" cy="315527"/>
            </a:xfrm>
            <a:custGeom>
              <a:avLst/>
              <a:gdLst>
                <a:gd name="T0" fmla="*/ 8 w 139"/>
                <a:gd name="T1" fmla="*/ 123 h 123"/>
                <a:gd name="T2" fmla="*/ 20 w 139"/>
                <a:gd name="T3" fmla="*/ 90 h 123"/>
                <a:gd name="T4" fmla="*/ 0 w 139"/>
                <a:gd name="T5" fmla="*/ 53 h 123"/>
                <a:gd name="T6" fmla="*/ 69 w 139"/>
                <a:gd name="T7" fmla="*/ 0 h 123"/>
                <a:gd name="T8" fmla="*/ 139 w 139"/>
                <a:gd name="T9" fmla="*/ 53 h 123"/>
                <a:gd name="T10" fmla="*/ 69 w 139"/>
                <a:gd name="T11" fmla="*/ 106 h 123"/>
                <a:gd name="T12" fmla="*/ 45 w 139"/>
                <a:gd name="T13" fmla="*/ 103 h 123"/>
                <a:gd name="T14" fmla="*/ 22 w 139"/>
                <a:gd name="T15" fmla="*/ 115 h 123"/>
                <a:gd name="T16" fmla="*/ 8 w 139"/>
                <a:gd name="T17" fmla="*/ 123 h 123"/>
                <a:gd name="T18" fmla="*/ 69 w 139"/>
                <a:gd name="T19" fmla="*/ 12 h 123"/>
                <a:gd name="T20" fmla="*/ 12 w 139"/>
                <a:gd name="T21" fmla="*/ 53 h 123"/>
                <a:gd name="T22" fmla="*/ 30 w 139"/>
                <a:gd name="T23" fmla="*/ 83 h 123"/>
                <a:gd name="T24" fmla="*/ 34 w 139"/>
                <a:gd name="T25" fmla="*/ 85 h 123"/>
                <a:gd name="T26" fmla="*/ 30 w 139"/>
                <a:gd name="T27" fmla="*/ 97 h 123"/>
                <a:gd name="T28" fmla="*/ 45 w 139"/>
                <a:gd name="T29" fmla="*/ 91 h 123"/>
                <a:gd name="T30" fmla="*/ 46 w 139"/>
                <a:gd name="T31" fmla="*/ 91 h 123"/>
                <a:gd name="T32" fmla="*/ 47 w 139"/>
                <a:gd name="T33" fmla="*/ 91 h 123"/>
                <a:gd name="T34" fmla="*/ 69 w 139"/>
                <a:gd name="T35" fmla="*/ 94 h 123"/>
                <a:gd name="T36" fmla="*/ 127 w 139"/>
                <a:gd name="T37" fmla="*/ 53 h 123"/>
                <a:gd name="T38" fmla="*/ 69 w 139"/>
                <a:gd name="T39" fmla="*/ 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123">
                  <a:moveTo>
                    <a:pt x="8" y="123"/>
                  </a:moveTo>
                  <a:cubicBezTo>
                    <a:pt x="20" y="90"/>
                    <a:pt x="20" y="90"/>
                    <a:pt x="20" y="90"/>
                  </a:cubicBezTo>
                  <a:cubicBezTo>
                    <a:pt x="7" y="80"/>
                    <a:pt x="0" y="67"/>
                    <a:pt x="0" y="53"/>
                  </a:cubicBezTo>
                  <a:cubicBezTo>
                    <a:pt x="0" y="24"/>
                    <a:pt x="31" y="0"/>
                    <a:pt x="69" y="0"/>
                  </a:cubicBezTo>
                  <a:cubicBezTo>
                    <a:pt x="108" y="0"/>
                    <a:pt x="139" y="24"/>
                    <a:pt x="139" y="53"/>
                  </a:cubicBezTo>
                  <a:cubicBezTo>
                    <a:pt x="139" y="82"/>
                    <a:pt x="108" y="106"/>
                    <a:pt x="69" y="106"/>
                  </a:cubicBezTo>
                  <a:cubicBezTo>
                    <a:pt x="61" y="106"/>
                    <a:pt x="53" y="105"/>
                    <a:pt x="45" y="103"/>
                  </a:cubicBezTo>
                  <a:cubicBezTo>
                    <a:pt x="42" y="104"/>
                    <a:pt x="31" y="110"/>
                    <a:pt x="22" y="115"/>
                  </a:cubicBezTo>
                  <a:cubicBezTo>
                    <a:pt x="8" y="123"/>
                    <a:pt x="8" y="123"/>
                    <a:pt x="8" y="123"/>
                  </a:cubicBezTo>
                  <a:close/>
                  <a:moveTo>
                    <a:pt x="69" y="12"/>
                  </a:moveTo>
                  <a:cubicBezTo>
                    <a:pt x="38" y="12"/>
                    <a:pt x="12" y="30"/>
                    <a:pt x="12" y="53"/>
                  </a:cubicBezTo>
                  <a:cubicBezTo>
                    <a:pt x="12" y="64"/>
                    <a:pt x="18" y="75"/>
                    <a:pt x="30" y="83"/>
                  </a:cubicBezTo>
                  <a:cubicBezTo>
                    <a:pt x="34" y="85"/>
                    <a:pt x="34" y="85"/>
                    <a:pt x="34" y="85"/>
                  </a:cubicBezTo>
                  <a:cubicBezTo>
                    <a:pt x="30" y="97"/>
                    <a:pt x="30" y="97"/>
                    <a:pt x="30" y="97"/>
                  </a:cubicBezTo>
                  <a:cubicBezTo>
                    <a:pt x="42" y="91"/>
                    <a:pt x="44" y="91"/>
                    <a:pt x="45" y="91"/>
                  </a:cubicBezTo>
                  <a:cubicBezTo>
                    <a:pt x="46" y="91"/>
                    <a:pt x="46" y="91"/>
                    <a:pt x="46" y="91"/>
                  </a:cubicBezTo>
                  <a:cubicBezTo>
                    <a:pt x="47" y="91"/>
                    <a:pt x="47" y="91"/>
                    <a:pt x="47" y="91"/>
                  </a:cubicBezTo>
                  <a:cubicBezTo>
                    <a:pt x="54" y="93"/>
                    <a:pt x="62" y="94"/>
                    <a:pt x="69" y="94"/>
                  </a:cubicBezTo>
                  <a:cubicBezTo>
                    <a:pt x="101" y="94"/>
                    <a:pt x="127" y="76"/>
                    <a:pt x="127" y="53"/>
                  </a:cubicBezTo>
                  <a:cubicBezTo>
                    <a:pt x="127" y="30"/>
                    <a:pt x="101" y="12"/>
                    <a:pt x="69"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7" name="Freeform 213"/>
            <p:cNvSpPr/>
            <p:nvPr/>
          </p:nvSpPr>
          <p:spPr bwMode="auto">
            <a:xfrm>
              <a:off x="6238588" y="5529748"/>
              <a:ext cx="169148" cy="16265"/>
            </a:xfrm>
            <a:custGeom>
              <a:avLst/>
              <a:gdLst>
                <a:gd name="T0" fmla="*/ 156 w 156"/>
                <a:gd name="T1" fmla="*/ 15 h 15"/>
                <a:gd name="T2" fmla="*/ 0 w 156"/>
                <a:gd name="T3" fmla="*/ 15 h 15"/>
                <a:gd name="T4" fmla="*/ 0 w 156"/>
                <a:gd name="T5" fmla="*/ 0 h 15"/>
                <a:gd name="T6" fmla="*/ 156 w 156"/>
                <a:gd name="T7" fmla="*/ 0 h 15"/>
                <a:gd name="T8" fmla="*/ 156 w 156"/>
                <a:gd name="T9" fmla="*/ 15 h 15"/>
                <a:gd name="T10" fmla="*/ 156 w 156"/>
                <a:gd name="T11" fmla="*/ 15 h 15"/>
              </a:gdLst>
              <a:ahLst/>
              <a:cxnLst>
                <a:cxn ang="0">
                  <a:pos x="T0" y="T1"/>
                </a:cxn>
                <a:cxn ang="0">
                  <a:pos x="T2" y="T3"/>
                </a:cxn>
                <a:cxn ang="0">
                  <a:pos x="T4" y="T5"/>
                </a:cxn>
                <a:cxn ang="0">
                  <a:pos x="T6" y="T7"/>
                </a:cxn>
                <a:cxn ang="0">
                  <a:pos x="T8" y="T9"/>
                </a:cxn>
                <a:cxn ang="0">
                  <a:pos x="T10" y="T11"/>
                </a:cxn>
              </a:cxnLst>
              <a:rect l="0" t="0" r="r" b="b"/>
              <a:pathLst>
                <a:path w="156" h="15">
                  <a:moveTo>
                    <a:pt x="156" y="15"/>
                  </a:moveTo>
                  <a:lnTo>
                    <a:pt x="0" y="15"/>
                  </a:lnTo>
                  <a:lnTo>
                    <a:pt x="0" y="0"/>
                  </a:lnTo>
                  <a:lnTo>
                    <a:pt x="156" y="0"/>
                  </a:lnTo>
                  <a:lnTo>
                    <a:pt x="156" y="15"/>
                  </a:lnTo>
                  <a:lnTo>
                    <a:pt x="156" y="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8" name="Freeform 214"/>
            <p:cNvSpPr/>
            <p:nvPr/>
          </p:nvSpPr>
          <p:spPr bwMode="auto">
            <a:xfrm>
              <a:off x="6238588" y="5561192"/>
              <a:ext cx="169148" cy="15180"/>
            </a:xfrm>
            <a:custGeom>
              <a:avLst/>
              <a:gdLst>
                <a:gd name="T0" fmla="*/ 156 w 156"/>
                <a:gd name="T1" fmla="*/ 14 h 14"/>
                <a:gd name="T2" fmla="*/ 0 w 156"/>
                <a:gd name="T3" fmla="*/ 14 h 14"/>
                <a:gd name="T4" fmla="*/ 0 w 156"/>
                <a:gd name="T5" fmla="*/ 0 h 14"/>
                <a:gd name="T6" fmla="*/ 156 w 156"/>
                <a:gd name="T7" fmla="*/ 0 h 14"/>
                <a:gd name="T8" fmla="*/ 156 w 156"/>
                <a:gd name="T9" fmla="*/ 14 h 14"/>
                <a:gd name="T10" fmla="*/ 156 w 156"/>
                <a:gd name="T11" fmla="*/ 14 h 14"/>
              </a:gdLst>
              <a:ahLst/>
              <a:cxnLst>
                <a:cxn ang="0">
                  <a:pos x="T0" y="T1"/>
                </a:cxn>
                <a:cxn ang="0">
                  <a:pos x="T2" y="T3"/>
                </a:cxn>
                <a:cxn ang="0">
                  <a:pos x="T4" y="T5"/>
                </a:cxn>
                <a:cxn ang="0">
                  <a:pos x="T6" y="T7"/>
                </a:cxn>
                <a:cxn ang="0">
                  <a:pos x="T8" y="T9"/>
                </a:cxn>
                <a:cxn ang="0">
                  <a:pos x="T10" y="T11"/>
                </a:cxn>
              </a:cxnLst>
              <a:rect l="0" t="0" r="r" b="b"/>
              <a:pathLst>
                <a:path w="156" h="14">
                  <a:moveTo>
                    <a:pt x="156" y="14"/>
                  </a:moveTo>
                  <a:lnTo>
                    <a:pt x="0" y="14"/>
                  </a:lnTo>
                  <a:lnTo>
                    <a:pt x="0" y="0"/>
                  </a:lnTo>
                  <a:lnTo>
                    <a:pt x="156" y="0"/>
                  </a:lnTo>
                  <a:lnTo>
                    <a:pt x="156" y="14"/>
                  </a:lnTo>
                  <a:lnTo>
                    <a:pt x="156"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89" name="Freeform 215"/>
            <p:cNvSpPr/>
            <p:nvPr/>
          </p:nvSpPr>
          <p:spPr bwMode="auto">
            <a:xfrm>
              <a:off x="6238588" y="5591552"/>
              <a:ext cx="169148" cy="18433"/>
            </a:xfrm>
            <a:custGeom>
              <a:avLst/>
              <a:gdLst>
                <a:gd name="T0" fmla="*/ 156 w 156"/>
                <a:gd name="T1" fmla="*/ 17 h 17"/>
                <a:gd name="T2" fmla="*/ 0 w 156"/>
                <a:gd name="T3" fmla="*/ 17 h 17"/>
                <a:gd name="T4" fmla="*/ 0 w 156"/>
                <a:gd name="T5" fmla="*/ 0 h 17"/>
                <a:gd name="T6" fmla="*/ 156 w 156"/>
                <a:gd name="T7" fmla="*/ 0 h 17"/>
                <a:gd name="T8" fmla="*/ 156 w 156"/>
                <a:gd name="T9" fmla="*/ 17 h 17"/>
                <a:gd name="T10" fmla="*/ 156 w 156"/>
                <a:gd name="T11" fmla="*/ 17 h 17"/>
              </a:gdLst>
              <a:ahLst/>
              <a:cxnLst>
                <a:cxn ang="0">
                  <a:pos x="T0" y="T1"/>
                </a:cxn>
                <a:cxn ang="0">
                  <a:pos x="T2" y="T3"/>
                </a:cxn>
                <a:cxn ang="0">
                  <a:pos x="T4" y="T5"/>
                </a:cxn>
                <a:cxn ang="0">
                  <a:pos x="T6" y="T7"/>
                </a:cxn>
                <a:cxn ang="0">
                  <a:pos x="T8" y="T9"/>
                </a:cxn>
                <a:cxn ang="0">
                  <a:pos x="T10" y="T11"/>
                </a:cxn>
              </a:cxnLst>
              <a:rect l="0" t="0" r="r" b="b"/>
              <a:pathLst>
                <a:path w="156" h="17">
                  <a:moveTo>
                    <a:pt x="156" y="17"/>
                  </a:moveTo>
                  <a:lnTo>
                    <a:pt x="0" y="17"/>
                  </a:lnTo>
                  <a:lnTo>
                    <a:pt x="0" y="0"/>
                  </a:lnTo>
                  <a:lnTo>
                    <a:pt x="156" y="0"/>
                  </a:lnTo>
                  <a:lnTo>
                    <a:pt x="156" y="17"/>
                  </a:lnTo>
                  <a:lnTo>
                    <a:pt x="156"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0" name="Freeform 216"/>
            <p:cNvSpPr/>
            <p:nvPr/>
          </p:nvSpPr>
          <p:spPr bwMode="auto">
            <a:xfrm>
              <a:off x="5964264" y="5622997"/>
              <a:ext cx="250470" cy="271071"/>
            </a:xfrm>
            <a:custGeom>
              <a:avLst/>
              <a:gdLst>
                <a:gd name="T0" fmla="*/ 92 w 98"/>
                <a:gd name="T1" fmla="*/ 73 h 106"/>
                <a:gd name="T2" fmla="*/ 61 w 98"/>
                <a:gd name="T3" fmla="*/ 64 h 106"/>
                <a:gd name="T4" fmla="*/ 62 w 98"/>
                <a:gd name="T5" fmla="*/ 57 h 106"/>
                <a:gd name="T6" fmla="*/ 66 w 98"/>
                <a:gd name="T7" fmla="*/ 51 h 106"/>
                <a:gd name="T8" fmla="*/ 67 w 98"/>
                <a:gd name="T9" fmla="*/ 44 h 106"/>
                <a:gd name="T10" fmla="*/ 69 w 98"/>
                <a:gd name="T11" fmla="*/ 45 h 106"/>
                <a:gd name="T12" fmla="*/ 71 w 98"/>
                <a:gd name="T13" fmla="*/ 43 h 106"/>
                <a:gd name="T14" fmla="*/ 72 w 98"/>
                <a:gd name="T15" fmla="*/ 32 h 106"/>
                <a:gd name="T16" fmla="*/ 70 w 98"/>
                <a:gd name="T17" fmla="*/ 29 h 106"/>
                <a:gd name="T18" fmla="*/ 69 w 98"/>
                <a:gd name="T19" fmla="*/ 30 h 106"/>
                <a:gd name="T20" fmla="*/ 70 w 98"/>
                <a:gd name="T21" fmla="*/ 23 h 106"/>
                <a:gd name="T22" fmla="*/ 66 w 98"/>
                <a:gd name="T23" fmla="*/ 8 h 106"/>
                <a:gd name="T24" fmla="*/ 32 w 98"/>
                <a:gd name="T25" fmla="*/ 8 h 106"/>
                <a:gd name="T26" fmla="*/ 28 w 98"/>
                <a:gd name="T27" fmla="*/ 23 h 106"/>
                <a:gd name="T28" fmla="*/ 29 w 98"/>
                <a:gd name="T29" fmla="*/ 30 h 106"/>
                <a:gd name="T30" fmla="*/ 28 w 98"/>
                <a:gd name="T31" fmla="*/ 29 h 106"/>
                <a:gd name="T32" fmla="*/ 26 w 98"/>
                <a:gd name="T33" fmla="*/ 32 h 106"/>
                <a:gd name="T34" fmla="*/ 27 w 98"/>
                <a:gd name="T35" fmla="*/ 43 h 106"/>
                <a:gd name="T36" fmla="*/ 29 w 98"/>
                <a:gd name="T37" fmla="*/ 45 h 106"/>
                <a:gd name="T38" fmla="*/ 31 w 98"/>
                <a:gd name="T39" fmla="*/ 44 h 106"/>
                <a:gd name="T40" fmla="*/ 31 w 98"/>
                <a:gd name="T41" fmla="*/ 51 h 106"/>
                <a:gd name="T42" fmla="*/ 36 w 98"/>
                <a:gd name="T43" fmla="*/ 57 h 106"/>
                <a:gd name="T44" fmla="*/ 37 w 98"/>
                <a:gd name="T45" fmla="*/ 64 h 106"/>
                <a:gd name="T46" fmla="*/ 5 w 98"/>
                <a:gd name="T47" fmla="*/ 73 h 106"/>
                <a:gd name="T48" fmla="*/ 0 w 98"/>
                <a:gd name="T49" fmla="*/ 83 h 106"/>
                <a:gd name="T50" fmla="*/ 1 w 98"/>
                <a:gd name="T51" fmla="*/ 94 h 106"/>
                <a:gd name="T52" fmla="*/ 8 w 98"/>
                <a:gd name="T53" fmla="*/ 102 h 106"/>
                <a:gd name="T54" fmla="*/ 90 w 98"/>
                <a:gd name="T55" fmla="*/ 102 h 106"/>
                <a:gd name="T56" fmla="*/ 96 w 98"/>
                <a:gd name="T57" fmla="*/ 94 h 106"/>
                <a:gd name="T58" fmla="*/ 98 w 98"/>
                <a:gd name="T59" fmla="*/ 83 h 106"/>
                <a:gd name="T60" fmla="*/ 92 w 98"/>
                <a:gd name="T61"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6">
                  <a:moveTo>
                    <a:pt x="92" y="73"/>
                  </a:moveTo>
                  <a:cubicBezTo>
                    <a:pt x="82" y="69"/>
                    <a:pt x="72" y="66"/>
                    <a:pt x="61" y="64"/>
                  </a:cubicBezTo>
                  <a:cubicBezTo>
                    <a:pt x="61" y="62"/>
                    <a:pt x="62" y="59"/>
                    <a:pt x="62" y="57"/>
                  </a:cubicBezTo>
                  <a:cubicBezTo>
                    <a:pt x="65" y="55"/>
                    <a:pt x="66" y="53"/>
                    <a:pt x="66" y="51"/>
                  </a:cubicBezTo>
                  <a:cubicBezTo>
                    <a:pt x="67" y="49"/>
                    <a:pt x="67" y="46"/>
                    <a:pt x="67" y="44"/>
                  </a:cubicBezTo>
                  <a:cubicBezTo>
                    <a:pt x="68" y="44"/>
                    <a:pt x="68" y="44"/>
                    <a:pt x="69" y="45"/>
                  </a:cubicBezTo>
                  <a:cubicBezTo>
                    <a:pt x="70" y="45"/>
                    <a:pt x="71" y="44"/>
                    <a:pt x="71" y="43"/>
                  </a:cubicBezTo>
                  <a:cubicBezTo>
                    <a:pt x="72" y="32"/>
                    <a:pt x="72" y="32"/>
                    <a:pt x="72" y="32"/>
                  </a:cubicBezTo>
                  <a:cubicBezTo>
                    <a:pt x="72" y="31"/>
                    <a:pt x="71" y="30"/>
                    <a:pt x="70" y="29"/>
                  </a:cubicBezTo>
                  <a:cubicBezTo>
                    <a:pt x="70" y="29"/>
                    <a:pt x="69" y="29"/>
                    <a:pt x="69" y="30"/>
                  </a:cubicBezTo>
                  <a:cubicBezTo>
                    <a:pt x="69" y="28"/>
                    <a:pt x="69" y="25"/>
                    <a:pt x="70" y="23"/>
                  </a:cubicBezTo>
                  <a:cubicBezTo>
                    <a:pt x="70" y="20"/>
                    <a:pt x="71" y="13"/>
                    <a:pt x="66" y="8"/>
                  </a:cubicBezTo>
                  <a:cubicBezTo>
                    <a:pt x="58" y="0"/>
                    <a:pt x="40" y="0"/>
                    <a:pt x="32" y="8"/>
                  </a:cubicBezTo>
                  <a:cubicBezTo>
                    <a:pt x="27" y="13"/>
                    <a:pt x="28" y="20"/>
                    <a:pt x="28" y="23"/>
                  </a:cubicBezTo>
                  <a:cubicBezTo>
                    <a:pt x="28" y="25"/>
                    <a:pt x="29" y="28"/>
                    <a:pt x="29" y="30"/>
                  </a:cubicBezTo>
                  <a:cubicBezTo>
                    <a:pt x="29" y="29"/>
                    <a:pt x="28" y="29"/>
                    <a:pt x="28" y="29"/>
                  </a:cubicBezTo>
                  <a:cubicBezTo>
                    <a:pt x="27" y="30"/>
                    <a:pt x="26" y="31"/>
                    <a:pt x="26" y="32"/>
                  </a:cubicBezTo>
                  <a:cubicBezTo>
                    <a:pt x="27" y="43"/>
                    <a:pt x="27" y="43"/>
                    <a:pt x="27" y="43"/>
                  </a:cubicBezTo>
                  <a:cubicBezTo>
                    <a:pt x="27" y="44"/>
                    <a:pt x="28" y="45"/>
                    <a:pt x="29" y="45"/>
                  </a:cubicBezTo>
                  <a:cubicBezTo>
                    <a:pt x="30" y="44"/>
                    <a:pt x="30" y="44"/>
                    <a:pt x="31" y="44"/>
                  </a:cubicBezTo>
                  <a:cubicBezTo>
                    <a:pt x="31" y="46"/>
                    <a:pt x="31" y="49"/>
                    <a:pt x="31" y="51"/>
                  </a:cubicBezTo>
                  <a:cubicBezTo>
                    <a:pt x="32" y="53"/>
                    <a:pt x="33" y="55"/>
                    <a:pt x="36" y="57"/>
                  </a:cubicBezTo>
                  <a:cubicBezTo>
                    <a:pt x="36" y="59"/>
                    <a:pt x="36" y="62"/>
                    <a:pt x="37" y="64"/>
                  </a:cubicBezTo>
                  <a:cubicBezTo>
                    <a:pt x="26" y="66"/>
                    <a:pt x="15" y="69"/>
                    <a:pt x="5" y="73"/>
                  </a:cubicBezTo>
                  <a:cubicBezTo>
                    <a:pt x="2" y="75"/>
                    <a:pt x="0" y="80"/>
                    <a:pt x="0" y="83"/>
                  </a:cubicBezTo>
                  <a:cubicBezTo>
                    <a:pt x="1" y="87"/>
                    <a:pt x="1" y="91"/>
                    <a:pt x="1" y="94"/>
                  </a:cubicBezTo>
                  <a:cubicBezTo>
                    <a:pt x="2" y="98"/>
                    <a:pt x="5" y="101"/>
                    <a:pt x="8" y="102"/>
                  </a:cubicBezTo>
                  <a:cubicBezTo>
                    <a:pt x="35" y="106"/>
                    <a:pt x="63" y="106"/>
                    <a:pt x="90" y="102"/>
                  </a:cubicBezTo>
                  <a:cubicBezTo>
                    <a:pt x="93" y="101"/>
                    <a:pt x="96" y="98"/>
                    <a:pt x="96" y="94"/>
                  </a:cubicBezTo>
                  <a:cubicBezTo>
                    <a:pt x="97" y="91"/>
                    <a:pt x="97" y="87"/>
                    <a:pt x="98" y="83"/>
                  </a:cubicBezTo>
                  <a:cubicBezTo>
                    <a:pt x="98" y="80"/>
                    <a:pt x="96" y="75"/>
                    <a:pt x="9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91" name="组合 90"/>
          <p:cNvGrpSpPr/>
          <p:nvPr userDrawn="1"/>
        </p:nvGrpSpPr>
        <p:grpSpPr>
          <a:xfrm>
            <a:off x="6797341" y="2256944"/>
            <a:ext cx="266815" cy="353065"/>
            <a:chOff x="7078908" y="5461438"/>
            <a:chExt cx="430461" cy="427208"/>
          </a:xfrm>
          <a:solidFill>
            <a:srgbClr val="7030A0"/>
          </a:solidFill>
        </p:grpSpPr>
        <p:sp>
          <p:nvSpPr>
            <p:cNvPr id="92" name="Freeform 236"/>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3" name="Freeform 237"/>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sp>
        <p:nvSpPr>
          <p:cNvPr id="94" name="Freeform 247"/>
          <p:cNvSpPr>
            <a:spLocks noEditPoints="1"/>
          </p:cNvSpPr>
          <p:nvPr userDrawn="1"/>
        </p:nvSpPr>
        <p:spPr bwMode="auto">
          <a:xfrm>
            <a:off x="2082350" y="4352133"/>
            <a:ext cx="247997" cy="302883"/>
          </a:xfrm>
          <a:custGeom>
            <a:avLst/>
            <a:gdLst>
              <a:gd name="T0" fmla="*/ 139 w 156"/>
              <a:gd name="T1" fmla="*/ 26 h 143"/>
              <a:gd name="T2" fmla="*/ 117 w 156"/>
              <a:gd name="T3" fmla="*/ 26 h 143"/>
              <a:gd name="T4" fmla="*/ 117 w 156"/>
              <a:gd name="T5" fmla="*/ 23 h 143"/>
              <a:gd name="T6" fmla="*/ 94 w 156"/>
              <a:gd name="T7" fmla="*/ 0 h 143"/>
              <a:gd name="T8" fmla="*/ 62 w 156"/>
              <a:gd name="T9" fmla="*/ 0 h 143"/>
              <a:gd name="T10" fmla="*/ 39 w 156"/>
              <a:gd name="T11" fmla="*/ 23 h 143"/>
              <a:gd name="T12" fmla="*/ 39 w 156"/>
              <a:gd name="T13" fmla="*/ 26 h 143"/>
              <a:gd name="T14" fmla="*/ 16 w 156"/>
              <a:gd name="T15" fmla="*/ 26 h 143"/>
              <a:gd name="T16" fmla="*/ 0 w 156"/>
              <a:gd name="T17" fmla="*/ 42 h 143"/>
              <a:gd name="T18" fmla="*/ 0 w 156"/>
              <a:gd name="T19" fmla="*/ 121 h 143"/>
              <a:gd name="T20" fmla="*/ 15 w 156"/>
              <a:gd name="T21" fmla="*/ 137 h 143"/>
              <a:gd name="T22" fmla="*/ 14 w 156"/>
              <a:gd name="T23" fmla="*/ 139 h 143"/>
              <a:gd name="T24" fmla="*/ 19 w 156"/>
              <a:gd name="T25" fmla="*/ 143 h 143"/>
              <a:gd name="T26" fmla="*/ 27 w 156"/>
              <a:gd name="T27" fmla="*/ 143 h 143"/>
              <a:gd name="T28" fmla="*/ 31 w 156"/>
              <a:gd name="T29" fmla="*/ 139 h 143"/>
              <a:gd name="T30" fmla="*/ 31 w 156"/>
              <a:gd name="T31" fmla="*/ 138 h 143"/>
              <a:gd name="T32" fmla="*/ 125 w 156"/>
              <a:gd name="T33" fmla="*/ 138 h 143"/>
              <a:gd name="T34" fmla="*/ 124 w 156"/>
              <a:gd name="T35" fmla="*/ 139 h 143"/>
              <a:gd name="T36" fmla="*/ 129 w 156"/>
              <a:gd name="T37" fmla="*/ 143 h 143"/>
              <a:gd name="T38" fmla="*/ 137 w 156"/>
              <a:gd name="T39" fmla="*/ 143 h 143"/>
              <a:gd name="T40" fmla="*/ 141 w 156"/>
              <a:gd name="T41" fmla="*/ 139 h 143"/>
              <a:gd name="T42" fmla="*/ 141 w 156"/>
              <a:gd name="T43" fmla="*/ 137 h 143"/>
              <a:gd name="T44" fmla="*/ 156 w 156"/>
              <a:gd name="T45" fmla="*/ 121 h 143"/>
              <a:gd name="T46" fmla="*/ 156 w 156"/>
              <a:gd name="T47" fmla="*/ 42 h 143"/>
              <a:gd name="T48" fmla="*/ 139 w 156"/>
              <a:gd name="T49" fmla="*/ 26 h 143"/>
              <a:gd name="T50" fmla="*/ 126 w 156"/>
              <a:gd name="T51" fmla="*/ 31 h 143"/>
              <a:gd name="T52" fmla="*/ 134 w 156"/>
              <a:gd name="T53" fmla="*/ 31 h 143"/>
              <a:gd name="T54" fmla="*/ 134 w 156"/>
              <a:gd name="T55" fmla="*/ 130 h 143"/>
              <a:gd name="T56" fmla="*/ 126 w 156"/>
              <a:gd name="T57" fmla="*/ 130 h 143"/>
              <a:gd name="T58" fmla="*/ 126 w 156"/>
              <a:gd name="T59" fmla="*/ 31 h 143"/>
              <a:gd name="T60" fmla="*/ 52 w 156"/>
              <a:gd name="T61" fmla="*/ 23 h 143"/>
              <a:gd name="T62" fmla="*/ 62 w 156"/>
              <a:gd name="T63" fmla="*/ 13 h 143"/>
              <a:gd name="T64" fmla="*/ 94 w 156"/>
              <a:gd name="T65" fmla="*/ 13 h 143"/>
              <a:gd name="T66" fmla="*/ 104 w 156"/>
              <a:gd name="T67" fmla="*/ 23 h 143"/>
              <a:gd name="T68" fmla="*/ 104 w 156"/>
              <a:gd name="T69" fmla="*/ 26 h 143"/>
              <a:gd name="T70" fmla="*/ 52 w 156"/>
              <a:gd name="T71" fmla="*/ 26 h 143"/>
              <a:gd name="T72" fmla="*/ 52 w 156"/>
              <a:gd name="T73" fmla="*/ 23 h 143"/>
              <a:gd name="T74" fmla="*/ 22 w 156"/>
              <a:gd name="T75" fmla="*/ 31 h 143"/>
              <a:gd name="T76" fmla="*/ 30 w 156"/>
              <a:gd name="T77" fmla="*/ 31 h 143"/>
              <a:gd name="T78" fmla="*/ 30 w 156"/>
              <a:gd name="T79" fmla="*/ 130 h 143"/>
              <a:gd name="T80" fmla="*/ 22 w 156"/>
              <a:gd name="T81" fmla="*/ 130 h 143"/>
              <a:gd name="T82" fmla="*/ 22 w 156"/>
              <a:gd name="T83" fmla="*/ 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43">
                <a:moveTo>
                  <a:pt x="139" y="26"/>
                </a:moveTo>
                <a:cubicBezTo>
                  <a:pt x="117" y="26"/>
                  <a:pt x="117" y="26"/>
                  <a:pt x="117" y="26"/>
                </a:cubicBezTo>
                <a:cubicBezTo>
                  <a:pt x="117" y="23"/>
                  <a:pt x="117" y="23"/>
                  <a:pt x="117" y="23"/>
                </a:cubicBezTo>
                <a:cubicBezTo>
                  <a:pt x="117" y="10"/>
                  <a:pt x="106" y="0"/>
                  <a:pt x="94" y="0"/>
                </a:cubicBezTo>
                <a:cubicBezTo>
                  <a:pt x="62" y="0"/>
                  <a:pt x="62" y="0"/>
                  <a:pt x="62" y="0"/>
                </a:cubicBezTo>
                <a:cubicBezTo>
                  <a:pt x="49" y="0"/>
                  <a:pt x="39" y="10"/>
                  <a:pt x="39" y="23"/>
                </a:cubicBezTo>
                <a:cubicBezTo>
                  <a:pt x="39" y="26"/>
                  <a:pt x="39" y="26"/>
                  <a:pt x="39" y="26"/>
                </a:cubicBezTo>
                <a:cubicBezTo>
                  <a:pt x="16" y="26"/>
                  <a:pt x="16" y="26"/>
                  <a:pt x="16" y="26"/>
                </a:cubicBezTo>
                <a:cubicBezTo>
                  <a:pt x="7" y="26"/>
                  <a:pt x="0" y="33"/>
                  <a:pt x="0" y="42"/>
                </a:cubicBezTo>
                <a:cubicBezTo>
                  <a:pt x="0" y="121"/>
                  <a:pt x="0" y="121"/>
                  <a:pt x="0" y="121"/>
                </a:cubicBezTo>
                <a:cubicBezTo>
                  <a:pt x="0" y="130"/>
                  <a:pt x="6" y="137"/>
                  <a:pt x="15" y="137"/>
                </a:cubicBezTo>
                <a:cubicBezTo>
                  <a:pt x="14" y="138"/>
                  <a:pt x="14" y="138"/>
                  <a:pt x="14" y="139"/>
                </a:cubicBezTo>
                <a:cubicBezTo>
                  <a:pt x="14" y="141"/>
                  <a:pt x="16" y="143"/>
                  <a:pt x="19" y="143"/>
                </a:cubicBezTo>
                <a:cubicBezTo>
                  <a:pt x="27" y="143"/>
                  <a:pt x="27" y="143"/>
                  <a:pt x="27" y="143"/>
                </a:cubicBezTo>
                <a:cubicBezTo>
                  <a:pt x="29" y="143"/>
                  <a:pt x="31" y="141"/>
                  <a:pt x="31" y="139"/>
                </a:cubicBezTo>
                <a:cubicBezTo>
                  <a:pt x="31" y="138"/>
                  <a:pt x="31" y="138"/>
                  <a:pt x="31" y="138"/>
                </a:cubicBezTo>
                <a:cubicBezTo>
                  <a:pt x="125" y="138"/>
                  <a:pt x="125" y="138"/>
                  <a:pt x="125" y="138"/>
                </a:cubicBezTo>
                <a:cubicBezTo>
                  <a:pt x="125" y="138"/>
                  <a:pt x="124" y="138"/>
                  <a:pt x="124" y="139"/>
                </a:cubicBezTo>
                <a:cubicBezTo>
                  <a:pt x="124" y="141"/>
                  <a:pt x="127" y="143"/>
                  <a:pt x="129" y="143"/>
                </a:cubicBezTo>
                <a:cubicBezTo>
                  <a:pt x="137" y="143"/>
                  <a:pt x="137" y="143"/>
                  <a:pt x="137" y="143"/>
                </a:cubicBezTo>
                <a:cubicBezTo>
                  <a:pt x="139" y="143"/>
                  <a:pt x="141" y="141"/>
                  <a:pt x="141" y="139"/>
                </a:cubicBezTo>
                <a:cubicBezTo>
                  <a:pt x="141" y="138"/>
                  <a:pt x="141" y="138"/>
                  <a:pt x="141" y="137"/>
                </a:cubicBezTo>
                <a:cubicBezTo>
                  <a:pt x="149" y="137"/>
                  <a:pt x="156" y="130"/>
                  <a:pt x="156" y="121"/>
                </a:cubicBezTo>
                <a:cubicBezTo>
                  <a:pt x="156" y="42"/>
                  <a:pt x="156" y="42"/>
                  <a:pt x="156" y="42"/>
                </a:cubicBezTo>
                <a:cubicBezTo>
                  <a:pt x="156" y="33"/>
                  <a:pt x="148" y="26"/>
                  <a:pt x="139" y="26"/>
                </a:cubicBezTo>
                <a:close/>
                <a:moveTo>
                  <a:pt x="126" y="31"/>
                </a:moveTo>
                <a:cubicBezTo>
                  <a:pt x="134" y="31"/>
                  <a:pt x="134" y="31"/>
                  <a:pt x="134" y="31"/>
                </a:cubicBezTo>
                <a:cubicBezTo>
                  <a:pt x="134" y="130"/>
                  <a:pt x="134" y="130"/>
                  <a:pt x="134" y="130"/>
                </a:cubicBezTo>
                <a:cubicBezTo>
                  <a:pt x="126" y="130"/>
                  <a:pt x="126" y="130"/>
                  <a:pt x="126" y="130"/>
                </a:cubicBezTo>
                <a:lnTo>
                  <a:pt x="126" y="31"/>
                </a:lnTo>
                <a:close/>
                <a:moveTo>
                  <a:pt x="52" y="23"/>
                </a:moveTo>
                <a:cubicBezTo>
                  <a:pt x="52" y="17"/>
                  <a:pt x="56" y="13"/>
                  <a:pt x="62" y="13"/>
                </a:cubicBezTo>
                <a:cubicBezTo>
                  <a:pt x="94" y="13"/>
                  <a:pt x="94" y="13"/>
                  <a:pt x="94" y="13"/>
                </a:cubicBezTo>
                <a:cubicBezTo>
                  <a:pt x="99" y="13"/>
                  <a:pt x="104" y="17"/>
                  <a:pt x="104" y="23"/>
                </a:cubicBezTo>
                <a:cubicBezTo>
                  <a:pt x="104" y="26"/>
                  <a:pt x="104" y="26"/>
                  <a:pt x="104" y="26"/>
                </a:cubicBezTo>
                <a:cubicBezTo>
                  <a:pt x="52" y="26"/>
                  <a:pt x="52" y="26"/>
                  <a:pt x="52" y="26"/>
                </a:cubicBezTo>
                <a:lnTo>
                  <a:pt x="52" y="23"/>
                </a:lnTo>
                <a:close/>
                <a:moveTo>
                  <a:pt x="22" y="31"/>
                </a:moveTo>
                <a:cubicBezTo>
                  <a:pt x="30" y="31"/>
                  <a:pt x="30" y="31"/>
                  <a:pt x="30" y="31"/>
                </a:cubicBezTo>
                <a:cubicBezTo>
                  <a:pt x="30" y="130"/>
                  <a:pt x="30" y="130"/>
                  <a:pt x="30" y="130"/>
                </a:cubicBezTo>
                <a:cubicBezTo>
                  <a:pt x="22" y="130"/>
                  <a:pt x="22" y="130"/>
                  <a:pt x="22" y="130"/>
                </a:cubicBezTo>
                <a:lnTo>
                  <a:pt x="22" y="31"/>
                </a:lnTo>
                <a:close/>
              </a:path>
            </a:pathLst>
          </a:custGeom>
          <a:solidFill>
            <a:srgbClr val="FFC000"/>
          </a:solidFill>
          <a:ln>
            <a:noFill/>
          </a:ln>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nvGrpSpPr>
          <p:cNvPr id="95" name="组合 94"/>
          <p:cNvGrpSpPr/>
          <p:nvPr userDrawn="1"/>
        </p:nvGrpSpPr>
        <p:grpSpPr>
          <a:xfrm>
            <a:off x="4414641" y="4284028"/>
            <a:ext cx="307812" cy="439091"/>
            <a:chOff x="4895160" y="5416983"/>
            <a:chExt cx="496602" cy="531299"/>
          </a:xfrm>
          <a:solidFill>
            <a:srgbClr val="FFC000"/>
          </a:solidFill>
        </p:grpSpPr>
        <p:sp>
          <p:nvSpPr>
            <p:cNvPr id="96" name="Freeform 836"/>
            <p:cNvSpPr/>
            <p:nvPr/>
          </p:nvSpPr>
          <p:spPr bwMode="auto">
            <a:xfrm>
              <a:off x="5135871" y="5416983"/>
              <a:ext cx="28191" cy="74816"/>
            </a:xfrm>
            <a:custGeom>
              <a:avLst/>
              <a:gdLst>
                <a:gd name="T0" fmla="*/ 6 w 11"/>
                <a:gd name="T1" fmla="*/ 29 h 29"/>
                <a:gd name="T2" fmla="*/ 0 w 11"/>
                <a:gd name="T3" fmla="*/ 24 h 29"/>
                <a:gd name="T4" fmla="*/ 0 w 11"/>
                <a:gd name="T5" fmla="*/ 6 h 29"/>
                <a:gd name="T6" fmla="*/ 6 w 11"/>
                <a:gd name="T7" fmla="*/ 0 h 29"/>
                <a:gd name="T8" fmla="*/ 11 w 11"/>
                <a:gd name="T9" fmla="*/ 6 h 29"/>
                <a:gd name="T10" fmla="*/ 11 w 11"/>
                <a:gd name="T11" fmla="*/ 24 h 29"/>
                <a:gd name="T12" fmla="*/ 6 w 1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6" y="29"/>
                  </a:moveTo>
                  <a:cubicBezTo>
                    <a:pt x="3" y="29"/>
                    <a:pt x="0" y="27"/>
                    <a:pt x="0" y="24"/>
                  </a:cubicBezTo>
                  <a:cubicBezTo>
                    <a:pt x="0" y="6"/>
                    <a:pt x="0" y="6"/>
                    <a:pt x="0" y="6"/>
                  </a:cubicBezTo>
                  <a:cubicBezTo>
                    <a:pt x="0" y="3"/>
                    <a:pt x="3" y="0"/>
                    <a:pt x="6" y="0"/>
                  </a:cubicBezTo>
                  <a:cubicBezTo>
                    <a:pt x="9" y="0"/>
                    <a:pt x="11" y="3"/>
                    <a:pt x="11" y="6"/>
                  </a:cubicBezTo>
                  <a:cubicBezTo>
                    <a:pt x="11" y="24"/>
                    <a:pt x="11" y="24"/>
                    <a:pt x="11" y="24"/>
                  </a:cubicBezTo>
                  <a:cubicBezTo>
                    <a:pt x="11" y="27"/>
                    <a:pt x="9" y="29"/>
                    <a:pt x="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7" name="Freeform 837"/>
            <p:cNvSpPr/>
            <p:nvPr/>
          </p:nvSpPr>
          <p:spPr bwMode="auto">
            <a:xfrm>
              <a:off x="5015516" y="5443006"/>
              <a:ext cx="56383" cy="71563"/>
            </a:xfrm>
            <a:custGeom>
              <a:avLst/>
              <a:gdLst>
                <a:gd name="T0" fmla="*/ 16 w 22"/>
                <a:gd name="T1" fmla="*/ 28 h 28"/>
                <a:gd name="T2" fmla="*/ 11 w 22"/>
                <a:gd name="T3" fmla="*/ 25 h 28"/>
                <a:gd name="T4" fmla="*/ 2 w 22"/>
                <a:gd name="T5" fmla="*/ 10 h 28"/>
                <a:gd name="T6" fmla="*/ 4 w 22"/>
                <a:gd name="T7" fmla="*/ 2 h 28"/>
                <a:gd name="T8" fmla="*/ 11 w 22"/>
                <a:gd name="T9" fmla="*/ 4 h 28"/>
                <a:gd name="T10" fmla="*/ 20 w 22"/>
                <a:gd name="T11" fmla="*/ 19 h 28"/>
                <a:gd name="T12" fmla="*/ 18 w 22"/>
                <a:gd name="T13" fmla="*/ 27 h 28"/>
                <a:gd name="T14" fmla="*/ 16 w 22"/>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8">
                  <a:moveTo>
                    <a:pt x="16" y="28"/>
                  </a:moveTo>
                  <a:cubicBezTo>
                    <a:pt x="14" y="28"/>
                    <a:pt x="12" y="27"/>
                    <a:pt x="11" y="25"/>
                  </a:cubicBezTo>
                  <a:cubicBezTo>
                    <a:pt x="2" y="10"/>
                    <a:pt x="2" y="10"/>
                    <a:pt x="2" y="10"/>
                  </a:cubicBezTo>
                  <a:cubicBezTo>
                    <a:pt x="0" y="7"/>
                    <a:pt x="1" y="3"/>
                    <a:pt x="4" y="2"/>
                  </a:cubicBezTo>
                  <a:cubicBezTo>
                    <a:pt x="7" y="0"/>
                    <a:pt x="10" y="1"/>
                    <a:pt x="11" y="4"/>
                  </a:cubicBezTo>
                  <a:cubicBezTo>
                    <a:pt x="20" y="19"/>
                    <a:pt x="20" y="19"/>
                    <a:pt x="20" y="19"/>
                  </a:cubicBezTo>
                  <a:cubicBezTo>
                    <a:pt x="22" y="22"/>
                    <a:pt x="21" y="26"/>
                    <a:pt x="18" y="27"/>
                  </a:cubicBezTo>
                  <a:cubicBezTo>
                    <a:pt x="17" y="28"/>
                    <a:pt x="17" y="28"/>
                    <a:pt x="1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8" name="Freeform 838"/>
            <p:cNvSpPr/>
            <p:nvPr/>
          </p:nvSpPr>
          <p:spPr bwMode="auto">
            <a:xfrm>
              <a:off x="4927689" y="5527580"/>
              <a:ext cx="72647" cy="54214"/>
            </a:xfrm>
            <a:custGeom>
              <a:avLst/>
              <a:gdLst>
                <a:gd name="T0" fmla="*/ 22 w 28"/>
                <a:gd name="T1" fmla="*/ 21 h 21"/>
                <a:gd name="T2" fmla="*/ 19 w 28"/>
                <a:gd name="T3" fmla="*/ 20 h 21"/>
                <a:gd name="T4" fmla="*/ 3 w 28"/>
                <a:gd name="T5" fmla="*/ 11 h 21"/>
                <a:gd name="T6" fmla="*/ 1 w 28"/>
                <a:gd name="T7" fmla="*/ 3 h 21"/>
                <a:gd name="T8" fmla="*/ 9 w 28"/>
                <a:gd name="T9" fmla="*/ 1 h 21"/>
                <a:gd name="T10" fmla="*/ 24 w 28"/>
                <a:gd name="T11" fmla="*/ 10 h 21"/>
                <a:gd name="T12" fmla="*/ 26 w 28"/>
                <a:gd name="T13" fmla="*/ 18 h 21"/>
                <a:gd name="T14" fmla="*/ 22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2" y="21"/>
                  </a:moveTo>
                  <a:cubicBezTo>
                    <a:pt x="21" y="21"/>
                    <a:pt x="20" y="20"/>
                    <a:pt x="19" y="20"/>
                  </a:cubicBezTo>
                  <a:cubicBezTo>
                    <a:pt x="3" y="11"/>
                    <a:pt x="3" y="11"/>
                    <a:pt x="3" y="11"/>
                  </a:cubicBezTo>
                  <a:cubicBezTo>
                    <a:pt x="1" y="9"/>
                    <a:pt x="0" y="6"/>
                    <a:pt x="1" y="3"/>
                  </a:cubicBezTo>
                  <a:cubicBezTo>
                    <a:pt x="3" y="1"/>
                    <a:pt x="6" y="0"/>
                    <a:pt x="9" y="1"/>
                  </a:cubicBezTo>
                  <a:cubicBezTo>
                    <a:pt x="24" y="10"/>
                    <a:pt x="24" y="10"/>
                    <a:pt x="24" y="10"/>
                  </a:cubicBezTo>
                  <a:cubicBezTo>
                    <a:pt x="27" y="12"/>
                    <a:pt x="28" y="15"/>
                    <a:pt x="26" y="18"/>
                  </a:cubicBezTo>
                  <a:cubicBezTo>
                    <a:pt x="25" y="20"/>
                    <a:pt x="24" y="21"/>
                    <a:pt x="2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99" name="Freeform 839"/>
            <p:cNvSpPr/>
            <p:nvPr/>
          </p:nvSpPr>
          <p:spPr bwMode="auto">
            <a:xfrm>
              <a:off x="4895160" y="5645766"/>
              <a:ext cx="73731" cy="28191"/>
            </a:xfrm>
            <a:custGeom>
              <a:avLst/>
              <a:gdLst>
                <a:gd name="T0" fmla="*/ 23 w 29"/>
                <a:gd name="T1" fmla="*/ 11 h 11"/>
                <a:gd name="T2" fmla="*/ 6 w 29"/>
                <a:gd name="T3" fmla="*/ 11 h 11"/>
                <a:gd name="T4" fmla="*/ 0 w 29"/>
                <a:gd name="T5" fmla="*/ 5 h 11"/>
                <a:gd name="T6" fmla="*/ 6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6" y="11"/>
                    <a:pt x="6" y="11"/>
                    <a:pt x="6" y="11"/>
                  </a:cubicBezTo>
                  <a:cubicBezTo>
                    <a:pt x="2" y="11"/>
                    <a:pt x="0" y="8"/>
                    <a:pt x="0" y="5"/>
                  </a:cubicBezTo>
                  <a:cubicBezTo>
                    <a:pt x="0" y="2"/>
                    <a:pt x="2" y="0"/>
                    <a:pt x="6" y="0"/>
                  </a:cubicBezTo>
                  <a:cubicBezTo>
                    <a:pt x="23" y="0"/>
                    <a:pt x="23" y="0"/>
                    <a:pt x="23" y="0"/>
                  </a:cubicBezTo>
                  <a:cubicBezTo>
                    <a:pt x="27" y="0"/>
                    <a:pt x="29" y="2"/>
                    <a:pt x="29" y="5"/>
                  </a:cubicBezTo>
                  <a:cubicBezTo>
                    <a:pt x="29" y="8"/>
                    <a:pt x="27"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0" name="Freeform 840"/>
            <p:cNvSpPr/>
            <p:nvPr/>
          </p:nvSpPr>
          <p:spPr bwMode="auto">
            <a:xfrm>
              <a:off x="4920099" y="5737931"/>
              <a:ext cx="71563" cy="54214"/>
            </a:xfrm>
            <a:custGeom>
              <a:avLst/>
              <a:gdLst>
                <a:gd name="T0" fmla="*/ 6 w 28"/>
                <a:gd name="T1" fmla="*/ 21 h 21"/>
                <a:gd name="T2" fmla="*/ 2 w 28"/>
                <a:gd name="T3" fmla="*/ 18 h 21"/>
                <a:gd name="T4" fmla="*/ 4 w 28"/>
                <a:gd name="T5" fmla="*/ 11 h 21"/>
                <a:gd name="T6" fmla="*/ 19 w 28"/>
                <a:gd name="T7" fmla="*/ 2 h 21"/>
                <a:gd name="T8" fmla="*/ 27 w 28"/>
                <a:gd name="T9" fmla="*/ 4 h 21"/>
                <a:gd name="T10" fmla="*/ 25 w 28"/>
                <a:gd name="T11" fmla="*/ 11 h 21"/>
                <a:gd name="T12" fmla="*/ 9 w 28"/>
                <a:gd name="T13" fmla="*/ 20 h 21"/>
                <a:gd name="T14" fmla="*/ 6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6" y="21"/>
                  </a:moveTo>
                  <a:cubicBezTo>
                    <a:pt x="4" y="21"/>
                    <a:pt x="3" y="20"/>
                    <a:pt x="2" y="18"/>
                  </a:cubicBezTo>
                  <a:cubicBezTo>
                    <a:pt x="0" y="16"/>
                    <a:pt x="1" y="12"/>
                    <a:pt x="4" y="11"/>
                  </a:cubicBezTo>
                  <a:cubicBezTo>
                    <a:pt x="19" y="2"/>
                    <a:pt x="19" y="2"/>
                    <a:pt x="19" y="2"/>
                  </a:cubicBezTo>
                  <a:cubicBezTo>
                    <a:pt x="22" y="0"/>
                    <a:pt x="25" y="1"/>
                    <a:pt x="27" y="4"/>
                  </a:cubicBezTo>
                  <a:cubicBezTo>
                    <a:pt x="28" y="6"/>
                    <a:pt x="27" y="10"/>
                    <a:pt x="25" y="11"/>
                  </a:cubicBezTo>
                  <a:cubicBezTo>
                    <a:pt x="9" y="20"/>
                    <a:pt x="9" y="20"/>
                    <a:pt x="9" y="20"/>
                  </a:cubicBezTo>
                  <a:cubicBezTo>
                    <a:pt x="8" y="21"/>
                    <a:pt x="7" y="21"/>
                    <a:pt x="6"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1" name="Freeform 841"/>
            <p:cNvSpPr/>
            <p:nvPr/>
          </p:nvSpPr>
          <p:spPr bwMode="auto">
            <a:xfrm>
              <a:off x="5286587" y="5750942"/>
              <a:ext cx="72647" cy="53130"/>
            </a:xfrm>
            <a:custGeom>
              <a:avLst/>
              <a:gdLst>
                <a:gd name="T0" fmla="*/ 21 w 28"/>
                <a:gd name="T1" fmla="*/ 21 h 21"/>
                <a:gd name="T2" fmla="*/ 19 w 28"/>
                <a:gd name="T3" fmla="*/ 20 h 21"/>
                <a:gd name="T4" fmla="*/ 3 w 28"/>
                <a:gd name="T5" fmla="*/ 11 h 21"/>
                <a:gd name="T6" fmla="*/ 1 w 28"/>
                <a:gd name="T7" fmla="*/ 4 h 21"/>
                <a:gd name="T8" fmla="*/ 9 w 28"/>
                <a:gd name="T9" fmla="*/ 2 h 21"/>
                <a:gd name="T10" fmla="*/ 24 w 28"/>
                <a:gd name="T11" fmla="*/ 11 h 21"/>
                <a:gd name="T12" fmla="*/ 26 w 28"/>
                <a:gd name="T13" fmla="*/ 18 h 21"/>
                <a:gd name="T14" fmla="*/ 21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1" y="21"/>
                  </a:moveTo>
                  <a:cubicBezTo>
                    <a:pt x="21" y="21"/>
                    <a:pt x="20" y="21"/>
                    <a:pt x="19" y="20"/>
                  </a:cubicBezTo>
                  <a:cubicBezTo>
                    <a:pt x="3" y="11"/>
                    <a:pt x="3" y="11"/>
                    <a:pt x="3" y="11"/>
                  </a:cubicBezTo>
                  <a:cubicBezTo>
                    <a:pt x="1" y="10"/>
                    <a:pt x="0" y="6"/>
                    <a:pt x="1" y="4"/>
                  </a:cubicBezTo>
                  <a:cubicBezTo>
                    <a:pt x="3" y="1"/>
                    <a:pt x="6" y="0"/>
                    <a:pt x="9" y="2"/>
                  </a:cubicBezTo>
                  <a:cubicBezTo>
                    <a:pt x="24" y="11"/>
                    <a:pt x="24" y="11"/>
                    <a:pt x="24" y="11"/>
                  </a:cubicBezTo>
                  <a:cubicBezTo>
                    <a:pt x="27" y="12"/>
                    <a:pt x="28" y="15"/>
                    <a:pt x="26" y="18"/>
                  </a:cubicBezTo>
                  <a:cubicBezTo>
                    <a:pt x="25" y="20"/>
                    <a:pt x="23" y="21"/>
                    <a:pt x="2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2" name="Freeform 842"/>
            <p:cNvSpPr/>
            <p:nvPr/>
          </p:nvSpPr>
          <p:spPr bwMode="auto">
            <a:xfrm>
              <a:off x="5318031" y="5660946"/>
              <a:ext cx="73731" cy="28191"/>
            </a:xfrm>
            <a:custGeom>
              <a:avLst/>
              <a:gdLst>
                <a:gd name="T0" fmla="*/ 23 w 29"/>
                <a:gd name="T1" fmla="*/ 11 h 11"/>
                <a:gd name="T2" fmla="*/ 5 w 29"/>
                <a:gd name="T3" fmla="*/ 11 h 11"/>
                <a:gd name="T4" fmla="*/ 0 w 29"/>
                <a:gd name="T5" fmla="*/ 5 h 11"/>
                <a:gd name="T6" fmla="*/ 5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5" y="11"/>
                    <a:pt x="5" y="11"/>
                    <a:pt x="5" y="11"/>
                  </a:cubicBezTo>
                  <a:cubicBezTo>
                    <a:pt x="2" y="11"/>
                    <a:pt x="0" y="8"/>
                    <a:pt x="0" y="5"/>
                  </a:cubicBezTo>
                  <a:cubicBezTo>
                    <a:pt x="0" y="2"/>
                    <a:pt x="2" y="0"/>
                    <a:pt x="5" y="0"/>
                  </a:cubicBezTo>
                  <a:cubicBezTo>
                    <a:pt x="23" y="0"/>
                    <a:pt x="23" y="0"/>
                    <a:pt x="23" y="0"/>
                  </a:cubicBezTo>
                  <a:cubicBezTo>
                    <a:pt x="26" y="0"/>
                    <a:pt x="29" y="2"/>
                    <a:pt x="29" y="5"/>
                  </a:cubicBezTo>
                  <a:cubicBezTo>
                    <a:pt x="29" y="8"/>
                    <a:pt x="26" y="11"/>
                    <a:pt x="23"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3" name="Freeform 843"/>
            <p:cNvSpPr/>
            <p:nvPr/>
          </p:nvSpPr>
          <p:spPr bwMode="auto">
            <a:xfrm>
              <a:off x="5292008" y="5540591"/>
              <a:ext cx="74816" cy="54214"/>
            </a:xfrm>
            <a:custGeom>
              <a:avLst/>
              <a:gdLst>
                <a:gd name="T0" fmla="*/ 7 w 29"/>
                <a:gd name="T1" fmla="*/ 21 h 21"/>
                <a:gd name="T2" fmla="*/ 2 w 29"/>
                <a:gd name="T3" fmla="*/ 18 h 21"/>
                <a:gd name="T4" fmla="*/ 4 w 29"/>
                <a:gd name="T5" fmla="*/ 10 h 21"/>
                <a:gd name="T6" fmla="*/ 20 w 29"/>
                <a:gd name="T7" fmla="*/ 1 h 21"/>
                <a:gd name="T8" fmla="*/ 27 w 29"/>
                <a:gd name="T9" fmla="*/ 3 h 21"/>
                <a:gd name="T10" fmla="*/ 25 w 29"/>
                <a:gd name="T11" fmla="*/ 11 h 21"/>
                <a:gd name="T12" fmla="*/ 10 w 29"/>
                <a:gd name="T13" fmla="*/ 20 h 21"/>
                <a:gd name="T14" fmla="*/ 7 w 2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7" y="21"/>
                  </a:moveTo>
                  <a:cubicBezTo>
                    <a:pt x="5" y="21"/>
                    <a:pt x="3" y="20"/>
                    <a:pt x="2" y="18"/>
                  </a:cubicBezTo>
                  <a:cubicBezTo>
                    <a:pt x="0" y="15"/>
                    <a:pt x="1" y="12"/>
                    <a:pt x="4" y="10"/>
                  </a:cubicBezTo>
                  <a:cubicBezTo>
                    <a:pt x="20" y="1"/>
                    <a:pt x="20" y="1"/>
                    <a:pt x="20" y="1"/>
                  </a:cubicBezTo>
                  <a:cubicBezTo>
                    <a:pt x="22" y="0"/>
                    <a:pt x="26" y="1"/>
                    <a:pt x="27" y="3"/>
                  </a:cubicBezTo>
                  <a:cubicBezTo>
                    <a:pt x="29" y="6"/>
                    <a:pt x="28" y="9"/>
                    <a:pt x="25" y="11"/>
                  </a:cubicBezTo>
                  <a:cubicBezTo>
                    <a:pt x="10" y="20"/>
                    <a:pt x="10" y="20"/>
                    <a:pt x="10" y="20"/>
                  </a:cubicBezTo>
                  <a:cubicBezTo>
                    <a:pt x="9" y="20"/>
                    <a:pt x="8" y="21"/>
                    <a:pt x="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4" name="Freeform 844"/>
            <p:cNvSpPr/>
            <p:nvPr/>
          </p:nvSpPr>
          <p:spPr bwMode="auto">
            <a:xfrm>
              <a:off x="5228036" y="5450595"/>
              <a:ext cx="54214" cy="71563"/>
            </a:xfrm>
            <a:custGeom>
              <a:avLst/>
              <a:gdLst>
                <a:gd name="T0" fmla="*/ 6 w 21"/>
                <a:gd name="T1" fmla="*/ 28 h 28"/>
                <a:gd name="T2" fmla="*/ 3 w 21"/>
                <a:gd name="T3" fmla="*/ 27 h 28"/>
                <a:gd name="T4" fmla="*/ 1 w 21"/>
                <a:gd name="T5" fmla="*/ 19 h 28"/>
                <a:gd name="T6" fmla="*/ 10 w 21"/>
                <a:gd name="T7" fmla="*/ 4 h 28"/>
                <a:gd name="T8" fmla="*/ 18 w 21"/>
                <a:gd name="T9" fmla="*/ 2 h 28"/>
                <a:gd name="T10" fmla="*/ 20 w 21"/>
                <a:gd name="T11" fmla="*/ 9 h 28"/>
                <a:gd name="T12" fmla="*/ 11 w 21"/>
                <a:gd name="T13" fmla="*/ 25 h 28"/>
                <a:gd name="T14" fmla="*/ 6 w 21"/>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6" y="28"/>
                  </a:moveTo>
                  <a:cubicBezTo>
                    <a:pt x="5" y="28"/>
                    <a:pt x="4" y="27"/>
                    <a:pt x="3" y="27"/>
                  </a:cubicBezTo>
                  <a:cubicBezTo>
                    <a:pt x="1" y="25"/>
                    <a:pt x="0" y="22"/>
                    <a:pt x="1" y="19"/>
                  </a:cubicBezTo>
                  <a:cubicBezTo>
                    <a:pt x="10" y="4"/>
                    <a:pt x="10" y="4"/>
                    <a:pt x="10" y="4"/>
                  </a:cubicBezTo>
                  <a:cubicBezTo>
                    <a:pt x="12" y="1"/>
                    <a:pt x="15" y="0"/>
                    <a:pt x="18" y="2"/>
                  </a:cubicBezTo>
                  <a:cubicBezTo>
                    <a:pt x="20" y="3"/>
                    <a:pt x="21" y="7"/>
                    <a:pt x="20" y="9"/>
                  </a:cubicBezTo>
                  <a:cubicBezTo>
                    <a:pt x="11" y="25"/>
                    <a:pt x="11" y="25"/>
                    <a:pt x="11" y="25"/>
                  </a:cubicBezTo>
                  <a:cubicBezTo>
                    <a:pt x="10" y="27"/>
                    <a:pt x="8" y="28"/>
                    <a:pt x="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5" name="Freeform 845"/>
            <p:cNvSpPr>
              <a:spLocks noEditPoints="1"/>
            </p:cNvSpPr>
            <p:nvPr/>
          </p:nvSpPr>
          <p:spPr bwMode="auto">
            <a:xfrm>
              <a:off x="5010094" y="5535169"/>
              <a:ext cx="264565" cy="320948"/>
            </a:xfrm>
            <a:custGeom>
              <a:avLst/>
              <a:gdLst>
                <a:gd name="T0" fmla="*/ 52 w 103"/>
                <a:gd name="T1" fmla="*/ 0 h 125"/>
                <a:gd name="T2" fmla="*/ 0 w 103"/>
                <a:gd name="T3" fmla="*/ 57 h 125"/>
                <a:gd name="T4" fmla="*/ 24 w 103"/>
                <a:gd name="T5" fmla="*/ 125 h 125"/>
                <a:gd name="T6" fmla="*/ 55 w 103"/>
                <a:gd name="T7" fmla="*/ 125 h 125"/>
                <a:gd name="T8" fmla="*/ 82 w 103"/>
                <a:gd name="T9" fmla="*/ 103 h 125"/>
                <a:gd name="T10" fmla="*/ 103 w 103"/>
                <a:gd name="T11" fmla="*/ 52 h 125"/>
                <a:gd name="T12" fmla="*/ 45 w 103"/>
                <a:gd name="T13" fmla="*/ 92 h 125"/>
                <a:gd name="T14" fmla="*/ 35 w 103"/>
                <a:gd name="T15" fmla="*/ 71 h 125"/>
                <a:gd name="T16" fmla="*/ 42 w 103"/>
                <a:gd name="T17" fmla="*/ 68 h 125"/>
                <a:gd name="T18" fmla="*/ 56 w 103"/>
                <a:gd name="T19" fmla="*/ 67 h 125"/>
                <a:gd name="T20" fmla="*/ 62 w 103"/>
                <a:gd name="T21" fmla="*/ 72 h 125"/>
                <a:gd name="T22" fmla="*/ 65 w 103"/>
                <a:gd name="T23" fmla="*/ 71 h 125"/>
                <a:gd name="T24" fmla="*/ 55 w 103"/>
                <a:gd name="T25" fmla="*/ 92 h 125"/>
                <a:gd name="T26" fmla="*/ 45 w 103"/>
                <a:gd name="T27" fmla="*/ 117 h 125"/>
                <a:gd name="T28" fmla="*/ 43 w 103"/>
                <a:gd name="T29" fmla="*/ 56 h 125"/>
                <a:gd name="T30" fmla="*/ 44 w 103"/>
                <a:gd name="T31" fmla="*/ 57 h 125"/>
                <a:gd name="T32" fmla="*/ 42 w 103"/>
                <a:gd name="T33" fmla="*/ 56 h 125"/>
                <a:gd name="T34" fmla="*/ 58 w 103"/>
                <a:gd name="T35" fmla="*/ 54 h 125"/>
                <a:gd name="T36" fmla="*/ 59 w 103"/>
                <a:gd name="T37" fmla="*/ 55 h 125"/>
                <a:gd name="T38" fmla="*/ 57 w 103"/>
                <a:gd name="T39" fmla="*/ 55 h 125"/>
                <a:gd name="T40" fmla="*/ 93 w 103"/>
                <a:gd name="T41" fmla="*/ 60 h 125"/>
                <a:gd name="T42" fmla="*/ 75 w 103"/>
                <a:gd name="T43" fmla="*/ 97 h 125"/>
                <a:gd name="T44" fmla="*/ 61 w 103"/>
                <a:gd name="T45" fmla="*/ 117 h 125"/>
                <a:gd name="T46" fmla="*/ 73 w 103"/>
                <a:gd name="T47" fmla="*/ 70 h 125"/>
                <a:gd name="T48" fmla="*/ 67 w 103"/>
                <a:gd name="T49" fmla="*/ 67 h 125"/>
                <a:gd name="T50" fmla="*/ 59 w 103"/>
                <a:gd name="T51" fmla="*/ 67 h 125"/>
                <a:gd name="T52" fmla="*/ 58 w 103"/>
                <a:gd name="T53" fmla="*/ 65 h 125"/>
                <a:gd name="T54" fmla="*/ 58 w 103"/>
                <a:gd name="T55" fmla="*/ 51 h 125"/>
                <a:gd name="T56" fmla="*/ 55 w 103"/>
                <a:gd name="T57" fmla="*/ 64 h 125"/>
                <a:gd name="T58" fmla="*/ 44 w 103"/>
                <a:gd name="T59" fmla="*/ 65 h 125"/>
                <a:gd name="T60" fmla="*/ 44 w 103"/>
                <a:gd name="T61" fmla="*/ 53 h 125"/>
                <a:gd name="T62" fmla="*/ 39 w 103"/>
                <a:gd name="T63" fmla="*/ 63 h 125"/>
                <a:gd name="T64" fmla="*/ 36 w 103"/>
                <a:gd name="T65" fmla="*/ 67 h 125"/>
                <a:gd name="T66" fmla="*/ 33 w 103"/>
                <a:gd name="T67" fmla="*/ 67 h 125"/>
                <a:gd name="T68" fmla="*/ 29 w 103"/>
                <a:gd name="T69" fmla="*/ 65 h 125"/>
                <a:gd name="T70" fmla="*/ 29 w 103"/>
                <a:gd name="T71" fmla="*/ 66 h 125"/>
                <a:gd name="T72" fmla="*/ 29 w 103"/>
                <a:gd name="T73" fmla="*/ 66 h 125"/>
                <a:gd name="T74" fmla="*/ 39 w 103"/>
                <a:gd name="T75" fmla="*/ 93 h 125"/>
                <a:gd name="T76" fmla="*/ 33 w 103"/>
                <a:gd name="T77" fmla="*/ 117 h 125"/>
                <a:gd name="T78" fmla="*/ 9 w 103"/>
                <a:gd name="T79" fmla="*/ 60 h 125"/>
                <a:gd name="T80" fmla="*/ 9 w 103"/>
                <a:gd name="T81" fmla="*/ 54 h 125"/>
                <a:gd name="T82" fmla="*/ 52 w 103"/>
                <a:gd name="T83" fmla="*/ 9 h 125"/>
                <a:gd name="T84" fmla="*/ 94 w 103"/>
                <a:gd name="T85" fmla="*/ 5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125">
                  <a:moveTo>
                    <a:pt x="103" y="52"/>
                  </a:moveTo>
                  <a:cubicBezTo>
                    <a:pt x="103" y="23"/>
                    <a:pt x="80" y="0"/>
                    <a:pt x="52" y="0"/>
                  </a:cubicBezTo>
                  <a:cubicBezTo>
                    <a:pt x="23" y="0"/>
                    <a:pt x="0" y="23"/>
                    <a:pt x="0" y="52"/>
                  </a:cubicBezTo>
                  <a:cubicBezTo>
                    <a:pt x="0" y="54"/>
                    <a:pt x="0" y="55"/>
                    <a:pt x="0" y="57"/>
                  </a:cubicBezTo>
                  <a:cubicBezTo>
                    <a:pt x="0" y="58"/>
                    <a:pt x="1" y="78"/>
                    <a:pt x="21" y="103"/>
                  </a:cubicBezTo>
                  <a:cubicBezTo>
                    <a:pt x="26" y="110"/>
                    <a:pt x="24" y="125"/>
                    <a:pt x="24" y="125"/>
                  </a:cubicBezTo>
                  <a:cubicBezTo>
                    <a:pt x="32" y="125"/>
                    <a:pt x="40" y="125"/>
                    <a:pt x="48" y="125"/>
                  </a:cubicBezTo>
                  <a:cubicBezTo>
                    <a:pt x="50" y="125"/>
                    <a:pt x="53" y="125"/>
                    <a:pt x="55" y="125"/>
                  </a:cubicBezTo>
                  <a:cubicBezTo>
                    <a:pt x="63" y="125"/>
                    <a:pt x="71" y="125"/>
                    <a:pt x="79" y="125"/>
                  </a:cubicBezTo>
                  <a:cubicBezTo>
                    <a:pt x="79" y="125"/>
                    <a:pt x="77" y="110"/>
                    <a:pt x="82" y="103"/>
                  </a:cubicBezTo>
                  <a:cubicBezTo>
                    <a:pt x="102" y="78"/>
                    <a:pt x="103" y="58"/>
                    <a:pt x="103" y="57"/>
                  </a:cubicBezTo>
                  <a:cubicBezTo>
                    <a:pt x="103" y="55"/>
                    <a:pt x="103" y="54"/>
                    <a:pt x="103" y="52"/>
                  </a:cubicBezTo>
                  <a:close/>
                  <a:moveTo>
                    <a:pt x="45" y="117"/>
                  </a:moveTo>
                  <a:cubicBezTo>
                    <a:pt x="45" y="92"/>
                    <a:pt x="45" y="92"/>
                    <a:pt x="45" y="92"/>
                  </a:cubicBezTo>
                  <a:cubicBezTo>
                    <a:pt x="45" y="91"/>
                    <a:pt x="45" y="91"/>
                    <a:pt x="45" y="90"/>
                  </a:cubicBezTo>
                  <a:cubicBezTo>
                    <a:pt x="35" y="71"/>
                    <a:pt x="35" y="71"/>
                    <a:pt x="35" y="71"/>
                  </a:cubicBezTo>
                  <a:cubicBezTo>
                    <a:pt x="36" y="71"/>
                    <a:pt x="36" y="71"/>
                    <a:pt x="37" y="70"/>
                  </a:cubicBezTo>
                  <a:cubicBezTo>
                    <a:pt x="39" y="70"/>
                    <a:pt x="40" y="69"/>
                    <a:pt x="42" y="68"/>
                  </a:cubicBezTo>
                  <a:cubicBezTo>
                    <a:pt x="43" y="70"/>
                    <a:pt x="45" y="71"/>
                    <a:pt x="47" y="71"/>
                  </a:cubicBezTo>
                  <a:cubicBezTo>
                    <a:pt x="50" y="72"/>
                    <a:pt x="53" y="70"/>
                    <a:pt x="56" y="67"/>
                  </a:cubicBezTo>
                  <a:cubicBezTo>
                    <a:pt x="56" y="68"/>
                    <a:pt x="57" y="68"/>
                    <a:pt x="57" y="68"/>
                  </a:cubicBezTo>
                  <a:cubicBezTo>
                    <a:pt x="58" y="71"/>
                    <a:pt x="60" y="72"/>
                    <a:pt x="62" y="72"/>
                  </a:cubicBezTo>
                  <a:cubicBezTo>
                    <a:pt x="62" y="72"/>
                    <a:pt x="63" y="72"/>
                    <a:pt x="63" y="72"/>
                  </a:cubicBezTo>
                  <a:cubicBezTo>
                    <a:pt x="63" y="72"/>
                    <a:pt x="64" y="71"/>
                    <a:pt x="65" y="71"/>
                  </a:cubicBezTo>
                  <a:cubicBezTo>
                    <a:pt x="55" y="90"/>
                    <a:pt x="55" y="90"/>
                    <a:pt x="55" y="90"/>
                  </a:cubicBezTo>
                  <a:cubicBezTo>
                    <a:pt x="55" y="91"/>
                    <a:pt x="55" y="91"/>
                    <a:pt x="55" y="92"/>
                  </a:cubicBezTo>
                  <a:cubicBezTo>
                    <a:pt x="55" y="117"/>
                    <a:pt x="55" y="117"/>
                    <a:pt x="55" y="117"/>
                  </a:cubicBezTo>
                  <a:lnTo>
                    <a:pt x="45" y="117"/>
                  </a:lnTo>
                  <a:close/>
                  <a:moveTo>
                    <a:pt x="42" y="56"/>
                  </a:moveTo>
                  <a:cubicBezTo>
                    <a:pt x="42" y="56"/>
                    <a:pt x="43" y="56"/>
                    <a:pt x="43" y="56"/>
                  </a:cubicBezTo>
                  <a:cubicBezTo>
                    <a:pt x="43" y="56"/>
                    <a:pt x="43" y="56"/>
                    <a:pt x="43" y="56"/>
                  </a:cubicBezTo>
                  <a:cubicBezTo>
                    <a:pt x="44" y="56"/>
                    <a:pt x="44" y="57"/>
                    <a:pt x="44" y="57"/>
                  </a:cubicBezTo>
                  <a:cubicBezTo>
                    <a:pt x="44" y="59"/>
                    <a:pt x="44" y="60"/>
                    <a:pt x="42" y="62"/>
                  </a:cubicBezTo>
                  <a:cubicBezTo>
                    <a:pt x="41" y="59"/>
                    <a:pt x="42" y="57"/>
                    <a:pt x="42" y="56"/>
                  </a:cubicBezTo>
                  <a:close/>
                  <a:moveTo>
                    <a:pt x="57" y="55"/>
                  </a:moveTo>
                  <a:cubicBezTo>
                    <a:pt x="58" y="54"/>
                    <a:pt x="58" y="54"/>
                    <a:pt x="58" y="54"/>
                  </a:cubicBezTo>
                  <a:cubicBezTo>
                    <a:pt x="58" y="54"/>
                    <a:pt x="58" y="54"/>
                    <a:pt x="58" y="54"/>
                  </a:cubicBezTo>
                  <a:cubicBezTo>
                    <a:pt x="59" y="54"/>
                    <a:pt x="59" y="55"/>
                    <a:pt x="59" y="55"/>
                  </a:cubicBezTo>
                  <a:cubicBezTo>
                    <a:pt x="59" y="55"/>
                    <a:pt x="59" y="58"/>
                    <a:pt x="57" y="61"/>
                  </a:cubicBezTo>
                  <a:cubicBezTo>
                    <a:pt x="57" y="59"/>
                    <a:pt x="57" y="56"/>
                    <a:pt x="57" y="55"/>
                  </a:cubicBezTo>
                  <a:close/>
                  <a:moveTo>
                    <a:pt x="94" y="54"/>
                  </a:moveTo>
                  <a:cubicBezTo>
                    <a:pt x="93" y="60"/>
                    <a:pt x="93" y="60"/>
                    <a:pt x="93" y="60"/>
                  </a:cubicBezTo>
                  <a:cubicBezTo>
                    <a:pt x="94" y="60"/>
                    <a:pt x="94" y="60"/>
                    <a:pt x="94" y="60"/>
                  </a:cubicBezTo>
                  <a:cubicBezTo>
                    <a:pt x="93" y="66"/>
                    <a:pt x="89" y="80"/>
                    <a:pt x="75" y="97"/>
                  </a:cubicBezTo>
                  <a:cubicBezTo>
                    <a:pt x="71" y="103"/>
                    <a:pt x="70" y="110"/>
                    <a:pt x="70" y="117"/>
                  </a:cubicBezTo>
                  <a:cubicBezTo>
                    <a:pt x="61" y="117"/>
                    <a:pt x="61" y="117"/>
                    <a:pt x="61" y="117"/>
                  </a:cubicBezTo>
                  <a:cubicBezTo>
                    <a:pt x="61" y="93"/>
                    <a:pt x="61" y="93"/>
                    <a:pt x="61" y="93"/>
                  </a:cubicBezTo>
                  <a:cubicBezTo>
                    <a:pt x="73" y="70"/>
                    <a:pt x="73" y="70"/>
                    <a:pt x="73" y="70"/>
                  </a:cubicBezTo>
                  <a:cubicBezTo>
                    <a:pt x="73" y="68"/>
                    <a:pt x="73" y="66"/>
                    <a:pt x="71" y="65"/>
                  </a:cubicBezTo>
                  <a:cubicBezTo>
                    <a:pt x="70" y="65"/>
                    <a:pt x="68" y="65"/>
                    <a:pt x="67" y="67"/>
                  </a:cubicBezTo>
                  <a:cubicBezTo>
                    <a:pt x="66" y="67"/>
                    <a:pt x="64" y="68"/>
                    <a:pt x="62" y="68"/>
                  </a:cubicBezTo>
                  <a:cubicBezTo>
                    <a:pt x="61" y="69"/>
                    <a:pt x="60" y="68"/>
                    <a:pt x="59" y="67"/>
                  </a:cubicBezTo>
                  <a:cubicBezTo>
                    <a:pt x="59" y="66"/>
                    <a:pt x="59" y="65"/>
                    <a:pt x="58" y="65"/>
                  </a:cubicBezTo>
                  <a:cubicBezTo>
                    <a:pt x="58" y="65"/>
                    <a:pt x="58" y="65"/>
                    <a:pt x="58" y="65"/>
                  </a:cubicBezTo>
                  <a:cubicBezTo>
                    <a:pt x="61" y="61"/>
                    <a:pt x="63" y="56"/>
                    <a:pt x="61" y="53"/>
                  </a:cubicBezTo>
                  <a:cubicBezTo>
                    <a:pt x="61" y="52"/>
                    <a:pt x="60" y="51"/>
                    <a:pt x="58" y="51"/>
                  </a:cubicBezTo>
                  <a:cubicBezTo>
                    <a:pt x="56" y="51"/>
                    <a:pt x="55" y="52"/>
                    <a:pt x="54" y="54"/>
                  </a:cubicBezTo>
                  <a:cubicBezTo>
                    <a:pt x="53" y="56"/>
                    <a:pt x="53" y="61"/>
                    <a:pt x="55" y="64"/>
                  </a:cubicBezTo>
                  <a:cubicBezTo>
                    <a:pt x="53" y="66"/>
                    <a:pt x="50" y="68"/>
                    <a:pt x="48" y="68"/>
                  </a:cubicBezTo>
                  <a:cubicBezTo>
                    <a:pt x="46" y="68"/>
                    <a:pt x="45" y="67"/>
                    <a:pt x="44" y="65"/>
                  </a:cubicBezTo>
                  <a:cubicBezTo>
                    <a:pt x="46" y="63"/>
                    <a:pt x="47" y="60"/>
                    <a:pt x="47" y="57"/>
                  </a:cubicBezTo>
                  <a:cubicBezTo>
                    <a:pt x="47" y="55"/>
                    <a:pt x="46" y="53"/>
                    <a:pt x="44" y="53"/>
                  </a:cubicBezTo>
                  <a:cubicBezTo>
                    <a:pt x="42" y="52"/>
                    <a:pt x="41" y="53"/>
                    <a:pt x="40" y="54"/>
                  </a:cubicBezTo>
                  <a:cubicBezTo>
                    <a:pt x="38" y="56"/>
                    <a:pt x="38" y="60"/>
                    <a:pt x="39" y="63"/>
                  </a:cubicBezTo>
                  <a:cubicBezTo>
                    <a:pt x="40" y="64"/>
                    <a:pt x="40" y="64"/>
                    <a:pt x="40" y="65"/>
                  </a:cubicBezTo>
                  <a:cubicBezTo>
                    <a:pt x="39" y="66"/>
                    <a:pt x="38" y="67"/>
                    <a:pt x="36" y="67"/>
                  </a:cubicBezTo>
                  <a:cubicBezTo>
                    <a:pt x="35" y="68"/>
                    <a:pt x="34" y="68"/>
                    <a:pt x="34" y="68"/>
                  </a:cubicBezTo>
                  <a:cubicBezTo>
                    <a:pt x="33" y="67"/>
                    <a:pt x="33" y="67"/>
                    <a:pt x="33" y="67"/>
                  </a:cubicBezTo>
                  <a:cubicBezTo>
                    <a:pt x="33" y="66"/>
                    <a:pt x="31" y="65"/>
                    <a:pt x="30" y="65"/>
                  </a:cubicBezTo>
                  <a:cubicBezTo>
                    <a:pt x="29" y="65"/>
                    <a:pt x="29" y="65"/>
                    <a:pt x="29" y="65"/>
                  </a:cubicBezTo>
                  <a:cubicBezTo>
                    <a:pt x="29" y="65"/>
                    <a:pt x="29" y="65"/>
                    <a:pt x="29" y="65"/>
                  </a:cubicBezTo>
                  <a:cubicBezTo>
                    <a:pt x="29" y="66"/>
                    <a:pt x="29" y="66"/>
                    <a:pt x="29" y="66"/>
                  </a:cubicBezTo>
                  <a:cubicBezTo>
                    <a:pt x="29" y="66"/>
                    <a:pt x="29" y="66"/>
                    <a:pt x="29" y="66"/>
                  </a:cubicBezTo>
                  <a:cubicBezTo>
                    <a:pt x="29" y="66"/>
                    <a:pt x="29" y="66"/>
                    <a:pt x="29" y="66"/>
                  </a:cubicBezTo>
                  <a:cubicBezTo>
                    <a:pt x="27" y="67"/>
                    <a:pt x="27" y="68"/>
                    <a:pt x="28" y="70"/>
                  </a:cubicBezTo>
                  <a:cubicBezTo>
                    <a:pt x="39" y="93"/>
                    <a:pt x="39" y="93"/>
                    <a:pt x="39" y="93"/>
                  </a:cubicBezTo>
                  <a:cubicBezTo>
                    <a:pt x="39" y="117"/>
                    <a:pt x="39" y="117"/>
                    <a:pt x="39" y="117"/>
                  </a:cubicBezTo>
                  <a:cubicBezTo>
                    <a:pt x="33" y="117"/>
                    <a:pt x="33" y="117"/>
                    <a:pt x="33" y="117"/>
                  </a:cubicBezTo>
                  <a:cubicBezTo>
                    <a:pt x="33" y="110"/>
                    <a:pt x="32" y="103"/>
                    <a:pt x="28" y="97"/>
                  </a:cubicBezTo>
                  <a:cubicBezTo>
                    <a:pt x="14" y="80"/>
                    <a:pt x="10" y="66"/>
                    <a:pt x="9" y="60"/>
                  </a:cubicBezTo>
                  <a:cubicBezTo>
                    <a:pt x="10" y="60"/>
                    <a:pt x="10" y="60"/>
                    <a:pt x="10" y="60"/>
                  </a:cubicBezTo>
                  <a:cubicBezTo>
                    <a:pt x="9" y="54"/>
                    <a:pt x="9" y="54"/>
                    <a:pt x="9" y="54"/>
                  </a:cubicBezTo>
                  <a:cubicBezTo>
                    <a:pt x="9" y="53"/>
                    <a:pt x="9" y="53"/>
                    <a:pt x="9" y="52"/>
                  </a:cubicBezTo>
                  <a:cubicBezTo>
                    <a:pt x="9" y="28"/>
                    <a:pt x="28" y="9"/>
                    <a:pt x="52" y="9"/>
                  </a:cubicBezTo>
                  <a:cubicBezTo>
                    <a:pt x="75" y="9"/>
                    <a:pt x="94" y="28"/>
                    <a:pt x="94" y="52"/>
                  </a:cubicBezTo>
                  <a:cubicBezTo>
                    <a:pt x="94" y="53"/>
                    <a:pt x="94" y="53"/>
                    <a:pt x="94" y="5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6" name="Freeform 846"/>
            <p:cNvSpPr/>
            <p:nvPr/>
          </p:nvSpPr>
          <p:spPr bwMode="auto">
            <a:xfrm>
              <a:off x="5071899" y="5869129"/>
              <a:ext cx="140957" cy="79153"/>
            </a:xfrm>
            <a:custGeom>
              <a:avLst/>
              <a:gdLst>
                <a:gd name="T0" fmla="*/ 0 w 55"/>
                <a:gd name="T1" fmla="*/ 4 h 31"/>
                <a:gd name="T2" fmla="*/ 3 w 55"/>
                <a:gd name="T3" fmla="*/ 4 h 31"/>
                <a:gd name="T4" fmla="*/ 3 w 55"/>
                <a:gd name="T5" fmla="*/ 8 h 31"/>
                <a:gd name="T6" fmla="*/ 0 w 55"/>
                <a:gd name="T7" fmla="*/ 8 h 31"/>
                <a:gd name="T8" fmla="*/ 0 w 55"/>
                <a:gd name="T9" fmla="*/ 12 h 31"/>
                <a:gd name="T10" fmla="*/ 3 w 55"/>
                <a:gd name="T11" fmla="*/ 12 h 31"/>
                <a:gd name="T12" fmla="*/ 3 w 55"/>
                <a:gd name="T13" fmla="*/ 16 h 31"/>
                <a:gd name="T14" fmla="*/ 0 w 55"/>
                <a:gd name="T15" fmla="*/ 16 h 31"/>
                <a:gd name="T16" fmla="*/ 12 w 55"/>
                <a:gd name="T17" fmla="*/ 26 h 31"/>
                <a:gd name="T18" fmla="*/ 19 w 55"/>
                <a:gd name="T19" fmla="*/ 31 h 31"/>
                <a:gd name="T20" fmla="*/ 36 w 55"/>
                <a:gd name="T21" fmla="*/ 31 h 31"/>
                <a:gd name="T22" fmla="*/ 43 w 55"/>
                <a:gd name="T23" fmla="*/ 26 h 31"/>
                <a:gd name="T24" fmla="*/ 55 w 55"/>
                <a:gd name="T25" fmla="*/ 16 h 31"/>
                <a:gd name="T26" fmla="*/ 53 w 55"/>
                <a:gd name="T27" fmla="*/ 16 h 31"/>
                <a:gd name="T28" fmla="*/ 53 w 55"/>
                <a:gd name="T29" fmla="*/ 12 h 31"/>
                <a:gd name="T30" fmla="*/ 55 w 55"/>
                <a:gd name="T31" fmla="*/ 12 h 31"/>
                <a:gd name="T32" fmla="*/ 55 w 55"/>
                <a:gd name="T33" fmla="*/ 8 h 31"/>
                <a:gd name="T34" fmla="*/ 53 w 55"/>
                <a:gd name="T35" fmla="*/ 8 h 31"/>
                <a:gd name="T36" fmla="*/ 53 w 55"/>
                <a:gd name="T37" fmla="*/ 4 h 31"/>
                <a:gd name="T38" fmla="*/ 55 w 55"/>
                <a:gd name="T39" fmla="*/ 4 h 31"/>
                <a:gd name="T40" fmla="*/ 55 w 55"/>
                <a:gd name="T41" fmla="*/ 0 h 31"/>
                <a:gd name="T42" fmla="*/ 0 w 55"/>
                <a:gd name="T43" fmla="*/ 0 h 31"/>
                <a:gd name="T44" fmla="*/ 0 w 55"/>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31">
                  <a:moveTo>
                    <a:pt x="0" y="4"/>
                  </a:moveTo>
                  <a:cubicBezTo>
                    <a:pt x="3" y="4"/>
                    <a:pt x="3" y="4"/>
                    <a:pt x="3" y="4"/>
                  </a:cubicBezTo>
                  <a:cubicBezTo>
                    <a:pt x="3" y="8"/>
                    <a:pt x="3" y="8"/>
                    <a:pt x="3" y="8"/>
                  </a:cubicBezTo>
                  <a:cubicBezTo>
                    <a:pt x="0" y="8"/>
                    <a:pt x="0" y="8"/>
                    <a:pt x="0" y="8"/>
                  </a:cubicBezTo>
                  <a:cubicBezTo>
                    <a:pt x="0" y="12"/>
                    <a:pt x="0" y="12"/>
                    <a:pt x="0" y="12"/>
                  </a:cubicBezTo>
                  <a:cubicBezTo>
                    <a:pt x="3" y="12"/>
                    <a:pt x="3" y="12"/>
                    <a:pt x="3" y="12"/>
                  </a:cubicBezTo>
                  <a:cubicBezTo>
                    <a:pt x="3" y="16"/>
                    <a:pt x="3" y="16"/>
                    <a:pt x="3" y="16"/>
                  </a:cubicBezTo>
                  <a:cubicBezTo>
                    <a:pt x="0" y="16"/>
                    <a:pt x="0" y="16"/>
                    <a:pt x="0" y="16"/>
                  </a:cubicBezTo>
                  <a:cubicBezTo>
                    <a:pt x="1" y="21"/>
                    <a:pt x="6" y="26"/>
                    <a:pt x="12" y="26"/>
                  </a:cubicBezTo>
                  <a:cubicBezTo>
                    <a:pt x="13" y="29"/>
                    <a:pt x="16" y="31"/>
                    <a:pt x="19" y="31"/>
                  </a:cubicBezTo>
                  <a:cubicBezTo>
                    <a:pt x="36" y="31"/>
                    <a:pt x="36" y="31"/>
                    <a:pt x="36" y="31"/>
                  </a:cubicBezTo>
                  <a:cubicBezTo>
                    <a:pt x="39" y="31"/>
                    <a:pt x="42" y="29"/>
                    <a:pt x="43" y="26"/>
                  </a:cubicBezTo>
                  <a:cubicBezTo>
                    <a:pt x="49" y="26"/>
                    <a:pt x="54" y="21"/>
                    <a:pt x="55" y="16"/>
                  </a:cubicBezTo>
                  <a:cubicBezTo>
                    <a:pt x="53" y="16"/>
                    <a:pt x="53" y="16"/>
                    <a:pt x="53" y="16"/>
                  </a:cubicBezTo>
                  <a:cubicBezTo>
                    <a:pt x="53" y="12"/>
                    <a:pt x="53" y="12"/>
                    <a:pt x="53" y="12"/>
                  </a:cubicBezTo>
                  <a:cubicBezTo>
                    <a:pt x="55" y="12"/>
                    <a:pt x="55" y="12"/>
                    <a:pt x="55" y="12"/>
                  </a:cubicBezTo>
                  <a:cubicBezTo>
                    <a:pt x="55" y="8"/>
                    <a:pt x="55" y="8"/>
                    <a:pt x="55" y="8"/>
                  </a:cubicBezTo>
                  <a:cubicBezTo>
                    <a:pt x="53" y="8"/>
                    <a:pt x="53" y="8"/>
                    <a:pt x="53" y="8"/>
                  </a:cubicBezTo>
                  <a:cubicBezTo>
                    <a:pt x="53" y="4"/>
                    <a:pt x="53" y="4"/>
                    <a:pt x="53" y="4"/>
                  </a:cubicBezTo>
                  <a:cubicBezTo>
                    <a:pt x="55" y="4"/>
                    <a:pt x="55" y="4"/>
                    <a:pt x="55" y="4"/>
                  </a:cubicBezTo>
                  <a:cubicBezTo>
                    <a:pt x="55" y="0"/>
                    <a:pt x="55" y="0"/>
                    <a:pt x="55"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grpSp>
        <p:nvGrpSpPr>
          <p:cNvPr id="107" name="组合 106"/>
          <p:cNvGrpSpPr/>
          <p:nvPr userDrawn="1"/>
        </p:nvGrpSpPr>
        <p:grpSpPr>
          <a:xfrm>
            <a:off x="6777513" y="4308672"/>
            <a:ext cx="306468" cy="389805"/>
            <a:chOff x="8145843" y="5425657"/>
            <a:chExt cx="494435" cy="471664"/>
          </a:xfrm>
          <a:solidFill>
            <a:srgbClr val="FFC000"/>
          </a:solidFill>
        </p:grpSpPr>
        <p:sp>
          <p:nvSpPr>
            <p:cNvPr id="108" name="Freeform 850"/>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09" name="Freeform 851"/>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0"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1" name="Freeform 853"/>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2" name="Freeform 854"/>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sp>
          <p:nvSpPr>
            <p:cNvPr id="113" name="Freeform 855"/>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fontAlgn="base">
                <a:spcBef>
                  <a:spcPct val="0"/>
                </a:spcBef>
                <a:spcAft>
                  <a:spcPct val="0"/>
                </a:spcAft>
              </a:pPr>
              <a:endParaRPr lang="zh-CN" altLang="en-US" sz="1015">
                <a:solidFill>
                  <a:srgbClr val="000000"/>
                </a:solidFill>
                <a:cs typeface="+mn-ea"/>
                <a:sym typeface="+mn-lt"/>
              </a:endParaRPr>
            </a:p>
          </p:txBody>
        </p:sp>
      </p:grpSp>
      <p:cxnSp>
        <p:nvCxnSpPr>
          <p:cNvPr id="120" name="直接连接符 119"/>
          <p:cNvCxnSpPr/>
          <p:nvPr userDrawn="1"/>
        </p:nvCxnSpPr>
        <p:spPr>
          <a:xfrm>
            <a:off x="19007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nvCxnSpPr>
        <p:spPr>
          <a:xfrm>
            <a:off x="19007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nvCxnSpPr>
        <p:spPr>
          <a:xfrm>
            <a:off x="42629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nvCxnSpPr>
        <p:spPr>
          <a:xfrm>
            <a:off x="42629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nvCxnSpPr>
        <p:spPr>
          <a:xfrm>
            <a:off x="6625109" y="31393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nvCxnSpPr>
        <p:spPr>
          <a:xfrm>
            <a:off x="6625109" y="5209493"/>
            <a:ext cx="618173"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7" name="组合 12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128" name="组合 127"/>
            <p:cNvGrpSpPr/>
            <p:nvPr/>
          </p:nvGrpSpPr>
          <p:grpSpPr>
            <a:xfrm>
              <a:off x="848004" y="393400"/>
              <a:ext cx="406366" cy="418246"/>
              <a:chOff x="848005" y="369553"/>
              <a:chExt cx="406366" cy="418246"/>
            </a:xfrm>
          </p:grpSpPr>
          <p:sp>
            <p:nvSpPr>
              <p:cNvPr id="130" name="椭圆 12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31" name="椭圆 13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29" name="椭圆 12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132" name="直接连接符 13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138"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139" name="文本占位符 2"/>
          <p:cNvSpPr>
            <a:spLocks noGrp="1"/>
          </p:cNvSpPr>
          <p:nvPr>
            <p:ph type="body" sz="quarter" idx="11" hasCustomPrompt="1"/>
          </p:nvPr>
        </p:nvSpPr>
        <p:spPr>
          <a:xfrm>
            <a:off x="1440566"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1" name="文本占位符 2"/>
          <p:cNvSpPr>
            <a:spLocks noGrp="1"/>
          </p:cNvSpPr>
          <p:nvPr>
            <p:ph type="body" sz="quarter" idx="12" hasCustomPrompt="1"/>
          </p:nvPr>
        </p:nvSpPr>
        <p:spPr>
          <a:xfrm>
            <a:off x="1407864" y="4698477"/>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2" name="文本占位符 2"/>
          <p:cNvSpPr>
            <a:spLocks noGrp="1"/>
          </p:cNvSpPr>
          <p:nvPr>
            <p:ph type="body" sz="quarter" idx="13" hasCustomPrompt="1"/>
          </p:nvPr>
        </p:nvSpPr>
        <p:spPr>
          <a:xfrm>
            <a:off x="3767711" y="2624792"/>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3" name="文本占位符 2"/>
          <p:cNvSpPr>
            <a:spLocks noGrp="1"/>
          </p:cNvSpPr>
          <p:nvPr>
            <p:ph type="body" sz="quarter" idx="14" hasCustomPrompt="1"/>
          </p:nvPr>
        </p:nvSpPr>
        <p:spPr>
          <a:xfrm>
            <a:off x="6138063" y="2633979"/>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4" name="文本占位符 2"/>
          <p:cNvSpPr>
            <a:spLocks noGrp="1"/>
          </p:cNvSpPr>
          <p:nvPr>
            <p:ph type="body" sz="quarter" idx="15" hasCustomPrompt="1"/>
          </p:nvPr>
        </p:nvSpPr>
        <p:spPr>
          <a:xfrm>
            <a:off x="6143352" y="4719361"/>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sp>
        <p:nvSpPr>
          <p:cNvPr id="145" name="文本占位符 2"/>
          <p:cNvSpPr>
            <a:spLocks noGrp="1"/>
          </p:cNvSpPr>
          <p:nvPr>
            <p:ph type="body" sz="quarter" idx="16" hasCustomPrompt="1"/>
          </p:nvPr>
        </p:nvSpPr>
        <p:spPr>
          <a:xfrm>
            <a:off x="3774041" y="4713205"/>
            <a:ext cx="1592264" cy="557213"/>
          </a:xfrm>
        </p:spPr>
        <p:txBody>
          <a:bodyPr>
            <a:noAutofit/>
          </a:bodyPr>
          <a:lstStyle>
            <a:lvl1pPr marL="0" indent="0" algn="ctr">
              <a:buNone/>
              <a:defRPr sz="2000" b="0">
                <a:solidFill>
                  <a:schemeClr val="tx1">
                    <a:lumMod val="65000"/>
                    <a:lumOff val="35000"/>
                  </a:schemeClr>
                </a:solidFill>
              </a:defRPr>
            </a:lvl1pPr>
          </a:lstStyle>
          <a:p>
            <a:pPr lvl="0"/>
            <a:r>
              <a:rPr lang="zh-CN" altLang="en-US" dirty="0"/>
              <a:t>文本</a:t>
            </a:r>
            <a:endParaRPr lang="zh-CN" altLang="en-US" dirty="0"/>
          </a:p>
        </p:txBody>
      </p:sp>
      <p:grpSp>
        <p:nvGrpSpPr>
          <p:cNvPr id="149" name="组合 148"/>
          <p:cNvGrpSpPr/>
          <p:nvPr userDrawn="1"/>
        </p:nvGrpSpPr>
        <p:grpSpPr>
          <a:xfrm>
            <a:off x="6470975" y="437845"/>
            <a:ext cx="2638466" cy="435180"/>
            <a:chOff x="8688288" y="425491"/>
            <a:chExt cx="3517954" cy="435180"/>
          </a:xfrm>
        </p:grpSpPr>
        <p:grpSp>
          <p:nvGrpSpPr>
            <p:cNvPr id="150" name="组合 149"/>
            <p:cNvGrpSpPr/>
            <p:nvPr userDrawn="1"/>
          </p:nvGrpSpPr>
          <p:grpSpPr>
            <a:xfrm>
              <a:off x="8688288" y="425491"/>
              <a:ext cx="3517954" cy="432049"/>
              <a:chOff x="7392144" y="332654"/>
              <a:chExt cx="4799856" cy="432049"/>
            </a:xfrm>
            <a:solidFill>
              <a:srgbClr val="9538B2"/>
            </a:solidFill>
          </p:grpSpPr>
          <p:sp>
            <p:nvSpPr>
              <p:cNvPr id="158" name="直角三角形 15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159" name="矩形 15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51" name="文本框 15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52" name="组合 151"/>
            <p:cNvGrpSpPr/>
            <p:nvPr userDrawn="1"/>
          </p:nvGrpSpPr>
          <p:grpSpPr>
            <a:xfrm>
              <a:off x="8688288" y="425491"/>
              <a:ext cx="3517954" cy="432049"/>
              <a:chOff x="7392144" y="332654"/>
              <a:chExt cx="4799856" cy="432049"/>
            </a:xfrm>
            <a:solidFill>
              <a:srgbClr val="9538B2"/>
            </a:solidFill>
          </p:grpSpPr>
          <p:sp>
            <p:nvSpPr>
              <p:cNvPr id="156" name="直角三角形 15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57" name="矩形 15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53" name="组合 152"/>
            <p:cNvGrpSpPr/>
            <p:nvPr userDrawn="1"/>
          </p:nvGrpSpPr>
          <p:grpSpPr>
            <a:xfrm>
              <a:off x="9096839" y="428621"/>
              <a:ext cx="2708860" cy="432050"/>
              <a:chOff x="8018438" y="1156601"/>
              <a:chExt cx="2708860" cy="432050"/>
            </a:xfrm>
          </p:grpSpPr>
          <p:pic>
            <p:nvPicPr>
              <p:cNvPr id="154" name="图片 15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55" name="图片 15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83082" y="1163835"/>
                <a:ext cx="1944216" cy="244522"/>
              </a:xfrm>
              <a:prstGeom prst="rect">
                <a:avLst/>
              </a:prstGeom>
            </p:spPr>
          </p:pic>
        </p:grpSp>
      </p:gr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14:presetBounceEnd="40000">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14:bounceEnd="40000">
                                          <p:cBhvr additive="base">
                                            <p:cTn id="38" dur="500" fill="hold"/>
                                            <p:tgtEl>
                                              <p:spTgt spid="24"/>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14:presetBounceEnd="40000">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14:bounceEnd="40000">
                                          <p:cBhvr additive="base">
                                            <p:cTn id="46" dur="500" fill="hold"/>
                                            <p:tgtEl>
                                              <p:spTgt spid="85"/>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14:presetBounceEnd="40000">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14:bounceEnd="40000">
                                          <p:cBhvr additive="base">
                                            <p:cTn id="54" dur="500" fill="hold"/>
                                            <p:tgtEl>
                                              <p:spTgt spid="91"/>
                                            </p:tgtEl>
                                            <p:attrNameLst>
                                              <p:attrName>ppt_x</p:attrName>
                                            </p:attrNameLst>
                                          </p:cBhvr>
                                          <p:tavLst>
                                            <p:tav tm="0">
                                              <p:val>
                                                <p:strVal val="#ppt_x"/>
                                              </p:val>
                                            </p:tav>
                                            <p:tav tm="100000">
                                              <p:val>
                                                <p:strVal val="#ppt_x"/>
                                              </p:val>
                                            </p:tav>
                                          </p:tavLst>
                                        </p:anim>
                                        <p:anim calcmode="lin" valueType="num" p14:bounceEnd="40000">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14:presetBounceEnd="40000">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14:bounceEnd="40000">
                                          <p:cBhvr additive="base">
                                            <p:cTn id="62" dur="500" fill="hold"/>
                                            <p:tgtEl>
                                              <p:spTgt spid="94"/>
                                            </p:tgtEl>
                                            <p:attrNameLst>
                                              <p:attrName>ppt_x</p:attrName>
                                            </p:attrNameLst>
                                          </p:cBhvr>
                                          <p:tavLst>
                                            <p:tav tm="0">
                                              <p:val>
                                                <p:strVal val="#ppt_x"/>
                                              </p:val>
                                            </p:tav>
                                            <p:tav tm="100000">
                                              <p:val>
                                                <p:strVal val="#ppt_x"/>
                                              </p:val>
                                            </p:tav>
                                          </p:tavLst>
                                        </p:anim>
                                        <p:anim calcmode="lin" valueType="num" p14:bounceEnd="40000">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14:presetBounceEnd="40000">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14:bounceEnd="40000">
                                          <p:cBhvr additive="base">
                                            <p:cTn id="70" dur="500" fill="hold"/>
                                            <p:tgtEl>
                                              <p:spTgt spid="95"/>
                                            </p:tgtEl>
                                            <p:attrNameLst>
                                              <p:attrName>ppt_x</p:attrName>
                                            </p:attrNameLst>
                                          </p:cBhvr>
                                          <p:tavLst>
                                            <p:tav tm="0">
                                              <p:val>
                                                <p:strVal val="#ppt_x"/>
                                              </p:val>
                                            </p:tav>
                                            <p:tav tm="100000">
                                              <p:val>
                                                <p:strVal val="#ppt_x"/>
                                              </p:val>
                                            </p:tav>
                                          </p:tavLst>
                                        </p:anim>
                                        <p:anim calcmode="lin" valueType="num" p14:bounceEnd="40000">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14:presetBounceEnd="40000">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14:bounceEnd="40000">
                                          <p:cBhvr additive="base">
                                            <p:cTn id="78" dur="500" fill="hold"/>
                                            <p:tgtEl>
                                              <p:spTgt spid="107"/>
                                            </p:tgtEl>
                                            <p:attrNameLst>
                                              <p:attrName>ppt_x</p:attrName>
                                            </p:attrNameLst>
                                          </p:cBhvr>
                                          <p:tavLst>
                                            <p:tav tm="0">
                                              <p:val>
                                                <p:strVal val="#ppt_x"/>
                                              </p:val>
                                            </p:tav>
                                            <p:tav tm="100000">
                                              <p:val>
                                                <p:strVal val="#ppt_x"/>
                                              </p:val>
                                            </p:tav>
                                          </p:tavLst>
                                        </p:anim>
                                        <p:anim calcmode="lin" valueType="num" p14:bounceEnd="40000">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nodeType="withEffect">
                                      <p:stCondLst>
                                        <p:cond delay="20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nodeType="withEffect">
                                      <p:stCondLst>
                                        <p:cond delay="40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nodeType="withEffect">
                                      <p:stCondLst>
                                        <p:cond delay="60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par>
                                    <p:cTn id="25" presetID="53" presetClass="entr" presetSubtype="16" fill="hold" nodeType="withEffect">
                                      <p:stCondLst>
                                        <p:cond delay="800"/>
                                      </p:stCondLst>
                                      <p:childTnLst>
                                        <p:set>
                                          <p:cBhvr>
                                            <p:cTn id="26" dur="1" fill="hold">
                                              <p:stCondLst>
                                                <p:cond delay="0"/>
                                              </p:stCondLst>
                                            </p:cTn>
                                            <p:tgtEl>
                                              <p:spTgt spid="18"/>
                                            </p:tgtEl>
                                            <p:attrNameLst>
                                              <p:attrName>style.visibility</p:attrName>
                                            </p:attrNameLst>
                                          </p:cBhvr>
                                          <p:to>
                                            <p:strVal val="visible"/>
                                          </p:to>
                                        </p:set>
                                        <p:anim calcmode="lin" valueType="num">
                                          <p:cBhvr>
                                            <p:cTn id="27" dur="500" fill="hold"/>
                                            <p:tgtEl>
                                              <p:spTgt spid="18"/>
                                            </p:tgtEl>
                                            <p:attrNameLst>
                                              <p:attrName>ppt_w</p:attrName>
                                            </p:attrNameLst>
                                          </p:cBhvr>
                                          <p:tavLst>
                                            <p:tav tm="0">
                                              <p:val>
                                                <p:fltVal val="0"/>
                                              </p:val>
                                            </p:tav>
                                            <p:tav tm="100000">
                                              <p:val>
                                                <p:strVal val="#ppt_w"/>
                                              </p:val>
                                            </p:tav>
                                          </p:tavLst>
                                        </p:anim>
                                        <p:anim calcmode="lin" valueType="num">
                                          <p:cBhvr>
                                            <p:cTn id="28" dur="500" fill="hold"/>
                                            <p:tgtEl>
                                              <p:spTgt spid="18"/>
                                            </p:tgtEl>
                                            <p:attrNameLst>
                                              <p:attrName>ppt_h</p:attrName>
                                            </p:attrNameLst>
                                          </p:cBhvr>
                                          <p:tavLst>
                                            <p:tav tm="0">
                                              <p:val>
                                                <p:fltVal val="0"/>
                                              </p:val>
                                            </p:tav>
                                            <p:tav tm="100000">
                                              <p:val>
                                                <p:strVal val="#ppt_h"/>
                                              </p:val>
                                            </p:tav>
                                          </p:tavLst>
                                        </p:anim>
                                        <p:animEffect transition="in" filter="fade">
                                          <p:cBhvr>
                                            <p:cTn id="29" dur="500"/>
                                            <p:tgtEl>
                                              <p:spTgt spid="18"/>
                                            </p:tgtEl>
                                          </p:cBhvr>
                                        </p:animEffect>
                                      </p:childTnLst>
                                    </p:cTn>
                                  </p:par>
                                  <p:par>
                                    <p:cTn id="30" presetID="53" presetClass="entr" presetSubtype="16" fill="hold" nodeType="withEffect">
                                      <p:stCondLst>
                                        <p:cond delay="100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childTnLst>
                              </p:cTn>
                            </p:par>
                            <p:par>
                              <p:cTn id="35" fill="hold">
                                <p:stCondLst>
                                  <p:cond delay="500"/>
                                </p:stCondLst>
                                <p:childTnLst>
                                  <p:par>
                                    <p:cTn id="36" presetID="2" presetClass="entr" presetSubtype="4" accel="60000" fill="hold" nodeType="after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ppt_x"/>
                                              </p:val>
                                            </p:tav>
                                            <p:tav tm="100000">
                                              <p:val>
                                                <p:strVal val="#ppt_x"/>
                                              </p:val>
                                            </p:tav>
                                          </p:tavLst>
                                        </p:anim>
                                        <p:anim calcmode="lin" valueType="num">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16" presetClass="entr" presetSubtype="37" fill="hold" nodeType="withEffect">
                                      <p:stCondLst>
                                        <p:cond delay="0"/>
                                      </p:stCondLst>
                                      <p:childTnLst>
                                        <p:set>
                                          <p:cBhvr>
                                            <p:cTn id="41" dur="1" fill="hold">
                                              <p:stCondLst>
                                                <p:cond delay="0"/>
                                              </p:stCondLst>
                                            </p:cTn>
                                            <p:tgtEl>
                                              <p:spTgt spid="120"/>
                                            </p:tgtEl>
                                            <p:attrNameLst>
                                              <p:attrName>style.visibility</p:attrName>
                                            </p:attrNameLst>
                                          </p:cBhvr>
                                          <p:to>
                                            <p:strVal val="visible"/>
                                          </p:to>
                                        </p:set>
                                        <p:animEffect transition="in" filter="barn(outVertical)">
                                          <p:cBhvr>
                                            <p:cTn id="42" dur="500"/>
                                            <p:tgtEl>
                                              <p:spTgt spid="120"/>
                                            </p:tgtEl>
                                          </p:cBhvr>
                                        </p:animEffect>
                                      </p:childTnLst>
                                    </p:cTn>
                                  </p:par>
                                </p:childTnLst>
                              </p:cTn>
                            </p:par>
                            <p:par>
                              <p:cTn id="43" fill="hold">
                                <p:stCondLst>
                                  <p:cond delay="1000"/>
                                </p:stCondLst>
                                <p:childTnLst>
                                  <p:par>
                                    <p:cTn id="44" presetID="2" presetClass="entr" presetSubtype="4" accel="60000" fill="hold" nodeType="afterEffect">
                                      <p:stCondLst>
                                        <p:cond delay="0"/>
                                      </p:stCondLst>
                                      <p:childTnLst>
                                        <p:set>
                                          <p:cBhvr>
                                            <p:cTn id="45" dur="1" fill="hold">
                                              <p:stCondLst>
                                                <p:cond delay="0"/>
                                              </p:stCondLst>
                                            </p:cTn>
                                            <p:tgtEl>
                                              <p:spTgt spid="85"/>
                                            </p:tgtEl>
                                            <p:attrNameLst>
                                              <p:attrName>style.visibility</p:attrName>
                                            </p:attrNameLst>
                                          </p:cBhvr>
                                          <p:to>
                                            <p:strVal val="visible"/>
                                          </p:to>
                                        </p:set>
                                        <p:anim calcmode="lin" valueType="num">
                                          <p:cBhvr additive="base">
                                            <p:cTn id="46" dur="500" fill="hold"/>
                                            <p:tgtEl>
                                              <p:spTgt spid="85"/>
                                            </p:tgtEl>
                                            <p:attrNameLst>
                                              <p:attrName>ppt_x</p:attrName>
                                            </p:attrNameLst>
                                          </p:cBhvr>
                                          <p:tavLst>
                                            <p:tav tm="0">
                                              <p:val>
                                                <p:strVal val="#ppt_x"/>
                                              </p:val>
                                            </p:tav>
                                            <p:tav tm="100000">
                                              <p:val>
                                                <p:strVal val="#ppt_x"/>
                                              </p:val>
                                            </p:tav>
                                          </p:tavLst>
                                        </p:anim>
                                        <p:anim calcmode="lin" valueType="num">
                                          <p:cBhvr additive="base">
                                            <p:cTn id="47" dur="500" fill="hold"/>
                                            <p:tgtEl>
                                              <p:spTgt spid="85"/>
                                            </p:tgtEl>
                                            <p:attrNameLst>
                                              <p:attrName>ppt_y</p:attrName>
                                            </p:attrNameLst>
                                          </p:cBhvr>
                                          <p:tavLst>
                                            <p:tav tm="0">
                                              <p:val>
                                                <p:strVal val="1+#ppt_h/2"/>
                                              </p:val>
                                            </p:tav>
                                            <p:tav tm="100000">
                                              <p:val>
                                                <p:strVal val="#ppt_y"/>
                                              </p:val>
                                            </p:tav>
                                          </p:tavLst>
                                        </p:anim>
                                      </p:childTnLst>
                                    </p:cTn>
                                  </p:par>
                                  <p:par>
                                    <p:cTn id="48" presetID="16" presetClass="entr" presetSubtype="37" fill="hold" nodeType="withEffect">
                                      <p:stCondLst>
                                        <p:cond delay="0"/>
                                      </p:stCondLst>
                                      <p:childTnLst>
                                        <p:set>
                                          <p:cBhvr>
                                            <p:cTn id="49" dur="1" fill="hold">
                                              <p:stCondLst>
                                                <p:cond delay="0"/>
                                              </p:stCondLst>
                                            </p:cTn>
                                            <p:tgtEl>
                                              <p:spTgt spid="122"/>
                                            </p:tgtEl>
                                            <p:attrNameLst>
                                              <p:attrName>style.visibility</p:attrName>
                                            </p:attrNameLst>
                                          </p:cBhvr>
                                          <p:to>
                                            <p:strVal val="visible"/>
                                          </p:to>
                                        </p:set>
                                        <p:animEffect transition="in" filter="barn(outVertical)">
                                          <p:cBhvr>
                                            <p:cTn id="50" dur="500"/>
                                            <p:tgtEl>
                                              <p:spTgt spid="122"/>
                                            </p:tgtEl>
                                          </p:cBhvr>
                                        </p:animEffect>
                                      </p:childTnLst>
                                    </p:cTn>
                                  </p:par>
                                </p:childTnLst>
                              </p:cTn>
                            </p:par>
                            <p:par>
                              <p:cTn id="51" fill="hold">
                                <p:stCondLst>
                                  <p:cond delay="1500"/>
                                </p:stCondLst>
                                <p:childTnLst>
                                  <p:par>
                                    <p:cTn id="52" presetID="2" presetClass="entr" presetSubtype="4" accel="60000" fill="hold" nodeType="afterEffect">
                                      <p:stCondLst>
                                        <p:cond delay="0"/>
                                      </p:stCondLst>
                                      <p:childTnLst>
                                        <p:set>
                                          <p:cBhvr>
                                            <p:cTn id="53" dur="1" fill="hold">
                                              <p:stCondLst>
                                                <p:cond delay="0"/>
                                              </p:stCondLst>
                                            </p:cTn>
                                            <p:tgtEl>
                                              <p:spTgt spid="91"/>
                                            </p:tgtEl>
                                            <p:attrNameLst>
                                              <p:attrName>style.visibility</p:attrName>
                                            </p:attrNameLst>
                                          </p:cBhvr>
                                          <p:to>
                                            <p:strVal val="visible"/>
                                          </p:to>
                                        </p:set>
                                        <p:anim calcmode="lin" valueType="num">
                                          <p:cBhvr additive="base">
                                            <p:cTn id="54" dur="500" fill="hold"/>
                                            <p:tgtEl>
                                              <p:spTgt spid="91"/>
                                            </p:tgtEl>
                                            <p:attrNameLst>
                                              <p:attrName>ppt_x</p:attrName>
                                            </p:attrNameLst>
                                          </p:cBhvr>
                                          <p:tavLst>
                                            <p:tav tm="0">
                                              <p:val>
                                                <p:strVal val="#ppt_x"/>
                                              </p:val>
                                            </p:tav>
                                            <p:tav tm="100000">
                                              <p:val>
                                                <p:strVal val="#ppt_x"/>
                                              </p:val>
                                            </p:tav>
                                          </p:tavLst>
                                        </p:anim>
                                        <p:anim calcmode="lin" valueType="num">
                                          <p:cBhvr additive="base">
                                            <p:cTn id="55" dur="500" fill="hold"/>
                                            <p:tgtEl>
                                              <p:spTgt spid="91"/>
                                            </p:tgtEl>
                                            <p:attrNameLst>
                                              <p:attrName>ppt_y</p:attrName>
                                            </p:attrNameLst>
                                          </p:cBhvr>
                                          <p:tavLst>
                                            <p:tav tm="0">
                                              <p:val>
                                                <p:strVal val="1+#ppt_h/2"/>
                                              </p:val>
                                            </p:tav>
                                            <p:tav tm="100000">
                                              <p:val>
                                                <p:strVal val="#ppt_y"/>
                                              </p:val>
                                            </p:tav>
                                          </p:tavLst>
                                        </p:anim>
                                      </p:childTnLst>
                                    </p:cTn>
                                  </p:par>
                                  <p:par>
                                    <p:cTn id="56" presetID="16" presetClass="entr" presetSubtype="37" fill="hold" nodeType="with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barn(outVertical)">
                                          <p:cBhvr>
                                            <p:cTn id="58" dur="500"/>
                                            <p:tgtEl>
                                              <p:spTgt spid="124"/>
                                            </p:tgtEl>
                                          </p:cBhvr>
                                        </p:animEffect>
                                      </p:childTnLst>
                                    </p:cTn>
                                  </p:par>
                                </p:childTnLst>
                              </p:cTn>
                            </p:par>
                            <p:par>
                              <p:cTn id="59" fill="hold">
                                <p:stCondLst>
                                  <p:cond delay="2000"/>
                                </p:stCondLst>
                                <p:childTnLst>
                                  <p:par>
                                    <p:cTn id="60" presetID="2" presetClass="entr" presetSubtype="4" accel="60000" fill="hold" grpId="0" nodeType="afterEffect">
                                      <p:stCondLst>
                                        <p:cond delay="0"/>
                                      </p:stCondLst>
                                      <p:childTnLst>
                                        <p:set>
                                          <p:cBhvr>
                                            <p:cTn id="61" dur="1" fill="hold">
                                              <p:stCondLst>
                                                <p:cond delay="0"/>
                                              </p:stCondLst>
                                            </p:cTn>
                                            <p:tgtEl>
                                              <p:spTgt spid="94"/>
                                            </p:tgtEl>
                                            <p:attrNameLst>
                                              <p:attrName>style.visibility</p:attrName>
                                            </p:attrNameLst>
                                          </p:cBhvr>
                                          <p:to>
                                            <p:strVal val="visible"/>
                                          </p:to>
                                        </p:set>
                                        <p:anim calcmode="lin" valueType="num">
                                          <p:cBhvr additive="base">
                                            <p:cTn id="62" dur="500" fill="hold"/>
                                            <p:tgtEl>
                                              <p:spTgt spid="94"/>
                                            </p:tgtEl>
                                            <p:attrNameLst>
                                              <p:attrName>ppt_x</p:attrName>
                                            </p:attrNameLst>
                                          </p:cBhvr>
                                          <p:tavLst>
                                            <p:tav tm="0">
                                              <p:val>
                                                <p:strVal val="#ppt_x"/>
                                              </p:val>
                                            </p:tav>
                                            <p:tav tm="100000">
                                              <p:val>
                                                <p:strVal val="#ppt_x"/>
                                              </p:val>
                                            </p:tav>
                                          </p:tavLst>
                                        </p:anim>
                                        <p:anim calcmode="lin" valueType="num">
                                          <p:cBhvr additive="base">
                                            <p:cTn id="63" dur="500" fill="hold"/>
                                            <p:tgtEl>
                                              <p:spTgt spid="94"/>
                                            </p:tgtEl>
                                            <p:attrNameLst>
                                              <p:attrName>ppt_y</p:attrName>
                                            </p:attrNameLst>
                                          </p:cBhvr>
                                          <p:tavLst>
                                            <p:tav tm="0">
                                              <p:val>
                                                <p:strVal val="1+#ppt_h/2"/>
                                              </p:val>
                                            </p:tav>
                                            <p:tav tm="100000">
                                              <p:val>
                                                <p:strVal val="#ppt_y"/>
                                              </p:val>
                                            </p:tav>
                                          </p:tavLst>
                                        </p:anim>
                                      </p:childTnLst>
                                    </p:cTn>
                                  </p:par>
                                  <p:par>
                                    <p:cTn id="64" presetID="16" presetClass="entr" presetSubtype="37" fill="hold"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barn(outVertical)">
                                          <p:cBhvr>
                                            <p:cTn id="66" dur="500"/>
                                            <p:tgtEl>
                                              <p:spTgt spid="121"/>
                                            </p:tgtEl>
                                          </p:cBhvr>
                                        </p:animEffect>
                                      </p:childTnLst>
                                    </p:cTn>
                                  </p:par>
                                </p:childTnLst>
                              </p:cTn>
                            </p:par>
                            <p:par>
                              <p:cTn id="67" fill="hold">
                                <p:stCondLst>
                                  <p:cond delay="2500"/>
                                </p:stCondLst>
                                <p:childTnLst>
                                  <p:par>
                                    <p:cTn id="68" presetID="2" presetClass="entr" presetSubtype="4" accel="60000" fill="hold" nodeType="afterEffect">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cBhvr additive="base">
                                            <p:cTn id="70" dur="500" fill="hold"/>
                                            <p:tgtEl>
                                              <p:spTgt spid="95"/>
                                            </p:tgtEl>
                                            <p:attrNameLst>
                                              <p:attrName>ppt_x</p:attrName>
                                            </p:attrNameLst>
                                          </p:cBhvr>
                                          <p:tavLst>
                                            <p:tav tm="0">
                                              <p:val>
                                                <p:strVal val="#ppt_x"/>
                                              </p:val>
                                            </p:tav>
                                            <p:tav tm="100000">
                                              <p:val>
                                                <p:strVal val="#ppt_x"/>
                                              </p:val>
                                            </p:tav>
                                          </p:tavLst>
                                        </p:anim>
                                        <p:anim calcmode="lin" valueType="num">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16" presetClass="entr" presetSubtype="37" fill="hold" nodeType="withEffect">
                                      <p:stCondLst>
                                        <p:cond delay="0"/>
                                      </p:stCondLst>
                                      <p:childTnLst>
                                        <p:set>
                                          <p:cBhvr>
                                            <p:cTn id="73" dur="1" fill="hold">
                                              <p:stCondLst>
                                                <p:cond delay="0"/>
                                              </p:stCondLst>
                                            </p:cTn>
                                            <p:tgtEl>
                                              <p:spTgt spid="123"/>
                                            </p:tgtEl>
                                            <p:attrNameLst>
                                              <p:attrName>style.visibility</p:attrName>
                                            </p:attrNameLst>
                                          </p:cBhvr>
                                          <p:to>
                                            <p:strVal val="visible"/>
                                          </p:to>
                                        </p:set>
                                        <p:animEffect transition="in" filter="barn(outVertical)">
                                          <p:cBhvr>
                                            <p:cTn id="74" dur="500"/>
                                            <p:tgtEl>
                                              <p:spTgt spid="123"/>
                                            </p:tgtEl>
                                          </p:cBhvr>
                                        </p:animEffect>
                                      </p:childTnLst>
                                    </p:cTn>
                                  </p:par>
                                </p:childTnLst>
                              </p:cTn>
                            </p:par>
                            <p:par>
                              <p:cTn id="75" fill="hold">
                                <p:stCondLst>
                                  <p:cond delay="3000"/>
                                </p:stCondLst>
                                <p:childTnLst>
                                  <p:par>
                                    <p:cTn id="76" presetID="2" presetClass="entr" presetSubtype="4" accel="60000" fill="hold" nodeType="afterEffect">
                                      <p:stCondLst>
                                        <p:cond delay="0"/>
                                      </p:stCondLst>
                                      <p:childTnLst>
                                        <p:set>
                                          <p:cBhvr>
                                            <p:cTn id="77" dur="1" fill="hold">
                                              <p:stCondLst>
                                                <p:cond delay="0"/>
                                              </p:stCondLst>
                                            </p:cTn>
                                            <p:tgtEl>
                                              <p:spTgt spid="107"/>
                                            </p:tgtEl>
                                            <p:attrNameLst>
                                              <p:attrName>style.visibility</p:attrName>
                                            </p:attrNameLst>
                                          </p:cBhvr>
                                          <p:to>
                                            <p:strVal val="visible"/>
                                          </p:to>
                                        </p:set>
                                        <p:anim calcmode="lin" valueType="num">
                                          <p:cBhvr additive="base">
                                            <p:cTn id="78" dur="500" fill="hold"/>
                                            <p:tgtEl>
                                              <p:spTgt spid="107"/>
                                            </p:tgtEl>
                                            <p:attrNameLst>
                                              <p:attrName>ppt_x</p:attrName>
                                            </p:attrNameLst>
                                          </p:cBhvr>
                                          <p:tavLst>
                                            <p:tav tm="0">
                                              <p:val>
                                                <p:strVal val="#ppt_x"/>
                                              </p:val>
                                            </p:tav>
                                            <p:tav tm="100000">
                                              <p:val>
                                                <p:strVal val="#ppt_x"/>
                                              </p:val>
                                            </p:tav>
                                          </p:tavLst>
                                        </p:anim>
                                        <p:anim calcmode="lin" valueType="num">
                                          <p:cBhvr additive="base">
                                            <p:cTn id="79" dur="500" fill="hold"/>
                                            <p:tgtEl>
                                              <p:spTgt spid="107"/>
                                            </p:tgtEl>
                                            <p:attrNameLst>
                                              <p:attrName>ppt_y</p:attrName>
                                            </p:attrNameLst>
                                          </p:cBhvr>
                                          <p:tavLst>
                                            <p:tav tm="0">
                                              <p:val>
                                                <p:strVal val="1+#ppt_h/2"/>
                                              </p:val>
                                            </p:tav>
                                            <p:tav tm="100000">
                                              <p:val>
                                                <p:strVal val="#ppt_y"/>
                                              </p:val>
                                            </p:tav>
                                          </p:tavLst>
                                        </p:anim>
                                      </p:childTnLst>
                                    </p:cTn>
                                  </p:par>
                                  <p:par>
                                    <p:cTn id="80" presetID="16" presetClass="entr" presetSubtype="37" fill="hold" nodeType="with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barn(outVertical)">
                                          <p:cBhvr>
                                            <p:cTn id="82" dur="500"/>
                                            <p:tgtEl>
                                              <p:spTgt spid="125"/>
                                            </p:tgtEl>
                                          </p:cBhvr>
                                        </p:animEffect>
                                      </p:childTnLst>
                                    </p:cTn>
                                  </p:par>
                                  <p:par>
                                    <p:cTn id="83" presetID="10" presetClass="entr" presetSubtype="0" fill="hold" nodeType="withEffect">
                                      <p:stCondLst>
                                        <p:cond delay="100"/>
                                      </p:stCondLst>
                                      <p:childTnLst>
                                        <p:set>
                                          <p:cBhvr>
                                            <p:cTn id="84" dur="1" fill="hold">
                                              <p:stCondLst>
                                                <p:cond delay="0"/>
                                              </p:stCondLst>
                                            </p:cTn>
                                            <p:tgtEl>
                                              <p:spTgt spid="127"/>
                                            </p:tgtEl>
                                            <p:attrNameLst>
                                              <p:attrName>style.visibility</p:attrName>
                                            </p:attrNameLst>
                                          </p:cBhvr>
                                          <p:to>
                                            <p:strVal val="visible"/>
                                          </p:to>
                                        </p:set>
                                        <p:animEffect transition="in" filter="fade">
                                          <p:cBhvr>
                                            <p:cTn id="85"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ldLvl="0" animBg="1"/>
        </p:bldLst>
      </p:timing>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灰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0"/>
            <a:ext cx="9144000" cy="6858000"/>
          </a:xfrm>
          <a:prstGeom prst="rect">
            <a:avLst/>
          </a:prstGeom>
        </p:spPr>
      </p:pic>
    </p:spTree>
  </p:cSld>
  <p:clrMapOvr>
    <a:masterClrMapping/>
  </p:clrMapOvr>
  <p:transition spd="med">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23141"/>
            <a:ext cx="9144000" cy="6881141"/>
          </a:xfrm>
          <a:prstGeom prst="rect">
            <a:avLst/>
          </a:prstGeom>
        </p:spPr>
      </p:pic>
      <p:sp>
        <p:nvSpPr>
          <p:cNvPr id="3" name="矩形 2"/>
          <p:cNvSpPr/>
          <p:nvPr userDrawn="1"/>
        </p:nvSpPr>
        <p:spPr>
          <a:xfrm>
            <a:off x="0" y="0"/>
            <a:ext cx="9144000" cy="6858000"/>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4" name="组合 3"/>
          <p:cNvGrpSpPr/>
          <p:nvPr userDrawn="1"/>
        </p:nvGrpSpPr>
        <p:grpSpPr>
          <a:xfrm>
            <a:off x="0" y="-23141"/>
            <a:ext cx="9144000" cy="6881141"/>
            <a:chOff x="0" y="-17356"/>
            <a:chExt cx="9144000" cy="5160856"/>
          </a:xfrm>
        </p:grpSpPr>
        <p:pic>
          <p:nvPicPr>
            <p:cNvPr id="2" name="图片 1"/>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17356"/>
              <a:ext cx="9144000" cy="5160856"/>
            </a:xfrm>
            <a:prstGeom prst="rect">
              <a:avLst/>
            </a:prstGeom>
          </p:spPr>
        </p:pic>
        <p:sp>
          <p:nvSpPr>
            <p:cNvPr id="3" name="矩形 2"/>
            <p:cNvSpPr/>
            <p:nvPr userDrawn="1"/>
          </p:nvSpPr>
          <p:spPr>
            <a:xfrm>
              <a:off x="0" y="0"/>
              <a:ext cx="9144000" cy="5143500"/>
            </a:xfrm>
            <a:prstGeom prst="rect">
              <a:avLst/>
            </a:prstGeom>
            <a:solidFill>
              <a:srgbClr val="42235B">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800"/>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7" name="组合 6"/>
          <p:cNvGrpSpPr/>
          <p:nvPr userDrawn="1"/>
        </p:nvGrpSpPr>
        <p:grpSpPr>
          <a:xfrm>
            <a:off x="4185905" y="2237181"/>
            <a:ext cx="800572" cy="1098636"/>
            <a:chOff x="1827622" y="1343919"/>
            <a:chExt cx="2304000" cy="2304000"/>
          </a:xfrm>
        </p:grpSpPr>
        <p:sp>
          <p:nvSpPr>
            <p:cNvPr id="8" name="椭圆 7"/>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椭圆 8"/>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grpSp>
        <p:nvGrpSpPr>
          <p:cNvPr id="10" name="组合 9"/>
          <p:cNvGrpSpPr/>
          <p:nvPr userDrawn="1"/>
        </p:nvGrpSpPr>
        <p:grpSpPr>
          <a:xfrm>
            <a:off x="4185905" y="3623265"/>
            <a:ext cx="800572" cy="1098636"/>
            <a:chOff x="1827622" y="1343919"/>
            <a:chExt cx="2304000" cy="2304000"/>
          </a:xfrm>
        </p:grpSpPr>
        <p:sp>
          <p:nvSpPr>
            <p:cNvPr id="11" name="椭圆 10"/>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2" name="椭圆 11"/>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grpSp>
        <p:nvGrpSpPr>
          <p:cNvPr id="13" name="组合 12"/>
          <p:cNvGrpSpPr/>
          <p:nvPr userDrawn="1"/>
        </p:nvGrpSpPr>
        <p:grpSpPr>
          <a:xfrm>
            <a:off x="4220553" y="5037422"/>
            <a:ext cx="800572" cy="1098636"/>
            <a:chOff x="1827622" y="1343919"/>
            <a:chExt cx="2304000" cy="2304000"/>
          </a:xfrm>
        </p:grpSpPr>
        <p:sp>
          <p:nvSpPr>
            <p:cNvPr id="14" name="椭圆 13"/>
            <p:cNvSpPr/>
            <p:nvPr/>
          </p:nvSpPr>
          <p:spPr>
            <a:xfrm>
              <a:off x="1827622" y="1343919"/>
              <a:ext cx="2304000" cy="2304000"/>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571500" dist="355600" dir="7800000" sx="88000" sy="88000" algn="tr"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5" name="椭圆 14"/>
            <p:cNvSpPr/>
            <p:nvPr/>
          </p:nvSpPr>
          <p:spPr>
            <a:xfrm>
              <a:off x="1877480" y="1393778"/>
              <a:ext cx="2204283" cy="2204283"/>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lvl="0" algn="ctr"/>
              <a:endParaRPr lang="zh-CN" altLang="en-US" sz="780" dirty="0">
                <a:solidFill>
                  <a:schemeClr val="tx1">
                    <a:lumMod val="75000"/>
                    <a:lumOff val="25000"/>
                  </a:schemeClr>
                </a:solidFill>
                <a:cs typeface="+mn-ea"/>
                <a:sym typeface="+mn-lt"/>
              </a:endParaRPr>
            </a:p>
          </p:txBody>
        </p:sp>
      </p:grpSp>
      <p:sp>
        <p:nvSpPr>
          <p:cNvPr id="16" name="Freeform 6"/>
          <p:cNvSpPr>
            <a:spLocks noEditPoints="1"/>
          </p:cNvSpPr>
          <p:nvPr userDrawn="1"/>
        </p:nvSpPr>
        <p:spPr bwMode="auto">
          <a:xfrm>
            <a:off x="4325870" y="2498971"/>
            <a:ext cx="520637" cy="510022"/>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rgbClr val="7030A0"/>
          </a:solidFill>
          <a:ln>
            <a:noFill/>
          </a:ln>
        </p:spPr>
        <p:txBody>
          <a:bodyPr vert="horz" wrap="square" lIns="67327" tIns="33663" rIns="67327" bIns="33663" numCol="1" anchor="t" anchorCtr="0" compatLnSpc="1"/>
          <a:lstStyle/>
          <a:p>
            <a:endParaRPr lang="zh-CN" altLang="en-US" sz="1375">
              <a:solidFill>
                <a:srgbClr val="DA0000"/>
              </a:solidFill>
              <a:cs typeface="+mn-ea"/>
              <a:sym typeface="+mn-lt"/>
            </a:endParaRPr>
          </a:p>
        </p:txBody>
      </p:sp>
      <p:sp>
        <p:nvSpPr>
          <p:cNvPr id="17" name="Freeform 45"/>
          <p:cNvSpPr>
            <a:spLocks noEditPoints="1"/>
          </p:cNvSpPr>
          <p:nvPr userDrawn="1"/>
        </p:nvSpPr>
        <p:spPr bwMode="auto">
          <a:xfrm>
            <a:off x="4326587" y="3779242"/>
            <a:ext cx="515903" cy="786686"/>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rgbClr val="7030A0"/>
          </a:solidFill>
          <a:ln>
            <a:noFill/>
          </a:ln>
        </p:spPr>
        <p:txBody>
          <a:bodyPr vert="horz" wrap="square" lIns="59652" tIns="29825" rIns="59652" bIns="29825" numCol="1" anchor="t" anchorCtr="0" compatLnSpc="1"/>
          <a:lstStyle/>
          <a:p>
            <a:endParaRPr lang="zh-CN" altLang="en-US" sz="1375" dirty="0">
              <a:cs typeface="+mn-ea"/>
              <a:sym typeface="+mn-lt"/>
            </a:endParaRPr>
          </a:p>
        </p:txBody>
      </p:sp>
      <p:sp>
        <p:nvSpPr>
          <p:cNvPr id="18" name="Freeform 44"/>
          <p:cNvSpPr>
            <a:spLocks noEditPoints="1"/>
          </p:cNvSpPr>
          <p:nvPr userDrawn="1"/>
        </p:nvSpPr>
        <p:spPr bwMode="auto">
          <a:xfrm>
            <a:off x="4364774" y="5322143"/>
            <a:ext cx="442834" cy="529198"/>
          </a:xfrm>
          <a:custGeom>
            <a:avLst/>
            <a:gdLst>
              <a:gd name="T0" fmla="*/ 41 w 62"/>
              <a:gd name="T1" fmla="*/ 31 h 54"/>
              <a:gd name="T2" fmla="*/ 34 w 62"/>
              <a:gd name="T3" fmla="*/ 23 h 54"/>
              <a:gd name="T4" fmla="*/ 33 w 62"/>
              <a:gd name="T5" fmla="*/ 17 h 54"/>
              <a:gd name="T6" fmla="*/ 30 w 62"/>
              <a:gd name="T7" fmla="*/ 20 h 54"/>
              <a:gd name="T8" fmla="*/ 23 w 62"/>
              <a:gd name="T9" fmla="*/ 13 h 54"/>
              <a:gd name="T10" fmla="*/ 18 w 62"/>
              <a:gd name="T11" fmla="*/ 17 h 54"/>
              <a:gd name="T12" fmla="*/ 7 w 62"/>
              <a:gd name="T13" fmla="*/ 17 h 54"/>
              <a:gd name="T14" fmla="*/ 7 w 62"/>
              <a:gd name="T15" fmla="*/ 23 h 54"/>
              <a:gd name="T16" fmla="*/ 0 w 62"/>
              <a:gd name="T17" fmla="*/ 31 h 54"/>
              <a:gd name="T18" fmla="*/ 4 w 62"/>
              <a:gd name="T19" fmla="*/ 36 h 54"/>
              <a:gd name="T20" fmla="*/ 4 w 62"/>
              <a:gd name="T21" fmla="*/ 46 h 54"/>
              <a:gd name="T22" fmla="*/ 10 w 62"/>
              <a:gd name="T23" fmla="*/ 47 h 54"/>
              <a:gd name="T24" fmla="*/ 18 w 62"/>
              <a:gd name="T25" fmla="*/ 54 h 54"/>
              <a:gd name="T26" fmla="*/ 23 w 62"/>
              <a:gd name="T27" fmla="*/ 50 h 54"/>
              <a:gd name="T28" fmla="*/ 32 w 62"/>
              <a:gd name="T29" fmla="*/ 48 h 54"/>
              <a:gd name="T30" fmla="*/ 37 w 62"/>
              <a:gd name="T31" fmla="*/ 46 h 54"/>
              <a:gd name="T32" fmla="*/ 37 w 62"/>
              <a:gd name="T33" fmla="*/ 36 h 54"/>
              <a:gd name="T34" fmla="*/ 32 w 62"/>
              <a:gd name="T35" fmla="*/ 38 h 54"/>
              <a:gd name="T36" fmla="*/ 20 w 62"/>
              <a:gd name="T37" fmla="*/ 46 h 54"/>
              <a:gd name="T38" fmla="*/ 20 w 62"/>
              <a:gd name="T39" fmla="*/ 21 h 54"/>
              <a:gd name="T40" fmla="*/ 33 w 62"/>
              <a:gd name="T41" fmla="*/ 33 h 54"/>
              <a:gd name="T42" fmla="*/ 58 w 62"/>
              <a:gd name="T43" fmla="*/ 35 h 54"/>
              <a:gd name="T44" fmla="*/ 62 w 62"/>
              <a:gd name="T45" fmla="*/ 38 h 54"/>
              <a:gd name="T46" fmla="*/ 60 w 62"/>
              <a:gd name="T47" fmla="*/ 41 h 54"/>
              <a:gd name="T48" fmla="*/ 59 w 62"/>
              <a:gd name="T49" fmla="*/ 46 h 54"/>
              <a:gd name="T50" fmla="*/ 56 w 62"/>
              <a:gd name="T51" fmla="*/ 47 h 54"/>
              <a:gd name="T52" fmla="*/ 52 w 62"/>
              <a:gd name="T53" fmla="*/ 50 h 54"/>
              <a:gd name="T54" fmla="*/ 50 w 62"/>
              <a:gd name="T55" fmla="*/ 48 h 54"/>
              <a:gd name="T56" fmla="*/ 45 w 62"/>
              <a:gd name="T57" fmla="*/ 48 h 54"/>
              <a:gd name="T58" fmla="*/ 44 w 62"/>
              <a:gd name="T59" fmla="*/ 45 h 54"/>
              <a:gd name="T60" fmla="*/ 41 w 62"/>
              <a:gd name="T61" fmla="*/ 41 h 54"/>
              <a:gd name="T62" fmla="*/ 43 w 62"/>
              <a:gd name="T63" fmla="*/ 39 h 54"/>
              <a:gd name="T64" fmla="*/ 43 w 62"/>
              <a:gd name="T65" fmla="*/ 33 h 54"/>
              <a:gd name="T66" fmla="*/ 46 w 62"/>
              <a:gd name="T67" fmla="*/ 33 h 54"/>
              <a:gd name="T68" fmla="*/ 50 w 62"/>
              <a:gd name="T69" fmla="*/ 29 h 54"/>
              <a:gd name="T70" fmla="*/ 52 w 62"/>
              <a:gd name="T71" fmla="*/ 31 h 54"/>
              <a:gd name="T72" fmla="*/ 58 w 62"/>
              <a:gd name="T73" fmla="*/ 31 h 54"/>
              <a:gd name="T74" fmla="*/ 58 w 62"/>
              <a:gd name="T75" fmla="*/ 35 h 54"/>
              <a:gd name="T76" fmla="*/ 57 w 62"/>
              <a:gd name="T77" fmla="*/ 40 h 54"/>
              <a:gd name="T78" fmla="*/ 45 w 62"/>
              <a:gd name="T79" fmla="*/ 40 h 54"/>
              <a:gd name="T80" fmla="*/ 51 w 62"/>
              <a:gd name="T81" fmla="*/ 46 h 54"/>
              <a:gd name="T82" fmla="*/ 62 w 62"/>
              <a:gd name="T83" fmla="*/ 12 h 54"/>
              <a:gd name="T84" fmla="*/ 59 w 62"/>
              <a:gd name="T85" fmla="*/ 15 h 54"/>
              <a:gd name="T86" fmla="*/ 59 w 62"/>
              <a:gd name="T87" fmla="*/ 22 h 54"/>
              <a:gd name="T88" fmla="*/ 55 w 62"/>
              <a:gd name="T89" fmla="*/ 23 h 54"/>
              <a:gd name="T90" fmla="*/ 50 w 62"/>
              <a:gd name="T91" fmla="*/ 28 h 54"/>
              <a:gd name="T92" fmla="*/ 46 w 62"/>
              <a:gd name="T93" fmla="*/ 25 h 54"/>
              <a:gd name="T94" fmla="*/ 39 w 62"/>
              <a:gd name="T95" fmla="*/ 25 h 54"/>
              <a:gd name="T96" fmla="*/ 39 w 62"/>
              <a:gd name="T97" fmla="*/ 20 h 54"/>
              <a:gd name="T98" fmla="*/ 34 w 62"/>
              <a:gd name="T99" fmla="*/ 15 h 54"/>
              <a:gd name="T100" fmla="*/ 37 w 62"/>
              <a:gd name="T101" fmla="*/ 12 h 54"/>
              <a:gd name="T102" fmla="*/ 37 w 62"/>
              <a:gd name="T103" fmla="*/ 5 h 54"/>
              <a:gd name="T104" fmla="*/ 41 w 62"/>
              <a:gd name="T105" fmla="*/ 5 h 54"/>
              <a:gd name="T106" fmla="*/ 46 w 62"/>
              <a:gd name="T107" fmla="*/ 0 h 54"/>
              <a:gd name="T108" fmla="*/ 49 w 62"/>
              <a:gd name="T109" fmla="*/ 3 h 54"/>
              <a:gd name="T110" fmla="*/ 56 w 62"/>
              <a:gd name="T111" fmla="*/ 3 h 54"/>
              <a:gd name="T112" fmla="*/ 57 w 62"/>
              <a:gd name="T113" fmla="*/ 7 h 54"/>
              <a:gd name="T114" fmla="*/ 48 w 62"/>
              <a:gd name="T115" fmla="*/ 22 h 54"/>
              <a:gd name="T116" fmla="*/ 40 w 62"/>
              <a:gd name="T117" fmla="*/ 14 h 54"/>
              <a:gd name="T118" fmla="*/ 56 w 62"/>
              <a:gd name="T119" fmla="*/ 1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2" h="54">
                <a:moveTo>
                  <a:pt x="41" y="36"/>
                </a:moveTo>
                <a:cubicBezTo>
                  <a:pt x="41" y="31"/>
                  <a:pt x="41" y="31"/>
                  <a:pt x="41" y="31"/>
                </a:cubicBezTo>
                <a:cubicBezTo>
                  <a:pt x="37" y="31"/>
                  <a:pt x="37" y="31"/>
                  <a:pt x="37" y="31"/>
                </a:cubicBezTo>
                <a:cubicBezTo>
                  <a:pt x="37" y="28"/>
                  <a:pt x="36" y="25"/>
                  <a:pt x="34" y="23"/>
                </a:cubicBezTo>
                <a:cubicBezTo>
                  <a:pt x="37" y="20"/>
                  <a:pt x="37" y="20"/>
                  <a:pt x="37" y="20"/>
                </a:cubicBezTo>
                <a:cubicBezTo>
                  <a:pt x="33" y="17"/>
                  <a:pt x="33" y="17"/>
                  <a:pt x="33" y="17"/>
                </a:cubicBezTo>
                <a:cubicBezTo>
                  <a:pt x="32" y="18"/>
                  <a:pt x="32" y="18"/>
                  <a:pt x="32" y="18"/>
                </a:cubicBezTo>
                <a:cubicBezTo>
                  <a:pt x="30" y="20"/>
                  <a:pt x="30" y="20"/>
                  <a:pt x="30" y="20"/>
                </a:cubicBezTo>
                <a:cubicBezTo>
                  <a:pt x="28" y="18"/>
                  <a:pt x="26" y="17"/>
                  <a:pt x="23" y="17"/>
                </a:cubicBezTo>
                <a:cubicBezTo>
                  <a:pt x="23" y="13"/>
                  <a:pt x="23" y="13"/>
                  <a:pt x="23" y="13"/>
                </a:cubicBezTo>
                <a:cubicBezTo>
                  <a:pt x="18" y="13"/>
                  <a:pt x="18" y="13"/>
                  <a:pt x="18" y="13"/>
                </a:cubicBezTo>
                <a:cubicBezTo>
                  <a:pt x="18" y="17"/>
                  <a:pt x="18" y="17"/>
                  <a:pt x="18" y="17"/>
                </a:cubicBezTo>
                <a:cubicBezTo>
                  <a:pt x="15" y="17"/>
                  <a:pt x="12" y="18"/>
                  <a:pt x="10" y="20"/>
                </a:cubicBezTo>
                <a:cubicBezTo>
                  <a:pt x="7" y="17"/>
                  <a:pt x="7" y="17"/>
                  <a:pt x="7" y="17"/>
                </a:cubicBezTo>
                <a:cubicBezTo>
                  <a:pt x="4" y="20"/>
                  <a:pt x="4" y="20"/>
                  <a:pt x="4" y="20"/>
                </a:cubicBezTo>
                <a:cubicBezTo>
                  <a:pt x="7" y="23"/>
                  <a:pt x="7" y="23"/>
                  <a:pt x="7" y="23"/>
                </a:cubicBezTo>
                <a:cubicBezTo>
                  <a:pt x="5" y="26"/>
                  <a:pt x="4" y="28"/>
                  <a:pt x="4" y="31"/>
                </a:cubicBezTo>
                <a:cubicBezTo>
                  <a:pt x="0" y="31"/>
                  <a:pt x="0" y="31"/>
                  <a:pt x="0" y="31"/>
                </a:cubicBezTo>
                <a:cubicBezTo>
                  <a:pt x="0" y="36"/>
                  <a:pt x="0" y="36"/>
                  <a:pt x="0" y="36"/>
                </a:cubicBezTo>
                <a:cubicBezTo>
                  <a:pt x="4" y="36"/>
                  <a:pt x="4" y="36"/>
                  <a:pt x="4" y="36"/>
                </a:cubicBezTo>
                <a:cubicBezTo>
                  <a:pt x="4" y="39"/>
                  <a:pt x="5" y="41"/>
                  <a:pt x="7" y="44"/>
                </a:cubicBezTo>
                <a:cubicBezTo>
                  <a:pt x="4" y="46"/>
                  <a:pt x="4" y="46"/>
                  <a:pt x="4" y="46"/>
                </a:cubicBezTo>
                <a:cubicBezTo>
                  <a:pt x="7" y="50"/>
                  <a:pt x="7" y="50"/>
                  <a:pt x="7" y="50"/>
                </a:cubicBezTo>
                <a:cubicBezTo>
                  <a:pt x="10" y="47"/>
                  <a:pt x="10" y="47"/>
                  <a:pt x="10" y="47"/>
                </a:cubicBezTo>
                <a:cubicBezTo>
                  <a:pt x="12" y="49"/>
                  <a:pt x="15" y="50"/>
                  <a:pt x="18" y="50"/>
                </a:cubicBezTo>
                <a:cubicBezTo>
                  <a:pt x="18" y="54"/>
                  <a:pt x="18" y="54"/>
                  <a:pt x="18" y="54"/>
                </a:cubicBezTo>
                <a:cubicBezTo>
                  <a:pt x="23" y="54"/>
                  <a:pt x="23" y="54"/>
                  <a:pt x="23" y="54"/>
                </a:cubicBezTo>
                <a:cubicBezTo>
                  <a:pt x="23" y="50"/>
                  <a:pt x="23" y="50"/>
                  <a:pt x="23" y="50"/>
                </a:cubicBezTo>
                <a:cubicBezTo>
                  <a:pt x="26" y="50"/>
                  <a:pt x="28" y="49"/>
                  <a:pt x="31" y="47"/>
                </a:cubicBezTo>
                <a:cubicBezTo>
                  <a:pt x="32" y="48"/>
                  <a:pt x="32" y="48"/>
                  <a:pt x="32" y="48"/>
                </a:cubicBezTo>
                <a:cubicBezTo>
                  <a:pt x="33" y="50"/>
                  <a:pt x="33" y="50"/>
                  <a:pt x="33" y="50"/>
                </a:cubicBezTo>
                <a:cubicBezTo>
                  <a:pt x="37" y="46"/>
                  <a:pt x="37" y="46"/>
                  <a:pt x="37" y="46"/>
                </a:cubicBezTo>
                <a:cubicBezTo>
                  <a:pt x="34" y="43"/>
                  <a:pt x="34" y="43"/>
                  <a:pt x="34" y="43"/>
                </a:cubicBezTo>
                <a:cubicBezTo>
                  <a:pt x="36" y="41"/>
                  <a:pt x="37" y="39"/>
                  <a:pt x="37" y="36"/>
                </a:cubicBezTo>
                <a:cubicBezTo>
                  <a:pt x="41" y="36"/>
                  <a:pt x="41" y="36"/>
                  <a:pt x="41" y="36"/>
                </a:cubicBezTo>
                <a:close/>
                <a:moveTo>
                  <a:pt x="32" y="38"/>
                </a:moveTo>
                <a:cubicBezTo>
                  <a:pt x="32" y="38"/>
                  <a:pt x="32" y="38"/>
                  <a:pt x="32" y="38"/>
                </a:cubicBezTo>
                <a:cubicBezTo>
                  <a:pt x="30" y="43"/>
                  <a:pt x="26" y="46"/>
                  <a:pt x="20" y="46"/>
                </a:cubicBezTo>
                <a:cubicBezTo>
                  <a:pt x="14" y="46"/>
                  <a:pt x="8" y="40"/>
                  <a:pt x="8" y="33"/>
                </a:cubicBezTo>
                <a:cubicBezTo>
                  <a:pt x="8" y="27"/>
                  <a:pt x="14" y="21"/>
                  <a:pt x="20" y="21"/>
                </a:cubicBezTo>
                <a:cubicBezTo>
                  <a:pt x="26" y="21"/>
                  <a:pt x="30" y="24"/>
                  <a:pt x="32" y="29"/>
                </a:cubicBezTo>
                <a:cubicBezTo>
                  <a:pt x="32" y="30"/>
                  <a:pt x="33" y="32"/>
                  <a:pt x="33" y="33"/>
                </a:cubicBezTo>
                <a:cubicBezTo>
                  <a:pt x="33" y="35"/>
                  <a:pt x="32" y="37"/>
                  <a:pt x="32" y="38"/>
                </a:cubicBezTo>
                <a:close/>
                <a:moveTo>
                  <a:pt x="58" y="35"/>
                </a:moveTo>
                <a:cubicBezTo>
                  <a:pt x="59" y="36"/>
                  <a:pt x="59" y="37"/>
                  <a:pt x="60" y="38"/>
                </a:cubicBezTo>
                <a:cubicBezTo>
                  <a:pt x="62" y="38"/>
                  <a:pt x="62" y="38"/>
                  <a:pt x="62" y="38"/>
                </a:cubicBezTo>
                <a:cubicBezTo>
                  <a:pt x="62" y="41"/>
                  <a:pt x="62" y="41"/>
                  <a:pt x="62" y="41"/>
                </a:cubicBezTo>
                <a:cubicBezTo>
                  <a:pt x="60" y="41"/>
                  <a:pt x="60" y="41"/>
                  <a:pt x="60" y="41"/>
                </a:cubicBezTo>
                <a:cubicBezTo>
                  <a:pt x="59" y="42"/>
                  <a:pt x="59" y="44"/>
                  <a:pt x="58" y="45"/>
                </a:cubicBezTo>
                <a:cubicBezTo>
                  <a:pt x="59" y="46"/>
                  <a:pt x="59" y="46"/>
                  <a:pt x="59" y="46"/>
                </a:cubicBezTo>
                <a:cubicBezTo>
                  <a:pt x="58" y="48"/>
                  <a:pt x="58" y="48"/>
                  <a:pt x="58" y="48"/>
                </a:cubicBezTo>
                <a:cubicBezTo>
                  <a:pt x="56" y="47"/>
                  <a:pt x="56" y="47"/>
                  <a:pt x="56" y="47"/>
                </a:cubicBezTo>
                <a:cubicBezTo>
                  <a:pt x="55" y="47"/>
                  <a:pt x="54" y="48"/>
                  <a:pt x="52" y="48"/>
                </a:cubicBezTo>
                <a:cubicBezTo>
                  <a:pt x="52" y="50"/>
                  <a:pt x="52" y="50"/>
                  <a:pt x="52" y="50"/>
                </a:cubicBezTo>
                <a:cubicBezTo>
                  <a:pt x="50" y="50"/>
                  <a:pt x="50" y="50"/>
                  <a:pt x="50" y="50"/>
                </a:cubicBezTo>
                <a:cubicBezTo>
                  <a:pt x="50" y="48"/>
                  <a:pt x="50" y="48"/>
                  <a:pt x="50" y="48"/>
                </a:cubicBezTo>
                <a:cubicBezTo>
                  <a:pt x="49" y="48"/>
                  <a:pt x="47" y="47"/>
                  <a:pt x="46" y="47"/>
                </a:cubicBezTo>
                <a:cubicBezTo>
                  <a:pt x="45" y="48"/>
                  <a:pt x="45" y="48"/>
                  <a:pt x="45" y="48"/>
                </a:cubicBezTo>
                <a:cubicBezTo>
                  <a:pt x="43" y="46"/>
                  <a:pt x="43" y="46"/>
                  <a:pt x="43" y="46"/>
                </a:cubicBezTo>
                <a:cubicBezTo>
                  <a:pt x="44" y="45"/>
                  <a:pt x="44" y="45"/>
                  <a:pt x="44" y="45"/>
                </a:cubicBezTo>
                <a:cubicBezTo>
                  <a:pt x="43" y="44"/>
                  <a:pt x="43" y="42"/>
                  <a:pt x="43" y="41"/>
                </a:cubicBezTo>
                <a:cubicBezTo>
                  <a:pt x="41" y="41"/>
                  <a:pt x="41" y="41"/>
                  <a:pt x="41" y="41"/>
                </a:cubicBezTo>
                <a:cubicBezTo>
                  <a:pt x="41" y="39"/>
                  <a:pt x="41" y="39"/>
                  <a:pt x="41" y="39"/>
                </a:cubicBezTo>
                <a:cubicBezTo>
                  <a:pt x="43" y="39"/>
                  <a:pt x="43" y="39"/>
                  <a:pt x="43" y="39"/>
                </a:cubicBezTo>
                <a:cubicBezTo>
                  <a:pt x="43" y="37"/>
                  <a:pt x="43" y="36"/>
                  <a:pt x="44" y="35"/>
                </a:cubicBezTo>
                <a:cubicBezTo>
                  <a:pt x="43" y="33"/>
                  <a:pt x="43" y="33"/>
                  <a:pt x="43" y="33"/>
                </a:cubicBezTo>
                <a:cubicBezTo>
                  <a:pt x="45" y="32"/>
                  <a:pt x="45" y="32"/>
                  <a:pt x="45" y="32"/>
                </a:cubicBezTo>
                <a:cubicBezTo>
                  <a:pt x="46" y="33"/>
                  <a:pt x="46" y="33"/>
                  <a:pt x="46" y="33"/>
                </a:cubicBezTo>
                <a:cubicBezTo>
                  <a:pt x="47" y="32"/>
                  <a:pt x="48" y="32"/>
                  <a:pt x="50" y="31"/>
                </a:cubicBezTo>
                <a:cubicBezTo>
                  <a:pt x="50" y="29"/>
                  <a:pt x="50" y="29"/>
                  <a:pt x="50" y="29"/>
                </a:cubicBezTo>
                <a:cubicBezTo>
                  <a:pt x="52" y="29"/>
                  <a:pt x="52" y="29"/>
                  <a:pt x="52" y="29"/>
                </a:cubicBezTo>
                <a:cubicBezTo>
                  <a:pt x="52" y="31"/>
                  <a:pt x="52" y="31"/>
                  <a:pt x="52" y="31"/>
                </a:cubicBezTo>
                <a:cubicBezTo>
                  <a:pt x="54" y="32"/>
                  <a:pt x="55" y="32"/>
                  <a:pt x="56" y="33"/>
                </a:cubicBezTo>
                <a:cubicBezTo>
                  <a:pt x="58" y="31"/>
                  <a:pt x="58" y="31"/>
                  <a:pt x="58" y="31"/>
                </a:cubicBezTo>
                <a:cubicBezTo>
                  <a:pt x="59" y="33"/>
                  <a:pt x="59" y="33"/>
                  <a:pt x="59" y="33"/>
                </a:cubicBezTo>
                <a:cubicBezTo>
                  <a:pt x="58" y="35"/>
                  <a:pt x="58" y="35"/>
                  <a:pt x="58" y="35"/>
                </a:cubicBezTo>
                <a:close/>
                <a:moveTo>
                  <a:pt x="51" y="46"/>
                </a:moveTo>
                <a:cubicBezTo>
                  <a:pt x="55" y="46"/>
                  <a:pt x="57" y="43"/>
                  <a:pt x="57" y="40"/>
                </a:cubicBezTo>
                <a:cubicBezTo>
                  <a:pt x="57" y="36"/>
                  <a:pt x="55" y="34"/>
                  <a:pt x="51" y="34"/>
                </a:cubicBezTo>
                <a:cubicBezTo>
                  <a:pt x="48" y="34"/>
                  <a:pt x="45" y="36"/>
                  <a:pt x="45" y="40"/>
                </a:cubicBezTo>
                <a:cubicBezTo>
                  <a:pt x="45" y="43"/>
                  <a:pt x="48" y="46"/>
                  <a:pt x="51" y="46"/>
                </a:cubicBezTo>
                <a:cubicBezTo>
                  <a:pt x="51" y="46"/>
                  <a:pt x="51" y="46"/>
                  <a:pt x="51" y="46"/>
                </a:cubicBezTo>
                <a:close/>
                <a:moveTo>
                  <a:pt x="59" y="12"/>
                </a:moveTo>
                <a:cubicBezTo>
                  <a:pt x="62" y="12"/>
                  <a:pt x="62" y="12"/>
                  <a:pt x="62" y="12"/>
                </a:cubicBezTo>
                <a:cubicBezTo>
                  <a:pt x="62" y="15"/>
                  <a:pt x="62" y="15"/>
                  <a:pt x="62" y="15"/>
                </a:cubicBezTo>
                <a:cubicBezTo>
                  <a:pt x="59" y="15"/>
                  <a:pt x="59" y="15"/>
                  <a:pt x="59" y="15"/>
                </a:cubicBezTo>
                <a:cubicBezTo>
                  <a:pt x="59" y="17"/>
                  <a:pt x="58" y="19"/>
                  <a:pt x="57" y="20"/>
                </a:cubicBezTo>
                <a:cubicBezTo>
                  <a:pt x="59" y="22"/>
                  <a:pt x="59" y="22"/>
                  <a:pt x="59" y="22"/>
                </a:cubicBezTo>
                <a:cubicBezTo>
                  <a:pt x="56" y="25"/>
                  <a:pt x="56" y="25"/>
                  <a:pt x="56" y="25"/>
                </a:cubicBezTo>
                <a:cubicBezTo>
                  <a:pt x="55" y="23"/>
                  <a:pt x="55" y="23"/>
                  <a:pt x="55" y="23"/>
                </a:cubicBezTo>
                <a:cubicBezTo>
                  <a:pt x="53" y="24"/>
                  <a:pt x="51" y="25"/>
                  <a:pt x="50" y="25"/>
                </a:cubicBezTo>
                <a:cubicBezTo>
                  <a:pt x="50" y="28"/>
                  <a:pt x="50" y="28"/>
                  <a:pt x="50" y="28"/>
                </a:cubicBezTo>
                <a:cubicBezTo>
                  <a:pt x="46" y="28"/>
                  <a:pt x="46" y="28"/>
                  <a:pt x="46" y="28"/>
                </a:cubicBezTo>
                <a:cubicBezTo>
                  <a:pt x="46" y="25"/>
                  <a:pt x="46" y="25"/>
                  <a:pt x="46" y="25"/>
                </a:cubicBezTo>
                <a:cubicBezTo>
                  <a:pt x="44" y="25"/>
                  <a:pt x="43" y="24"/>
                  <a:pt x="41" y="23"/>
                </a:cubicBezTo>
                <a:cubicBezTo>
                  <a:pt x="39" y="25"/>
                  <a:pt x="39" y="25"/>
                  <a:pt x="39" y="25"/>
                </a:cubicBezTo>
                <a:cubicBezTo>
                  <a:pt x="37" y="22"/>
                  <a:pt x="37" y="22"/>
                  <a:pt x="37" y="22"/>
                </a:cubicBezTo>
                <a:cubicBezTo>
                  <a:pt x="39" y="20"/>
                  <a:pt x="39" y="20"/>
                  <a:pt x="39" y="20"/>
                </a:cubicBezTo>
                <a:cubicBezTo>
                  <a:pt x="38" y="19"/>
                  <a:pt x="37" y="17"/>
                  <a:pt x="37" y="15"/>
                </a:cubicBezTo>
                <a:cubicBezTo>
                  <a:pt x="34" y="15"/>
                  <a:pt x="34" y="15"/>
                  <a:pt x="34" y="15"/>
                </a:cubicBezTo>
                <a:cubicBezTo>
                  <a:pt x="34" y="12"/>
                  <a:pt x="34" y="12"/>
                  <a:pt x="34" y="12"/>
                </a:cubicBezTo>
                <a:cubicBezTo>
                  <a:pt x="37" y="12"/>
                  <a:pt x="37" y="12"/>
                  <a:pt x="37" y="12"/>
                </a:cubicBezTo>
                <a:cubicBezTo>
                  <a:pt x="37" y="10"/>
                  <a:pt x="38" y="9"/>
                  <a:pt x="39" y="7"/>
                </a:cubicBezTo>
                <a:cubicBezTo>
                  <a:pt x="37" y="5"/>
                  <a:pt x="37" y="5"/>
                  <a:pt x="37" y="5"/>
                </a:cubicBezTo>
                <a:cubicBezTo>
                  <a:pt x="39" y="3"/>
                  <a:pt x="39" y="3"/>
                  <a:pt x="39" y="3"/>
                </a:cubicBezTo>
                <a:cubicBezTo>
                  <a:pt x="41" y="5"/>
                  <a:pt x="41" y="5"/>
                  <a:pt x="41" y="5"/>
                </a:cubicBezTo>
                <a:cubicBezTo>
                  <a:pt x="43" y="4"/>
                  <a:pt x="44" y="3"/>
                  <a:pt x="46" y="3"/>
                </a:cubicBezTo>
                <a:cubicBezTo>
                  <a:pt x="46" y="0"/>
                  <a:pt x="46" y="0"/>
                  <a:pt x="46" y="0"/>
                </a:cubicBezTo>
                <a:cubicBezTo>
                  <a:pt x="49" y="0"/>
                  <a:pt x="49" y="0"/>
                  <a:pt x="49" y="0"/>
                </a:cubicBezTo>
                <a:cubicBezTo>
                  <a:pt x="49" y="3"/>
                  <a:pt x="49" y="3"/>
                  <a:pt x="49" y="3"/>
                </a:cubicBezTo>
                <a:cubicBezTo>
                  <a:pt x="51" y="3"/>
                  <a:pt x="53" y="4"/>
                  <a:pt x="54" y="5"/>
                </a:cubicBezTo>
                <a:cubicBezTo>
                  <a:pt x="56" y="3"/>
                  <a:pt x="56" y="3"/>
                  <a:pt x="56" y="3"/>
                </a:cubicBezTo>
                <a:cubicBezTo>
                  <a:pt x="59" y="5"/>
                  <a:pt x="59" y="5"/>
                  <a:pt x="59" y="5"/>
                </a:cubicBezTo>
                <a:cubicBezTo>
                  <a:pt x="57" y="7"/>
                  <a:pt x="57" y="7"/>
                  <a:pt x="57" y="7"/>
                </a:cubicBezTo>
                <a:cubicBezTo>
                  <a:pt x="58" y="8"/>
                  <a:pt x="59" y="10"/>
                  <a:pt x="59" y="12"/>
                </a:cubicBezTo>
                <a:close/>
                <a:moveTo>
                  <a:pt x="48" y="22"/>
                </a:moveTo>
                <a:cubicBezTo>
                  <a:pt x="48" y="22"/>
                  <a:pt x="48" y="22"/>
                  <a:pt x="48" y="22"/>
                </a:cubicBezTo>
                <a:cubicBezTo>
                  <a:pt x="43" y="22"/>
                  <a:pt x="40" y="18"/>
                  <a:pt x="40" y="14"/>
                </a:cubicBezTo>
                <a:cubicBezTo>
                  <a:pt x="40" y="9"/>
                  <a:pt x="43" y="6"/>
                  <a:pt x="48" y="6"/>
                </a:cubicBezTo>
                <a:cubicBezTo>
                  <a:pt x="52" y="6"/>
                  <a:pt x="56" y="9"/>
                  <a:pt x="56" y="14"/>
                </a:cubicBezTo>
                <a:cubicBezTo>
                  <a:pt x="56" y="18"/>
                  <a:pt x="52" y="22"/>
                  <a:pt x="48" y="22"/>
                </a:cubicBezTo>
                <a:close/>
              </a:path>
            </a:pathLst>
          </a:custGeom>
          <a:solidFill>
            <a:srgbClr val="7030A0"/>
          </a:solidFill>
          <a:ln>
            <a:noFill/>
          </a:ln>
        </p:spPr>
        <p:txBody>
          <a:bodyPr vert="horz" wrap="square" lIns="59652" tIns="29825" rIns="59652" bIns="29825" numCol="1" anchor="t" anchorCtr="0" compatLnSpc="1"/>
          <a:lstStyle/>
          <a:p>
            <a:endParaRPr lang="zh-CN" altLang="en-US" sz="1375">
              <a:cs typeface="+mn-ea"/>
              <a:sym typeface="+mn-lt"/>
            </a:endParaRPr>
          </a:p>
        </p:txBody>
      </p:sp>
      <p:cxnSp>
        <p:nvCxnSpPr>
          <p:cNvPr id="19" name="直接连接符 18"/>
          <p:cNvCxnSpPr/>
          <p:nvPr userDrawn="1"/>
        </p:nvCxnSpPr>
        <p:spPr>
          <a:xfrm>
            <a:off x="5196362" y="3705448"/>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5196362" y="228684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5196362" y="5119605"/>
            <a:ext cx="0" cy="93427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9" name="椭圆 48"/>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3" name="文本占位符 2"/>
          <p:cNvSpPr>
            <a:spLocks noGrp="1"/>
          </p:cNvSpPr>
          <p:nvPr>
            <p:ph type="body" sz="quarter" idx="10" hasCustomPrompt="1"/>
          </p:nvPr>
        </p:nvSpPr>
        <p:spPr>
          <a:xfrm>
            <a:off x="1119134" y="362908"/>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 name="文本占位符 4"/>
          <p:cNvSpPr>
            <a:spLocks noGrp="1"/>
          </p:cNvSpPr>
          <p:nvPr>
            <p:ph type="body" sz="quarter" idx="11" hasCustomPrompt="1"/>
          </p:nvPr>
        </p:nvSpPr>
        <p:spPr>
          <a:xfrm>
            <a:off x="958217" y="1129403"/>
            <a:ext cx="7536656" cy="590550"/>
          </a:xfrm>
        </p:spPr>
        <p:txBody>
          <a:bodyPr>
            <a:noAutofit/>
          </a:bodyPr>
          <a:lstStyle>
            <a:lvl1pPr marL="0" marR="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sz="2400"/>
            </a:lvl1pPr>
          </a:lstStyle>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r>
              <a:rPr lang="zh-CN" altLang="en-US" dirty="0"/>
              <a:t>请输入文字请输入文字请输入文字请输入文字请输入文字请输入文字</a:t>
            </a: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a:p>
            <a:pPr marL="0" marR="0" lvl="0" indent="0" algn="l" defTabSz="1068070" rtl="0" eaLnBrk="1" fontAlgn="auto" latinLnBrk="0" hangingPunct="1">
              <a:lnSpc>
                <a:spcPct val="100000"/>
              </a:lnSpc>
              <a:spcBef>
                <a:spcPct val="20000"/>
              </a:spcBef>
              <a:spcAft>
                <a:spcPts val="0"/>
              </a:spcAft>
              <a:buClrTx/>
              <a:buSzTx/>
              <a:buFont typeface="Arial" panose="020B0604020202020204" pitchFamily="34" charset="0"/>
              <a:buNone/>
              <a:defRPr/>
            </a:pPr>
            <a:endParaRPr lang="zh-CN" altLang="en-US" dirty="0"/>
          </a:p>
        </p:txBody>
      </p:sp>
      <p:sp>
        <p:nvSpPr>
          <p:cNvPr id="40" name="文本占位符 39"/>
          <p:cNvSpPr>
            <a:spLocks noGrp="1"/>
          </p:cNvSpPr>
          <p:nvPr>
            <p:ph type="body" sz="quarter" idx="13" hasCustomPrompt="1"/>
          </p:nvPr>
        </p:nvSpPr>
        <p:spPr>
          <a:xfrm>
            <a:off x="5321312" y="353839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57" name="文本占位符 39"/>
          <p:cNvSpPr>
            <a:spLocks noGrp="1"/>
          </p:cNvSpPr>
          <p:nvPr>
            <p:ph type="body" sz="quarter" idx="14" hasCustomPrompt="1"/>
          </p:nvPr>
        </p:nvSpPr>
        <p:spPr>
          <a:xfrm>
            <a:off x="5321312" y="4906405"/>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sp>
        <p:nvSpPr>
          <p:cNvPr id="42" name="文本占位符 41"/>
          <p:cNvSpPr>
            <a:spLocks noGrp="1"/>
          </p:cNvSpPr>
          <p:nvPr>
            <p:ph type="body" sz="quarter" idx="15"/>
          </p:nvPr>
        </p:nvSpPr>
        <p:spPr>
          <a:xfrm>
            <a:off x="5423297" y="2786063"/>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8" name="文本占位符 41"/>
          <p:cNvSpPr>
            <a:spLocks noGrp="1"/>
          </p:cNvSpPr>
          <p:nvPr>
            <p:ph type="body" sz="quarter" idx="16"/>
          </p:nvPr>
        </p:nvSpPr>
        <p:spPr>
          <a:xfrm>
            <a:off x="5400140" y="4215919"/>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59" name="文本占位符 41"/>
          <p:cNvSpPr>
            <a:spLocks noGrp="1"/>
          </p:cNvSpPr>
          <p:nvPr>
            <p:ph type="body" sz="quarter" idx="17"/>
          </p:nvPr>
        </p:nvSpPr>
        <p:spPr>
          <a:xfrm>
            <a:off x="5371599" y="5586304"/>
            <a:ext cx="2707141" cy="525980"/>
          </a:xfrm>
          <a:solidFill>
            <a:schemeClr val="bg1">
              <a:lumMod val="95000"/>
            </a:schemeClr>
          </a:solidFill>
        </p:spPr>
        <p:txBody>
          <a:bodyPr>
            <a:normAutofit/>
          </a:bodyPr>
          <a:lstStyle>
            <a:lvl1pPr marL="0" indent="0">
              <a:buNone/>
              <a:defRPr sz="1400">
                <a:solidFill>
                  <a:schemeClr val="tx1">
                    <a:lumMod val="65000"/>
                    <a:lumOff val="35000"/>
                  </a:schemeClr>
                </a:solidFill>
              </a:defRPr>
            </a:lvl1pPr>
          </a:lstStyle>
          <a:p>
            <a:pPr lvl="0"/>
            <a:endParaRPr lang="zh-CN" altLang="en-US" dirty="0"/>
          </a:p>
        </p:txBody>
      </p:sp>
      <p:sp>
        <p:nvSpPr>
          <p:cNvPr id="44" name="图片占位符 43"/>
          <p:cNvSpPr>
            <a:spLocks noGrp="1"/>
          </p:cNvSpPr>
          <p:nvPr>
            <p:ph type="pic" sz="quarter" idx="18"/>
          </p:nvPr>
        </p:nvSpPr>
        <p:spPr>
          <a:xfrm>
            <a:off x="1119188" y="2528888"/>
            <a:ext cx="2481263" cy="3708400"/>
          </a:xfrm>
        </p:spPr>
        <p:txBody>
          <a:bodyPr/>
          <a:lstStyle/>
          <a:p>
            <a:endParaRPr lang="zh-CN" altLang="en-US" dirty="0"/>
          </a:p>
        </p:txBody>
      </p:sp>
      <p:sp>
        <p:nvSpPr>
          <p:cNvPr id="60" name="文本占位符 39"/>
          <p:cNvSpPr>
            <a:spLocks noGrp="1"/>
          </p:cNvSpPr>
          <p:nvPr>
            <p:ph type="body" sz="quarter" idx="19" hasCustomPrompt="1"/>
          </p:nvPr>
        </p:nvSpPr>
        <p:spPr>
          <a:xfrm>
            <a:off x="5321312" y="2129883"/>
            <a:ext cx="886160" cy="428187"/>
          </a:xfrm>
        </p:spPr>
        <p:txBody>
          <a:bodyPr>
            <a:normAutofit/>
          </a:bodyPr>
          <a:lstStyle>
            <a:lvl1pPr marL="0" indent="0">
              <a:buNone/>
              <a:defRPr sz="2000" b="1">
                <a:solidFill>
                  <a:schemeClr val="tx1">
                    <a:lumMod val="65000"/>
                    <a:lumOff val="35000"/>
                  </a:schemeClr>
                </a:solidFill>
              </a:defRPr>
            </a:lvl1pPr>
          </a:lstStyle>
          <a:p>
            <a:pPr lvl="0"/>
            <a:r>
              <a:rPr lang="zh-CN" altLang="en-US" dirty="0"/>
              <a:t>小标题</a:t>
            </a:r>
            <a:endParaRPr lang="zh-CN" altLang="en-US" dirty="0"/>
          </a:p>
        </p:txBody>
      </p:sp>
      <p:grpSp>
        <p:nvGrpSpPr>
          <p:cNvPr id="41" name="组合 40"/>
          <p:cNvGrpSpPr/>
          <p:nvPr userDrawn="1"/>
        </p:nvGrpSpPr>
        <p:grpSpPr>
          <a:xfrm>
            <a:off x="6512116" y="437845"/>
            <a:ext cx="2638466" cy="435180"/>
            <a:chOff x="8688288" y="425491"/>
            <a:chExt cx="3517954" cy="435180"/>
          </a:xfrm>
        </p:grpSpPr>
        <p:grpSp>
          <p:nvGrpSpPr>
            <p:cNvPr id="43" name="组合 42"/>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67" name="矩形 6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45" name="文本框 4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46" name="组合 45"/>
            <p:cNvGrpSpPr/>
            <p:nvPr userDrawn="1"/>
          </p:nvGrpSpPr>
          <p:grpSpPr>
            <a:xfrm>
              <a:off x="8688288" y="425491"/>
              <a:ext cx="3517954" cy="432049"/>
              <a:chOff x="7392144" y="332654"/>
              <a:chExt cx="4799856" cy="432049"/>
            </a:xfrm>
            <a:solidFill>
              <a:srgbClr val="9538B2"/>
            </a:solidFill>
          </p:grpSpPr>
          <p:sp>
            <p:nvSpPr>
              <p:cNvPr id="64" name="直角三角形 6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65" name="矩形 6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61" name="组合 60"/>
            <p:cNvGrpSpPr/>
            <p:nvPr userDrawn="1"/>
          </p:nvGrpSpPr>
          <p:grpSpPr>
            <a:xfrm>
              <a:off x="9096839" y="428621"/>
              <a:ext cx="2708860" cy="432050"/>
              <a:chOff x="8018438" y="1156601"/>
              <a:chExt cx="2708860" cy="432050"/>
            </a:xfrm>
          </p:grpSpPr>
          <p:pic>
            <p:nvPicPr>
              <p:cNvPr id="62" name="图片 6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3" name="图片 62"/>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strVal val="4/3*#ppt_w"/>
                                          </p:val>
                                        </p:tav>
                                        <p:tav tm="100000">
                                          <p:val>
                                            <p:strVal val="#ppt_w"/>
                                          </p:val>
                                        </p:tav>
                                      </p:tavLst>
                                    </p:anim>
                                    <p:anim calcmode="lin" valueType="num">
                                      <p:cBhvr>
                                        <p:cTn id="8" dur="500" fill="hold"/>
                                        <p:tgtEl>
                                          <p:spTgt spid="7"/>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strVal val="4/3*#ppt_w"/>
                                          </p:val>
                                        </p:tav>
                                        <p:tav tm="100000">
                                          <p:val>
                                            <p:strVal val="#ppt_w"/>
                                          </p:val>
                                        </p:tav>
                                      </p:tavLst>
                                    </p:anim>
                                    <p:anim calcmode="lin" valueType="num">
                                      <p:cBhvr>
                                        <p:cTn id="12" dur="500" fill="hold"/>
                                        <p:tgtEl>
                                          <p:spTgt spid="16"/>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23" presetClass="entr" presetSubtype="288"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p:cTn id="16" dur="500" fill="hold"/>
                                        <p:tgtEl>
                                          <p:spTgt spid="10"/>
                                        </p:tgtEl>
                                        <p:attrNameLst>
                                          <p:attrName>ppt_w</p:attrName>
                                        </p:attrNameLst>
                                      </p:cBhvr>
                                      <p:tavLst>
                                        <p:tav tm="0">
                                          <p:val>
                                            <p:strVal val="4/3*#ppt_w"/>
                                          </p:val>
                                        </p:tav>
                                        <p:tav tm="100000">
                                          <p:val>
                                            <p:strVal val="#ppt_w"/>
                                          </p:val>
                                        </p:tav>
                                      </p:tavLst>
                                    </p:anim>
                                    <p:anim calcmode="lin" valueType="num">
                                      <p:cBhvr>
                                        <p:cTn id="17" dur="500" fill="hold"/>
                                        <p:tgtEl>
                                          <p:spTgt spid="10"/>
                                        </p:tgtEl>
                                        <p:attrNameLst>
                                          <p:attrName>ppt_h</p:attrName>
                                        </p:attrNameLst>
                                      </p:cBhvr>
                                      <p:tavLst>
                                        <p:tav tm="0">
                                          <p:val>
                                            <p:strVal val="4/3*#ppt_h"/>
                                          </p:val>
                                        </p:tav>
                                        <p:tav tm="100000">
                                          <p:val>
                                            <p:strVal val="#ppt_h"/>
                                          </p:val>
                                        </p:tav>
                                      </p:tavLst>
                                    </p:anim>
                                  </p:childTnLst>
                                </p:cTn>
                              </p:par>
                              <p:par>
                                <p:cTn id="18" presetID="23" presetClass="entr" presetSubtype="288"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ppt_w</p:attrName>
                                        </p:attrNameLst>
                                      </p:cBhvr>
                                      <p:tavLst>
                                        <p:tav tm="0">
                                          <p:val>
                                            <p:strVal val="4/3*#ppt_w"/>
                                          </p:val>
                                        </p:tav>
                                        <p:tav tm="100000">
                                          <p:val>
                                            <p:strVal val="#ppt_w"/>
                                          </p:val>
                                        </p:tav>
                                      </p:tavLst>
                                    </p:anim>
                                    <p:anim calcmode="lin" valueType="num">
                                      <p:cBhvr>
                                        <p:cTn id="21" dur="500" fill="hold"/>
                                        <p:tgtEl>
                                          <p:spTgt spid="17"/>
                                        </p:tgtEl>
                                        <p:attrNameLst>
                                          <p:attrName>ppt_h</p:attrName>
                                        </p:attrNameLst>
                                      </p:cBhvr>
                                      <p:tavLst>
                                        <p:tav tm="0">
                                          <p:val>
                                            <p:strVal val="4/3*#ppt_h"/>
                                          </p:val>
                                        </p:tav>
                                        <p:tav tm="100000">
                                          <p:val>
                                            <p:strVal val="#ppt_h"/>
                                          </p:val>
                                        </p:tav>
                                      </p:tavLst>
                                    </p:anim>
                                  </p:childTnLst>
                                </p:cTn>
                              </p:par>
                            </p:childTnLst>
                          </p:cTn>
                        </p:par>
                        <p:par>
                          <p:cTn id="22" fill="hold">
                            <p:stCondLst>
                              <p:cond delay="1000"/>
                            </p:stCondLst>
                            <p:childTnLst>
                              <p:par>
                                <p:cTn id="23" presetID="23" presetClass="entr" presetSubtype="288"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strVal val="4/3*#ppt_w"/>
                                          </p:val>
                                        </p:tav>
                                        <p:tav tm="100000">
                                          <p:val>
                                            <p:strVal val="#ppt_w"/>
                                          </p:val>
                                        </p:tav>
                                      </p:tavLst>
                                    </p:anim>
                                    <p:anim calcmode="lin" valueType="num">
                                      <p:cBhvr>
                                        <p:cTn id="26" dur="500" fill="hold"/>
                                        <p:tgtEl>
                                          <p:spTgt spid="13"/>
                                        </p:tgtEl>
                                        <p:attrNameLst>
                                          <p:attrName>ppt_h</p:attrName>
                                        </p:attrNameLst>
                                      </p:cBhvr>
                                      <p:tavLst>
                                        <p:tav tm="0">
                                          <p:val>
                                            <p:strVal val="4/3*#ppt_h"/>
                                          </p:val>
                                        </p:tav>
                                        <p:tav tm="100000">
                                          <p:val>
                                            <p:strVal val="#ppt_h"/>
                                          </p:val>
                                        </p:tav>
                                      </p:tavLst>
                                    </p:anim>
                                  </p:childTnLst>
                                </p:cTn>
                              </p:par>
                              <p:par>
                                <p:cTn id="27" presetID="23" presetClass="entr" presetSubtype="288"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strVal val="4/3*#ppt_w"/>
                                          </p:val>
                                        </p:tav>
                                        <p:tav tm="100000">
                                          <p:val>
                                            <p:strVal val="#ppt_w"/>
                                          </p:val>
                                        </p:tav>
                                      </p:tavLst>
                                    </p:anim>
                                    <p:anim calcmode="lin" valueType="num">
                                      <p:cBhvr>
                                        <p:cTn id="30" dur="500" fill="hold"/>
                                        <p:tgtEl>
                                          <p:spTgt spid="18"/>
                                        </p:tgtEl>
                                        <p:attrNameLst>
                                          <p:attrName>ppt_h</p:attrName>
                                        </p:attrNameLst>
                                      </p:cBhvr>
                                      <p:tavLst>
                                        <p:tav tm="0">
                                          <p:val>
                                            <p:strVal val="4/3*#ppt_h"/>
                                          </p:val>
                                        </p:tav>
                                        <p:tav tm="100000">
                                          <p:val>
                                            <p:strVal val="#ppt_h"/>
                                          </p:val>
                                        </p:tav>
                                      </p:tavLst>
                                    </p:anim>
                                  </p:childTnLst>
                                </p:cTn>
                              </p:par>
                            </p:childTnLst>
                          </p:cTn>
                        </p:par>
                        <p:par>
                          <p:cTn id="31" fill="hold">
                            <p:stCondLst>
                              <p:cond delay="1500"/>
                            </p:stCondLst>
                            <p:childTnLst>
                              <p:par>
                                <p:cTn id="32" presetID="22" presetClass="entr" presetSubtype="4"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down)">
                                      <p:cBhvr>
                                        <p:cTn id="34" dur="500"/>
                                        <p:tgtEl>
                                          <p:spTgt spid="20"/>
                                        </p:tgtEl>
                                      </p:cBhvr>
                                    </p:animEffect>
                                  </p:childTnLst>
                                </p:cTn>
                              </p:par>
                              <p:par>
                                <p:cTn id="35" presetID="22" presetClass="entr" presetSubtype="4"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down)">
                                      <p:cBhvr>
                                        <p:cTn id="37" dur="500"/>
                                        <p:tgtEl>
                                          <p:spTgt spid="19"/>
                                        </p:tgtEl>
                                      </p:cBhvr>
                                    </p:animEffect>
                                  </p:childTnLst>
                                </p:cTn>
                              </p:par>
                              <p:par>
                                <p:cTn id="38" presetID="22" presetClass="entr" presetSubtype="4"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par>
                                <p:cTn id="41" presetID="10" presetClass="entr" presetSubtype="0" fill="hold" nodeType="withEffect">
                                  <p:stCondLst>
                                    <p:cond delay="10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2ECB4F7-CDA6-4D6A-8231-574AF9D1186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460C981-4EE3-450C-BD26-AA72518E114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6" name="矩形 5"/>
          <p:cNvSpPr/>
          <p:nvPr userDrawn="1"/>
        </p:nvSpPr>
        <p:spPr>
          <a:xfrm>
            <a:off x="947766" y="2461441"/>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59042" tIns="33663" rIns="67327" bIns="33663" rtlCol="0" anchor="ctr"/>
          <a:lstStyle/>
          <a:p>
            <a:endParaRPr lang="zh-CN" altLang="en-US" sz="1040" dirty="0">
              <a:solidFill>
                <a:schemeClr val="tx1">
                  <a:lumMod val="75000"/>
                  <a:lumOff val="25000"/>
                </a:schemeClr>
              </a:solidFill>
              <a:cs typeface="+mn-ea"/>
              <a:sym typeface="+mn-lt"/>
            </a:endParaRPr>
          </a:p>
        </p:txBody>
      </p:sp>
      <p:grpSp>
        <p:nvGrpSpPr>
          <p:cNvPr id="7" name="组合 6"/>
          <p:cNvGrpSpPr/>
          <p:nvPr userDrawn="1"/>
        </p:nvGrpSpPr>
        <p:grpSpPr>
          <a:xfrm>
            <a:off x="1213798" y="1418905"/>
            <a:ext cx="1105253" cy="1339052"/>
            <a:chOff x="4532579" y="1534257"/>
            <a:chExt cx="1761690" cy="1555290"/>
          </a:xfrm>
        </p:grpSpPr>
        <p:sp>
          <p:nvSpPr>
            <p:cNvPr id="8"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9" name="Freeform 6"/>
            <p:cNvSpPr/>
            <p:nvPr/>
          </p:nvSpPr>
          <p:spPr bwMode="auto">
            <a:xfrm>
              <a:off x="4564626" y="1562547"/>
              <a:ext cx="1697600" cy="1498711"/>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0"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572F78"/>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01</a:t>
              </a:r>
              <a:endParaRPr lang="zh-CN" altLang="en-US" sz="2335" b="1" dirty="0">
                <a:solidFill>
                  <a:schemeClr val="bg1"/>
                </a:solidFill>
                <a:cs typeface="+mn-ea"/>
                <a:sym typeface="+mn-lt"/>
              </a:endParaRPr>
            </a:p>
          </p:txBody>
        </p:sp>
      </p:grpSp>
      <p:pic>
        <p:nvPicPr>
          <p:cNvPr id="14" name="图片 13"/>
          <p:cNvPicPr>
            <a:picLocks noChangeAspect="1"/>
          </p:cNvPicPr>
          <p:nvPr userDrawn="1"/>
        </p:nvPicPr>
        <p:blipFill>
          <a:blip r:embed="rId2" cstate="screen"/>
          <a:srcRect/>
          <a:stretch>
            <a:fillRect/>
          </a:stretch>
        </p:blipFill>
        <p:spPr>
          <a:xfrm>
            <a:off x="1021109" y="4415102"/>
            <a:ext cx="1519049" cy="1334868"/>
          </a:xfrm>
          <a:custGeom>
            <a:avLst/>
            <a:gdLst>
              <a:gd name="connsiteX0" fmla="*/ 0 w 6715140"/>
              <a:gd name="connsiteY0" fmla="*/ 0 h 3214710"/>
              <a:gd name="connsiteX1" fmla="*/ 6715140 w 6715140"/>
              <a:gd name="connsiteY1" fmla="*/ 0 h 3214710"/>
              <a:gd name="connsiteX2" fmla="*/ 6715140 w 6715140"/>
              <a:gd name="connsiteY2" fmla="*/ 3214710 h 3214710"/>
              <a:gd name="connsiteX3" fmla="*/ 0 w 6715140"/>
              <a:gd name="connsiteY3" fmla="*/ 3214710 h 3214710"/>
            </a:gdLst>
            <a:ahLst/>
            <a:cxnLst>
              <a:cxn ang="0">
                <a:pos x="connsiteX0" y="connsiteY0"/>
              </a:cxn>
              <a:cxn ang="0">
                <a:pos x="connsiteX1" y="connsiteY1"/>
              </a:cxn>
              <a:cxn ang="0">
                <a:pos x="connsiteX2" y="connsiteY2"/>
              </a:cxn>
              <a:cxn ang="0">
                <a:pos x="connsiteX3" y="connsiteY3"/>
              </a:cxn>
            </a:cxnLst>
            <a:rect l="l" t="t" r="r" b="b"/>
            <a:pathLst>
              <a:path w="6715140" h="3214710">
                <a:moveTo>
                  <a:pt x="0" y="0"/>
                </a:moveTo>
                <a:lnTo>
                  <a:pt x="6715140" y="0"/>
                </a:lnTo>
                <a:lnTo>
                  <a:pt x="6715140" y="3214710"/>
                </a:lnTo>
                <a:lnTo>
                  <a:pt x="0" y="3214710"/>
                </a:lnTo>
                <a:close/>
              </a:path>
            </a:pathLst>
          </a:custGeom>
        </p:spPr>
      </p:pic>
      <p:sp>
        <p:nvSpPr>
          <p:cNvPr id="15" name="矩形 14"/>
          <p:cNvSpPr/>
          <p:nvPr userDrawn="1"/>
        </p:nvSpPr>
        <p:spPr>
          <a:xfrm>
            <a:off x="4663517"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75000"/>
                  <a:lumOff val="25000"/>
                </a:schemeClr>
              </a:solidFill>
              <a:cs typeface="+mn-ea"/>
              <a:sym typeface="+mn-lt"/>
            </a:endParaRPr>
          </a:p>
        </p:txBody>
      </p:sp>
      <p:grpSp>
        <p:nvGrpSpPr>
          <p:cNvPr id="16" name="组合 15"/>
          <p:cNvGrpSpPr/>
          <p:nvPr userDrawn="1"/>
        </p:nvGrpSpPr>
        <p:grpSpPr>
          <a:xfrm>
            <a:off x="4979992" y="1418906"/>
            <a:ext cx="1105253" cy="1339052"/>
            <a:chOff x="4532579" y="1534257"/>
            <a:chExt cx="1761690" cy="1555290"/>
          </a:xfrm>
        </p:grpSpPr>
        <p:sp>
          <p:nvSpPr>
            <p:cNvPr id="17"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8"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9"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7030A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03</a:t>
              </a:r>
              <a:endParaRPr lang="zh-CN" altLang="en-US" sz="2335" b="1" dirty="0">
                <a:solidFill>
                  <a:schemeClr val="bg1"/>
                </a:solidFill>
                <a:cs typeface="+mn-ea"/>
                <a:sym typeface="+mn-lt"/>
              </a:endParaRPr>
            </a:p>
          </p:txBody>
        </p:sp>
      </p:grpSp>
      <p:pic>
        <p:nvPicPr>
          <p:cNvPr id="23" name="图片 22"/>
          <p:cNvPicPr>
            <a:picLocks noChangeAspect="1"/>
          </p:cNvPicPr>
          <p:nvPr userDrawn="1"/>
        </p:nvPicPr>
        <p:blipFill>
          <a:blip r:embed="rId3" cstate="screen"/>
          <a:srcRect/>
          <a:stretch>
            <a:fillRect/>
          </a:stretch>
        </p:blipFill>
        <p:spPr>
          <a:xfrm>
            <a:off x="4730819" y="4488154"/>
            <a:ext cx="1503626" cy="1272460"/>
          </a:xfrm>
          <a:custGeom>
            <a:avLst/>
            <a:gdLst>
              <a:gd name="connsiteX0" fmla="*/ 0 w 2857520"/>
              <a:gd name="connsiteY0" fmla="*/ 0 h 1762137"/>
              <a:gd name="connsiteX1" fmla="*/ 2857520 w 2857520"/>
              <a:gd name="connsiteY1" fmla="*/ 0 h 1762137"/>
              <a:gd name="connsiteX2" fmla="*/ 2857520 w 2857520"/>
              <a:gd name="connsiteY2" fmla="*/ 1762137 h 1762137"/>
              <a:gd name="connsiteX3" fmla="*/ 0 w 2857520"/>
              <a:gd name="connsiteY3" fmla="*/ 1762137 h 1762137"/>
            </a:gdLst>
            <a:ahLst/>
            <a:cxnLst>
              <a:cxn ang="0">
                <a:pos x="connsiteX0" y="connsiteY0"/>
              </a:cxn>
              <a:cxn ang="0">
                <a:pos x="connsiteX1" y="connsiteY1"/>
              </a:cxn>
              <a:cxn ang="0">
                <a:pos x="connsiteX2" y="connsiteY2"/>
              </a:cxn>
              <a:cxn ang="0">
                <a:pos x="connsiteX3" y="connsiteY3"/>
              </a:cxn>
            </a:cxnLst>
            <a:rect l="l" t="t" r="r" b="b"/>
            <a:pathLst>
              <a:path w="2857520" h="1762137">
                <a:moveTo>
                  <a:pt x="0" y="0"/>
                </a:moveTo>
                <a:lnTo>
                  <a:pt x="2857520" y="0"/>
                </a:lnTo>
                <a:lnTo>
                  <a:pt x="2857520" y="1762137"/>
                </a:lnTo>
                <a:lnTo>
                  <a:pt x="0" y="1762137"/>
                </a:lnTo>
                <a:close/>
              </a:path>
            </a:pathLst>
          </a:custGeom>
        </p:spPr>
      </p:pic>
      <p:sp>
        <p:nvSpPr>
          <p:cNvPr id="24" name="矩形 23"/>
          <p:cNvSpPr/>
          <p:nvPr userDrawn="1"/>
        </p:nvSpPr>
        <p:spPr>
          <a:xfrm>
            <a:off x="2805641"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75000"/>
                  <a:lumOff val="25000"/>
                </a:schemeClr>
              </a:solidFill>
              <a:cs typeface="+mn-ea"/>
              <a:sym typeface="+mn-lt"/>
            </a:endParaRPr>
          </a:p>
        </p:txBody>
      </p:sp>
      <p:grpSp>
        <p:nvGrpSpPr>
          <p:cNvPr id="25" name="组合 24"/>
          <p:cNvGrpSpPr/>
          <p:nvPr userDrawn="1"/>
        </p:nvGrpSpPr>
        <p:grpSpPr>
          <a:xfrm>
            <a:off x="3118803" y="1418906"/>
            <a:ext cx="1105253" cy="1339052"/>
            <a:chOff x="4532579" y="1534257"/>
            <a:chExt cx="1761690" cy="1555290"/>
          </a:xfrm>
        </p:grpSpPr>
        <p:sp>
          <p:nvSpPr>
            <p:cNvPr id="26"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7"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8"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02</a:t>
              </a:r>
              <a:endParaRPr lang="zh-CN" altLang="en-US" sz="2335" b="1" dirty="0">
                <a:solidFill>
                  <a:schemeClr val="bg1"/>
                </a:solidFill>
                <a:cs typeface="+mn-ea"/>
                <a:sym typeface="+mn-lt"/>
              </a:endParaRPr>
            </a:p>
          </p:txBody>
        </p:sp>
      </p:grpSp>
      <p:pic>
        <p:nvPicPr>
          <p:cNvPr id="32" name="图片 31"/>
          <p:cNvPicPr>
            <a:picLocks noChangeAspect="1"/>
          </p:cNvPicPr>
          <p:nvPr userDrawn="1"/>
        </p:nvPicPr>
        <p:blipFill>
          <a:blip r:embed="rId4" cstate="screen"/>
          <a:srcRect/>
          <a:stretch>
            <a:fillRect/>
          </a:stretch>
        </p:blipFill>
        <p:spPr>
          <a:xfrm>
            <a:off x="2862584" y="4483938"/>
            <a:ext cx="1547617" cy="1258421"/>
          </a:xfrm>
          <a:custGeom>
            <a:avLst/>
            <a:gdLst>
              <a:gd name="connsiteX0" fmla="*/ 0 w 2607487"/>
              <a:gd name="connsiteY0" fmla="*/ 0 h 1920708"/>
              <a:gd name="connsiteX1" fmla="*/ 2607487 w 2607487"/>
              <a:gd name="connsiteY1" fmla="*/ 0 h 1920708"/>
              <a:gd name="connsiteX2" fmla="*/ 2607487 w 2607487"/>
              <a:gd name="connsiteY2" fmla="*/ 1920708 h 1920708"/>
              <a:gd name="connsiteX3" fmla="*/ 0 w 2607487"/>
              <a:gd name="connsiteY3" fmla="*/ 1920708 h 1920708"/>
            </a:gdLst>
            <a:ahLst/>
            <a:cxnLst>
              <a:cxn ang="0">
                <a:pos x="connsiteX0" y="connsiteY0"/>
              </a:cxn>
              <a:cxn ang="0">
                <a:pos x="connsiteX1" y="connsiteY1"/>
              </a:cxn>
              <a:cxn ang="0">
                <a:pos x="connsiteX2" y="connsiteY2"/>
              </a:cxn>
              <a:cxn ang="0">
                <a:pos x="connsiteX3" y="connsiteY3"/>
              </a:cxn>
            </a:cxnLst>
            <a:rect l="l" t="t" r="r" b="b"/>
            <a:pathLst>
              <a:path w="2607487" h="1920708">
                <a:moveTo>
                  <a:pt x="0" y="0"/>
                </a:moveTo>
                <a:lnTo>
                  <a:pt x="2607487" y="0"/>
                </a:lnTo>
                <a:lnTo>
                  <a:pt x="2607487" y="1920708"/>
                </a:lnTo>
                <a:lnTo>
                  <a:pt x="0" y="1920708"/>
                </a:lnTo>
                <a:close/>
              </a:path>
            </a:pathLst>
          </a:custGeom>
        </p:spPr>
      </p:pic>
      <p:sp>
        <p:nvSpPr>
          <p:cNvPr id="33" name="矩形 32"/>
          <p:cNvSpPr/>
          <p:nvPr userDrawn="1"/>
        </p:nvSpPr>
        <p:spPr>
          <a:xfrm>
            <a:off x="6521393" y="2461442"/>
            <a:ext cx="1638231" cy="3384376"/>
          </a:xfrm>
          <a:prstGeom prst="rect">
            <a:avLst/>
          </a:prstGeom>
          <a:solidFill>
            <a:schemeClr val="bg1">
              <a:lumMod val="95000"/>
            </a:schemeClr>
          </a:solidFill>
          <a:ln w="19050">
            <a:solidFill>
              <a:schemeClr val="bg1"/>
            </a:solidFill>
          </a:ln>
          <a:effectLst>
            <a:innerShdw blurRad="63500" dist="50800" dir="13500000">
              <a:prstClr val="black">
                <a:alpha val="19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140248" rtlCol="0" anchor="ctr"/>
          <a:lstStyle/>
          <a:p>
            <a:endParaRPr lang="zh-CN" altLang="en-US" sz="1040" dirty="0">
              <a:solidFill>
                <a:schemeClr val="tx1">
                  <a:lumMod val="65000"/>
                  <a:lumOff val="35000"/>
                </a:schemeClr>
              </a:solidFill>
              <a:cs typeface="+mn-ea"/>
              <a:sym typeface="+mn-lt"/>
            </a:endParaRPr>
          </a:p>
        </p:txBody>
      </p:sp>
      <p:grpSp>
        <p:nvGrpSpPr>
          <p:cNvPr id="34" name="组合 33"/>
          <p:cNvGrpSpPr/>
          <p:nvPr userDrawn="1"/>
        </p:nvGrpSpPr>
        <p:grpSpPr>
          <a:xfrm>
            <a:off x="6837869" y="1418906"/>
            <a:ext cx="1105253" cy="1339052"/>
            <a:chOff x="4532579" y="1534257"/>
            <a:chExt cx="1761690" cy="1555290"/>
          </a:xfrm>
        </p:grpSpPr>
        <p:sp>
          <p:nvSpPr>
            <p:cNvPr id="35" name="Freeform 6"/>
            <p:cNvSpPr/>
            <p:nvPr/>
          </p:nvSpPr>
          <p:spPr bwMode="auto">
            <a:xfrm>
              <a:off x="4532579" y="1534257"/>
              <a:ext cx="1761690" cy="155529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6" name="Freeform 6"/>
            <p:cNvSpPr/>
            <p:nvPr/>
          </p:nvSpPr>
          <p:spPr bwMode="auto">
            <a:xfrm>
              <a:off x="4564625" y="1562547"/>
              <a:ext cx="1697600" cy="1498710"/>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7" name="Freeform 6"/>
            <p:cNvSpPr/>
            <p:nvPr/>
          </p:nvSpPr>
          <p:spPr bwMode="auto">
            <a:xfrm>
              <a:off x="4848538" y="1813198"/>
              <a:ext cx="1129772" cy="997407"/>
            </a:xfrm>
            <a:custGeom>
              <a:avLst/>
              <a:gdLst>
                <a:gd name="T0" fmla="*/ 353 w 358"/>
                <a:gd name="T1" fmla="*/ 143 h 316"/>
                <a:gd name="T2" fmla="*/ 279 w 358"/>
                <a:gd name="T3" fmla="*/ 14 h 316"/>
                <a:gd name="T4" fmla="*/ 253 w 358"/>
                <a:gd name="T5" fmla="*/ 0 h 316"/>
                <a:gd name="T6" fmla="*/ 105 w 358"/>
                <a:gd name="T7" fmla="*/ 0 h 316"/>
                <a:gd name="T8" fmla="*/ 79 w 358"/>
                <a:gd name="T9" fmla="*/ 14 h 316"/>
                <a:gd name="T10" fmla="*/ 5 w 358"/>
                <a:gd name="T11" fmla="*/ 143 h 316"/>
                <a:gd name="T12" fmla="*/ 5 w 358"/>
                <a:gd name="T13" fmla="*/ 172 h 316"/>
                <a:gd name="T14" fmla="*/ 79 w 358"/>
                <a:gd name="T15" fmla="*/ 301 h 316"/>
                <a:gd name="T16" fmla="*/ 105 w 358"/>
                <a:gd name="T17" fmla="*/ 316 h 316"/>
                <a:gd name="T18" fmla="*/ 253 w 358"/>
                <a:gd name="T19" fmla="*/ 316 h 316"/>
                <a:gd name="T20" fmla="*/ 279 w 358"/>
                <a:gd name="T21" fmla="*/ 301 h 316"/>
                <a:gd name="T22" fmla="*/ 353 w 358"/>
                <a:gd name="T23" fmla="*/ 172 h 316"/>
                <a:gd name="T24" fmla="*/ 353 w 358"/>
                <a:gd name="T25" fmla="*/ 143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8" h="316">
                  <a:moveTo>
                    <a:pt x="353" y="143"/>
                  </a:moveTo>
                  <a:cubicBezTo>
                    <a:pt x="279" y="14"/>
                    <a:pt x="279" y="14"/>
                    <a:pt x="279" y="14"/>
                  </a:cubicBezTo>
                  <a:cubicBezTo>
                    <a:pt x="274" y="6"/>
                    <a:pt x="263" y="0"/>
                    <a:pt x="253" y="0"/>
                  </a:cubicBezTo>
                  <a:cubicBezTo>
                    <a:pt x="105" y="0"/>
                    <a:pt x="105" y="0"/>
                    <a:pt x="105" y="0"/>
                  </a:cubicBezTo>
                  <a:cubicBezTo>
                    <a:pt x="95" y="0"/>
                    <a:pt x="84" y="6"/>
                    <a:pt x="79" y="14"/>
                  </a:cubicBezTo>
                  <a:cubicBezTo>
                    <a:pt x="5" y="143"/>
                    <a:pt x="5" y="143"/>
                    <a:pt x="5" y="143"/>
                  </a:cubicBezTo>
                  <a:cubicBezTo>
                    <a:pt x="0" y="151"/>
                    <a:pt x="0" y="164"/>
                    <a:pt x="5" y="172"/>
                  </a:cubicBezTo>
                  <a:cubicBezTo>
                    <a:pt x="79" y="301"/>
                    <a:pt x="79" y="301"/>
                    <a:pt x="79" y="301"/>
                  </a:cubicBezTo>
                  <a:cubicBezTo>
                    <a:pt x="84" y="309"/>
                    <a:pt x="95" y="316"/>
                    <a:pt x="105" y="316"/>
                  </a:cubicBezTo>
                  <a:cubicBezTo>
                    <a:pt x="253" y="316"/>
                    <a:pt x="253" y="316"/>
                    <a:pt x="253" y="316"/>
                  </a:cubicBezTo>
                  <a:cubicBezTo>
                    <a:pt x="263" y="316"/>
                    <a:pt x="274" y="309"/>
                    <a:pt x="279" y="301"/>
                  </a:cubicBezTo>
                  <a:cubicBezTo>
                    <a:pt x="353" y="172"/>
                    <a:pt x="353" y="172"/>
                    <a:pt x="353" y="172"/>
                  </a:cubicBezTo>
                  <a:cubicBezTo>
                    <a:pt x="358" y="164"/>
                    <a:pt x="358" y="151"/>
                    <a:pt x="353" y="143"/>
                  </a:cubicBezTo>
                  <a:close/>
                </a:path>
              </a:pathLst>
            </a:custGeom>
            <a:solidFill>
              <a:srgbClr val="FFC000"/>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335" b="1" dirty="0">
                  <a:solidFill>
                    <a:schemeClr val="bg1"/>
                  </a:solidFill>
                  <a:cs typeface="+mn-ea"/>
                  <a:sym typeface="+mn-lt"/>
                </a:rPr>
                <a:t>04</a:t>
              </a:r>
              <a:endParaRPr lang="zh-CN" altLang="en-US" sz="2335" b="1" dirty="0">
                <a:solidFill>
                  <a:schemeClr val="bg1"/>
                </a:solidFill>
                <a:cs typeface="+mn-ea"/>
                <a:sym typeface="+mn-lt"/>
              </a:endParaRPr>
            </a:p>
          </p:txBody>
        </p:sp>
      </p:grpSp>
      <p:pic>
        <p:nvPicPr>
          <p:cNvPr id="41" name="图片 40"/>
          <p:cNvPicPr>
            <a:picLocks noChangeAspect="1"/>
          </p:cNvPicPr>
          <p:nvPr userDrawn="1"/>
        </p:nvPicPr>
        <p:blipFill>
          <a:blip r:embed="rId5" cstate="screen"/>
          <a:srcRect/>
          <a:stretch>
            <a:fillRect/>
          </a:stretch>
        </p:blipFill>
        <p:spPr>
          <a:xfrm>
            <a:off x="6603583" y="4538986"/>
            <a:ext cx="1501616" cy="1192681"/>
          </a:xfrm>
          <a:custGeom>
            <a:avLst/>
            <a:gdLst>
              <a:gd name="connsiteX0" fmla="*/ 0 w 2444262"/>
              <a:gd name="connsiteY0" fmla="*/ 0 h 1414684"/>
              <a:gd name="connsiteX1" fmla="*/ 2444262 w 2444262"/>
              <a:gd name="connsiteY1" fmla="*/ 0 h 1414684"/>
              <a:gd name="connsiteX2" fmla="*/ 2444262 w 2444262"/>
              <a:gd name="connsiteY2" fmla="*/ 1414684 h 1414684"/>
              <a:gd name="connsiteX3" fmla="*/ 0 w 2444262"/>
              <a:gd name="connsiteY3" fmla="*/ 1414684 h 1414684"/>
            </a:gdLst>
            <a:ahLst/>
            <a:cxnLst>
              <a:cxn ang="0">
                <a:pos x="connsiteX0" y="connsiteY0"/>
              </a:cxn>
              <a:cxn ang="0">
                <a:pos x="connsiteX1" y="connsiteY1"/>
              </a:cxn>
              <a:cxn ang="0">
                <a:pos x="connsiteX2" y="connsiteY2"/>
              </a:cxn>
              <a:cxn ang="0">
                <a:pos x="connsiteX3" y="connsiteY3"/>
              </a:cxn>
            </a:cxnLst>
            <a:rect l="l" t="t" r="r" b="b"/>
            <a:pathLst>
              <a:path w="2444262" h="1414684">
                <a:moveTo>
                  <a:pt x="0" y="0"/>
                </a:moveTo>
                <a:lnTo>
                  <a:pt x="2444262" y="0"/>
                </a:lnTo>
                <a:lnTo>
                  <a:pt x="2444262" y="1414684"/>
                </a:lnTo>
                <a:lnTo>
                  <a:pt x="0" y="1414684"/>
                </a:lnTo>
                <a:close/>
              </a:path>
            </a:pathLst>
          </a:custGeom>
        </p:spPr>
      </p:pic>
      <p:grpSp>
        <p:nvGrpSpPr>
          <p:cNvPr id="43" name="组合 42"/>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4" name="组合 43"/>
            <p:cNvGrpSpPr/>
            <p:nvPr/>
          </p:nvGrpSpPr>
          <p:grpSpPr>
            <a:xfrm>
              <a:off x="848004" y="393400"/>
              <a:ext cx="406366" cy="418246"/>
              <a:chOff x="848005" y="369553"/>
              <a:chExt cx="406366" cy="418246"/>
            </a:xfrm>
          </p:grpSpPr>
          <p:sp>
            <p:nvSpPr>
              <p:cNvPr id="46" name="椭圆 45"/>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7" name="椭圆 46"/>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5" name="椭圆 44"/>
            <p:cNvSpPr/>
            <p:nvPr/>
          </p:nvSpPr>
          <p:spPr>
            <a:xfrm>
              <a:off x="907857" y="455002"/>
              <a:ext cx="286661" cy="295042"/>
            </a:xfrm>
            <a:prstGeom prst="ellips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8" name="直接连接符 47"/>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3"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54" name="文本占位符 2"/>
          <p:cNvSpPr>
            <a:spLocks noGrp="1"/>
          </p:cNvSpPr>
          <p:nvPr>
            <p:ph type="body" sz="quarter" idx="11" hasCustomPrompt="1"/>
          </p:nvPr>
        </p:nvSpPr>
        <p:spPr>
          <a:xfrm>
            <a:off x="1269611"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5" name="文本占位符 2"/>
          <p:cNvSpPr>
            <a:spLocks noGrp="1"/>
          </p:cNvSpPr>
          <p:nvPr>
            <p:ph type="body" sz="quarter" idx="12" hasCustomPrompt="1"/>
          </p:nvPr>
        </p:nvSpPr>
        <p:spPr>
          <a:xfrm>
            <a:off x="1066948"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6" name="文本占位符 2"/>
          <p:cNvSpPr>
            <a:spLocks noGrp="1"/>
          </p:cNvSpPr>
          <p:nvPr>
            <p:ph type="body" sz="quarter" idx="13" hasCustomPrompt="1"/>
          </p:nvPr>
        </p:nvSpPr>
        <p:spPr>
          <a:xfrm>
            <a:off x="3105968" y="3075986"/>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7" name="文本占位符 2"/>
          <p:cNvSpPr>
            <a:spLocks noGrp="1"/>
          </p:cNvSpPr>
          <p:nvPr>
            <p:ph type="body" sz="quarter" idx="14" hasCustomPrompt="1"/>
          </p:nvPr>
        </p:nvSpPr>
        <p:spPr>
          <a:xfrm>
            <a:off x="2903304" y="3535977"/>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58" name="文本占位符 2"/>
          <p:cNvSpPr>
            <a:spLocks noGrp="1"/>
          </p:cNvSpPr>
          <p:nvPr>
            <p:ph type="body" sz="quarter" idx="15" hasCustomPrompt="1"/>
          </p:nvPr>
        </p:nvSpPr>
        <p:spPr>
          <a:xfrm>
            <a:off x="4968718" y="3097664"/>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59" name="文本占位符 2"/>
          <p:cNvSpPr>
            <a:spLocks noGrp="1"/>
          </p:cNvSpPr>
          <p:nvPr>
            <p:ph type="body" sz="quarter" idx="16" hasCustomPrompt="1"/>
          </p:nvPr>
        </p:nvSpPr>
        <p:spPr>
          <a:xfrm>
            <a:off x="4766054" y="3557655"/>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sp>
        <p:nvSpPr>
          <p:cNvPr id="60" name="文本占位符 2"/>
          <p:cNvSpPr>
            <a:spLocks noGrp="1"/>
          </p:cNvSpPr>
          <p:nvPr>
            <p:ph type="body" sz="quarter" idx="17" hasCustomPrompt="1"/>
          </p:nvPr>
        </p:nvSpPr>
        <p:spPr>
          <a:xfrm>
            <a:off x="6795543" y="3127948"/>
            <a:ext cx="1183589" cy="384455"/>
          </a:xfrm>
        </p:spPr>
        <p:txBody>
          <a:bodyPr>
            <a:noAutofit/>
          </a:bodyPr>
          <a:lstStyle>
            <a:lvl1pPr marL="0" indent="0">
              <a:buNone/>
              <a:defRPr sz="1600" b="1">
                <a:solidFill>
                  <a:schemeClr val="tx1">
                    <a:lumMod val="65000"/>
                    <a:lumOff val="35000"/>
                  </a:schemeClr>
                </a:solidFill>
              </a:defRPr>
            </a:lvl1pPr>
          </a:lstStyle>
          <a:p>
            <a:pPr lvl="0"/>
            <a:r>
              <a:rPr lang="zh-CN" altLang="en-US" dirty="0"/>
              <a:t>第一项目工作</a:t>
            </a:r>
            <a:endParaRPr lang="zh-CN" altLang="en-US" dirty="0"/>
          </a:p>
        </p:txBody>
      </p:sp>
      <p:sp>
        <p:nvSpPr>
          <p:cNvPr id="61" name="文本占位符 2"/>
          <p:cNvSpPr>
            <a:spLocks noGrp="1"/>
          </p:cNvSpPr>
          <p:nvPr>
            <p:ph type="body" sz="quarter" idx="18" hasCustomPrompt="1"/>
          </p:nvPr>
        </p:nvSpPr>
        <p:spPr>
          <a:xfrm>
            <a:off x="6592880" y="3587939"/>
            <a:ext cx="1519049" cy="749703"/>
          </a:xfrm>
        </p:spPr>
        <p:txBody>
          <a:bodyPr>
            <a:noAutofit/>
          </a:bodyPr>
          <a:lstStyle>
            <a:lvl1pPr marL="0" indent="0">
              <a:lnSpc>
                <a:spcPct val="150000"/>
              </a:lnSpc>
              <a:buNone/>
              <a:defRPr sz="1050" b="1">
                <a:solidFill>
                  <a:schemeClr val="tx1">
                    <a:lumMod val="65000"/>
                    <a:lumOff val="35000"/>
                  </a:schemeClr>
                </a:solidFill>
              </a:defRPr>
            </a:lvl1pPr>
          </a:lstStyle>
          <a:p>
            <a:pPr lvl="0"/>
            <a:r>
              <a:rPr kumimoji="0" lang="zh-CN" altLang="en-US" sz="1040"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您的内容打在这里，或者通过复制您的文本后，在此框中选择粘贴，并选择只保留文字</a:t>
            </a:r>
            <a:endParaRPr lang="zh-CN" altLang="en-US" dirty="0"/>
          </a:p>
        </p:txBody>
      </p:sp>
      <p:grpSp>
        <p:nvGrpSpPr>
          <p:cNvPr id="67" name="组合 66"/>
          <p:cNvGrpSpPr/>
          <p:nvPr userDrawn="1"/>
        </p:nvGrpSpPr>
        <p:grpSpPr>
          <a:xfrm>
            <a:off x="6512116" y="437845"/>
            <a:ext cx="2638466" cy="435180"/>
            <a:chOff x="8688288" y="425491"/>
            <a:chExt cx="3517954" cy="435180"/>
          </a:xfrm>
        </p:grpSpPr>
        <p:grpSp>
          <p:nvGrpSpPr>
            <p:cNvPr id="68" name="组合 67"/>
            <p:cNvGrpSpPr/>
            <p:nvPr userDrawn="1"/>
          </p:nvGrpSpPr>
          <p:grpSpPr>
            <a:xfrm>
              <a:off x="8688288" y="425491"/>
              <a:ext cx="3517954" cy="432049"/>
              <a:chOff x="7392144" y="332654"/>
              <a:chExt cx="4799856" cy="432049"/>
            </a:xfrm>
            <a:solidFill>
              <a:srgbClr val="9538B2"/>
            </a:solidFill>
          </p:grpSpPr>
          <p:sp>
            <p:nvSpPr>
              <p:cNvPr id="76" name="直角三角形 75"/>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77" name="矩形 76"/>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9" name="文本框 68"/>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70" name="组合 69"/>
            <p:cNvGrpSpPr/>
            <p:nvPr userDrawn="1"/>
          </p:nvGrpSpPr>
          <p:grpSpPr>
            <a:xfrm>
              <a:off x="8688288" y="425491"/>
              <a:ext cx="3517954" cy="432049"/>
              <a:chOff x="7392144" y="332654"/>
              <a:chExt cx="4799856" cy="432049"/>
            </a:xfrm>
            <a:solidFill>
              <a:srgbClr val="9538B2"/>
            </a:solidFill>
          </p:grpSpPr>
          <p:sp>
            <p:nvSpPr>
              <p:cNvPr id="74" name="直角三角形 73"/>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75" name="矩形 74"/>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1" name="组合 70"/>
            <p:cNvGrpSpPr/>
            <p:nvPr userDrawn="1"/>
          </p:nvGrpSpPr>
          <p:grpSpPr>
            <a:xfrm>
              <a:off x="9096839" y="428621"/>
              <a:ext cx="2708860" cy="432050"/>
              <a:chOff x="8018438" y="1156601"/>
              <a:chExt cx="2708860" cy="432050"/>
            </a:xfrm>
          </p:grpSpPr>
          <p:pic>
            <p:nvPicPr>
              <p:cNvPr id="72" name="图片 71"/>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3" name="图片 72"/>
              <p:cNvPicPr>
                <a:picLocks noChangeAspect="1"/>
              </p:cNvPicPr>
              <p:nvPr userDrawn="1"/>
            </p:nvPicPr>
            <p:blipFill rotWithShape="1">
              <a:blip r:embed="rId7">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par>
                                <p:cTn id="9" presetID="42"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500"/>
                            </p:stCondLst>
                            <p:childTnLst>
                              <p:par>
                                <p:cTn id="15" presetID="15"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1000" fill="hold"/>
                                        <p:tgtEl>
                                          <p:spTgt spid="14"/>
                                        </p:tgtEl>
                                        <p:attrNameLst>
                                          <p:attrName>ppt_w</p:attrName>
                                        </p:attrNameLst>
                                      </p:cBhvr>
                                      <p:tavLst>
                                        <p:tav tm="0">
                                          <p:val>
                                            <p:fltVal val="0"/>
                                          </p:val>
                                        </p:tav>
                                        <p:tav tm="100000">
                                          <p:val>
                                            <p:strVal val="#ppt_w"/>
                                          </p:val>
                                        </p:tav>
                                      </p:tavLst>
                                    </p:anim>
                                    <p:anim calcmode="lin" valueType="num">
                                      <p:cBhvr>
                                        <p:cTn id="18" dur="1000" fill="hold"/>
                                        <p:tgtEl>
                                          <p:spTgt spid="14"/>
                                        </p:tgtEl>
                                        <p:attrNameLst>
                                          <p:attrName>ppt_h</p:attrName>
                                        </p:attrNameLst>
                                      </p:cBhvr>
                                      <p:tavLst>
                                        <p:tav tm="0">
                                          <p:val>
                                            <p:fltVal val="0"/>
                                          </p:val>
                                        </p:tav>
                                        <p:tav tm="100000">
                                          <p:val>
                                            <p:strVal val="#ppt_h"/>
                                          </p:val>
                                        </p:tav>
                                      </p:tavLst>
                                    </p:anim>
                                    <p:anim calcmode="lin" valueType="num">
                                      <p:cBhvr>
                                        <p:cTn id="19"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21" fill="hold">
                            <p:stCondLst>
                              <p:cond delay="1500"/>
                            </p:stCondLst>
                            <p:childTnLst>
                              <p:par>
                                <p:cTn id="22" presetID="23" presetClass="entr" presetSubtype="16"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ppt_w</p:attrName>
                                        </p:attrNameLst>
                                      </p:cBhvr>
                                      <p:tavLst>
                                        <p:tav tm="0">
                                          <p:val>
                                            <p:fltVal val="0"/>
                                          </p:val>
                                        </p:tav>
                                        <p:tav tm="100000">
                                          <p:val>
                                            <p:strVal val="#ppt_w"/>
                                          </p:val>
                                        </p:tav>
                                      </p:tavLst>
                                    </p:anim>
                                    <p:anim calcmode="lin" valueType="num">
                                      <p:cBhvr>
                                        <p:cTn id="25" dur="500" fill="hold"/>
                                        <p:tgtEl>
                                          <p:spTgt spid="25"/>
                                        </p:tgtEl>
                                        <p:attrNameLst>
                                          <p:attrName>ppt_h</p:attrName>
                                        </p:attrNameLst>
                                      </p:cBhvr>
                                      <p:tavLst>
                                        <p:tav tm="0">
                                          <p:val>
                                            <p:fltVal val="0"/>
                                          </p:val>
                                        </p:tav>
                                        <p:tav tm="100000">
                                          <p:val>
                                            <p:strVal val="#ppt_h"/>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anim calcmode="lin" valueType="num">
                                      <p:cBhvr>
                                        <p:cTn id="29" dur="500" fill="hold"/>
                                        <p:tgtEl>
                                          <p:spTgt spid="24"/>
                                        </p:tgtEl>
                                        <p:attrNameLst>
                                          <p:attrName>ppt_x</p:attrName>
                                        </p:attrNameLst>
                                      </p:cBhvr>
                                      <p:tavLst>
                                        <p:tav tm="0">
                                          <p:val>
                                            <p:strVal val="#ppt_x"/>
                                          </p:val>
                                        </p:tav>
                                        <p:tav tm="100000">
                                          <p:val>
                                            <p:strVal val="#ppt_x"/>
                                          </p:val>
                                        </p:tav>
                                      </p:tavLst>
                                    </p:anim>
                                    <p:anim calcmode="lin" valueType="num">
                                      <p:cBhvr>
                                        <p:cTn id="30" dur="500" fill="hold"/>
                                        <p:tgtEl>
                                          <p:spTgt spid="24"/>
                                        </p:tgtEl>
                                        <p:attrNameLst>
                                          <p:attrName>ppt_y</p:attrName>
                                        </p:attrNameLst>
                                      </p:cBhvr>
                                      <p:tavLst>
                                        <p:tav tm="0">
                                          <p:val>
                                            <p:strVal val="#ppt_y+.1"/>
                                          </p:val>
                                        </p:tav>
                                        <p:tav tm="100000">
                                          <p:val>
                                            <p:strVal val="#ppt_y"/>
                                          </p:val>
                                        </p:tav>
                                      </p:tavLst>
                                    </p:anim>
                                  </p:childTnLst>
                                </p:cTn>
                              </p:par>
                            </p:childTnLst>
                          </p:cTn>
                        </p:par>
                        <p:par>
                          <p:cTn id="31" fill="hold">
                            <p:stCondLst>
                              <p:cond delay="2000"/>
                            </p:stCondLst>
                            <p:childTnLst>
                              <p:par>
                                <p:cTn id="32" presetID="15" presetClass="entr" presetSubtype="0" fill="hold" nodeType="afterEffect">
                                  <p:stCondLst>
                                    <p:cond delay="0"/>
                                  </p:stCondLst>
                                  <p:childTnLst>
                                    <p:set>
                                      <p:cBhvr>
                                        <p:cTn id="33" dur="1" fill="hold">
                                          <p:stCondLst>
                                            <p:cond delay="0"/>
                                          </p:stCondLst>
                                        </p:cTn>
                                        <p:tgtEl>
                                          <p:spTgt spid="32"/>
                                        </p:tgtEl>
                                        <p:attrNameLst>
                                          <p:attrName>style.visibility</p:attrName>
                                        </p:attrNameLst>
                                      </p:cBhvr>
                                      <p:to>
                                        <p:strVal val="visible"/>
                                      </p:to>
                                    </p:set>
                                    <p:anim calcmode="lin" valueType="num">
                                      <p:cBhvr>
                                        <p:cTn id="34" dur="1000" fill="hold"/>
                                        <p:tgtEl>
                                          <p:spTgt spid="32"/>
                                        </p:tgtEl>
                                        <p:attrNameLst>
                                          <p:attrName>ppt_w</p:attrName>
                                        </p:attrNameLst>
                                      </p:cBhvr>
                                      <p:tavLst>
                                        <p:tav tm="0">
                                          <p:val>
                                            <p:fltVal val="0"/>
                                          </p:val>
                                        </p:tav>
                                        <p:tav tm="100000">
                                          <p:val>
                                            <p:strVal val="#ppt_w"/>
                                          </p:val>
                                        </p:tav>
                                      </p:tavLst>
                                    </p:anim>
                                    <p:anim calcmode="lin" valueType="num">
                                      <p:cBhvr>
                                        <p:cTn id="35" dur="1000" fill="hold"/>
                                        <p:tgtEl>
                                          <p:spTgt spid="32"/>
                                        </p:tgtEl>
                                        <p:attrNameLst>
                                          <p:attrName>ppt_h</p:attrName>
                                        </p:attrNameLst>
                                      </p:cBhvr>
                                      <p:tavLst>
                                        <p:tav tm="0">
                                          <p:val>
                                            <p:fltVal val="0"/>
                                          </p:val>
                                        </p:tav>
                                        <p:tav tm="100000">
                                          <p:val>
                                            <p:strVal val="#ppt_h"/>
                                          </p:val>
                                        </p:tav>
                                      </p:tavLst>
                                    </p:anim>
                                    <p:anim calcmode="lin" valueType="num">
                                      <p:cBhvr>
                                        <p:cTn id="36" dur="1000" fill="hold"/>
                                        <p:tgtEl>
                                          <p:spTgt spid="32"/>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32"/>
                                        </p:tgtEl>
                                        <p:attrNameLst>
                                          <p:attrName>ppt_y</p:attrName>
                                        </p:attrNameLst>
                                      </p:cBhvr>
                                      <p:tavLst>
                                        <p:tav tm="0" fmla="#ppt_y+(sin(-2*pi*(1-$))*-#ppt_x+cos(-2*pi*(1-$))*(1-#ppt_y))*(1-$)">
                                          <p:val>
                                            <p:fltVal val="0"/>
                                          </p:val>
                                        </p:tav>
                                        <p:tav tm="100000">
                                          <p:val>
                                            <p:fltVal val="1"/>
                                          </p:val>
                                        </p:tav>
                                      </p:tavLst>
                                    </p:anim>
                                  </p:childTnLst>
                                </p:cTn>
                              </p:par>
                            </p:childTnLst>
                          </p:cTn>
                        </p:par>
                        <p:par>
                          <p:cTn id="38" fill="hold">
                            <p:stCondLst>
                              <p:cond delay="3000"/>
                            </p:stCondLst>
                            <p:childTnLst>
                              <p:par>
                                <p:cTn id="39" presetID="23" presetClass="entr" presetSubtype="16" fill="hold"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500" fill="hold"/>
                                        <p:tgtEl>
                                          <p:spTgt spid="16"/>
                                        </p:tgtEl>
                                        <p:attrNameLst>
                                          <p:attrName>ppt_w</p:attrName>
                                        </p:attrNameLst>
                                      </p:cBhvr>
                                      <p:tavLst>
                                        <p:tav tm="0">
                                          <p:val>
                                            <p:fltVal val="0"/>
                                          </p:val>
                                        </p:tav>
                                        <p:tav tm="100000">
                                          <p:val>
                                            <p:strVal val="#ppt_w"/>
                                          </p:val>
                                        </p:tav>
                                      </p:tavLst>
                                    </p:anim>
                                    <p:anim calcmode="lin" valueType="num">
                                      <p:cBhvr>
                                        <p:cTn id="42" dur="500" fill="hold"/>
                                        <p:tgtEl>
                                          <p:spTgt spid="16"/>
                                        </p:tgtEl>
                                        <p:attrNameLst>
                                          <p:attrName>ppt_h</p:attrName>
                                        </p:attrNameLst>
                                      </p:cBhvr>
                                      <p:tavLst>
                                        <p:tav tm="0">
                                          <p:val>
                                            <p:fltVal val="0"/>
                                          </p:val>
                                        </p:tav>
                                        <p:tav tm="100000">
                                          <p:val>
                                            <p:strVal val="#ppt_h"/>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anim calcmode="lin" valueType="num">
                                      <p:cBhvr>
                                        <p:cTn id="46" dur="500" fill="hold"/>
                                        <p:tgtEl>
                                          <p:spTgt spid="15"/>
                                        </p:tgtEl>
                                        <p:attrNameLst>
                                          <p:attrName>ppt_x</p:attrName>
                                        </p:attrNameLst>
                                      </p:cBhvr>
                                      <p:tavLst>
                                        <p:tav tm="0">
                                          <p:val>
                                            <p:strVal val="#ppt_x"/>
                                          </p:val>
                                        </p:tav>
                                        <p:tav tm="100000">
                                          <p:val>
                                            <p:strVal val="#ppt_x"/>
                                          </p:val>
                                        </p:tav>
                                      </p:tavLst>
                                    </p:anim>
                                    <p:anim calcmode="lin" valueType="num">
                                      <p:cBhvr>
                                        <p:cTn id="47" dur="500" fill="hold"/>
                                        <p:tgtEl>
                                          <p:spTgt spid="15"/>
                                        </p:tgtEl>
                                        <p:attrNameLst>
                                          <p:attrName>ppt_y</p:attrName>
                                        </p:attrNameLst>
                                      </p:cBhvr>
                                      <p:tavLst>
                                        <p:tav tm="0">
                                          <p:val>
                                            <p:strVal val="#ppt_y+.1"/>
                                          </p:val>
                                        </p:tav>
                                        <p:tav tm="100000">
                                          <p:val>
                                            <p:strVal val="#ppt_y"/>
                                          </p:val>
                                        </p:tav>
                                      </p:tavLst>
                                    </p:anim>
                                  </p:childTnLst>
                                </p:cTn>
                              </p:par>
                            </p:childTnLst>
                          </p:cTn>
                        </p:par>
                        <p:par>
                          <p:cTn id="48" fill="hold">
                            <p:stCondLst>
                              <p:cond delay="3500"/>
                            </p:stCondLst>
                            <p:childTnLst>
                              <p:par>
                                <p:cTn id="49" presetID="15" presetClass="entr" presetSubtype="0" fill="hold"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1000" fill="hold"/>
                                        <p:tgtEl>
                                          <p:spTgt spid="23"/>
                                        </p:tgtEl>
                                        <p:attrNameLst>
                                          <p:attrName>ppt_w</p:attrName>
                                        </p:attrNameLst>
                                      </p:cBhvr>
                                      <p:tavLst>
                                        <p:tav tm="0">
                                          <p:val>
                                            <p:fltVal val="0"/>
                                          </p:val>
                                        </p:tav>
                                        <p:tav tm="100000">
                                          <p:val>
                                            <p:strVal val="#ppt_w"/>
                                          </p:val>
                                        </p:tav>
                                      </p:tavLst>
                                    </p:anim>
                                    <p:anim calcmode="lin" valueType="num">
                                      <p:cBhvr>
                                        <p:cTn id="52" dur="1000" fill="hold"/>
                                        <p:tgtEl>
                                          <p:spTgt spid="23"/>
                                        </p:tgtEl>
                                        <p:attrNameLst>
                                          <p:attrName>ppt_h</p:attrName>
                                        </p:attrNameLst>
                                      </p:cBhvr>
                                      <p:tavLst>
                                        <p:tav tm="0">
                                          <p:val>
                                            <p:fltVal val="0"/>
                                          </p:val>
                                        </p:tav>
                                        <p:tav tm="100000">
                                          <p:val>
                                            <p:strVal val="#ppt_h"/>
                                          </p:val>
                                        </p:tav>
                                      </p:tavLst>
                                    </p:anim>
                                    <p:anim calcmode="lin" valueType="num">
                                      <p:cBhvr>
                                        <p:cTn id="5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par>
                          <p:cTn id="55" fill="hold">
                            <p:stCondLst>
                              <p:cond delay="4500"/>
                            </p:stCondLst>
                            <p:childTnLst>
                              <p:par>
                                <p:cTn id="56" presetID="23" presetClass="entr" presetSubtype="16"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500" fill="hold"/>
                                        <p:tgtEl>
                                          <p:spTgt spid="34"/>
                                        </p:tgtEl>
                                        <p:attrNameLst>
                                          <p:attrName>ppt_w</p:attrName>
                                        </p:attrNameLst>
                                      </p:cBhvr>
                                      <p:tavLst>
                                        <p:tav tm="0">
                                          <p:val>
                                            <p:fltVal val="0"/>
                                          </p:val>
                                        </p:tav>
                                        <p:tav tm="100000">
                                          <p:val>
                                            <p:strVal val="#ppt_w"/>
                                          </p:val>
                                        </p:tav>
                                      </p:tavLst>
                                    </p:anim>
                                    <p:anim calcmode="lin" valueType="num">
                                      <p:cBhvr>
                                        <p:cTn id="59" dur="500" fill="hold"/>
                                        <p:tgtEl>
                                          <p:spTgt spid="34"/>
                                        </p:tgtEl>
                                        <p:attrNameLst>
                                          <p:attrName>ppt_h</p:attrName>
                                        </p:attrNameLst>
                                      </p:cBhvr>
                                      <p:tavLst>
                                        <p:tav tm="0">
                                          <p:val>
                                            <p:fltVal val="0"/>
                                          </p:val>
                                        </p:tav>
                                        <p:tav tm="100000">
                                          <p:val>
                                            <p:strVal val="#ppt_h"/>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anim calcmode="lin" valueType="num">
                                      <p:cBhvr>
                                        <p:cTn id="63" dur="500" fill="hold"/>
                                        <p:tgtEl>
                                          <p:spTgt spid="33"/>
                                        </p:tgtEl>
                                        <p:attrNameLst>
                                          <p:attrName>ppt_x</p:attrName>
                                        </p:attrNameLst>
                                      </p:cBhvr>
                                      <p:tavLst>
                                        <p:tav tm="0">
                                          <p:val>
                                            <p:strVal val="#ppt_x"/>
                                          </p:val>
                                        </p:tav>
                                        <p:tav tm="100000">
                                          <p:val>
                                            <p:strVal val="#ppt_x"/>
                                          </p:val>
                                        </p:tav>
                                      </p:tavLst>
                                    </p:anim>
                                    <p:anim calcmode="lin" valueType="num">
                                      <p:cBhvr>
                                        <p:cTn id="64" dur="500" fill="hold"/>
                                        <p:tgtEl>
                                          <p:spTgt spid="33"/>
                                        </p:tgtEl>
                                        <p:attrNameLst>
                                          <p:attrName>ppt_y</p:attrName>
                                        </p:attrNameLst>
                                      </p:cBhvr>
                                      <p:tavLst>
                                        <p:tav tm="0">
                                          <p:val>
                                            <p:strVal val="#ppt_y+.1"/>
                                          </p:val>
                                        </p:tav>
                                        <p:tav tm="100000">
                                          <p:val>
                                            <p:strVal val="#ppt_y"/>
                                          </p:val>
                                        </p:tav>
                                      </p:tavLst>
                                    </p:anim>
                                  </p:childTnLst>
                                </p:cTn>
                              </p:par>
                            </p:childTnLst>
                          </p:cTn>
                        </p:par>
                        <p:par>
                          <p:cTn id="65" fill="hold">
                            <p:stCondLst>
                              <p:cond delay="5000"/>
                            </p:stCondLst>
                            <p:childTnLst>
                              <p:par>
                                <p:cTn id="66" presetID="15" presetClass="entr" presetSubtype="0" fill="hold" nodeType="after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1000" fill="hold"/>
                                        <p:tgtEl>
                                          <p:spTgt spid="41"/>
                                        </p:tgtEl>
                                        <p:attrNameLst>
                                          <p:attrName>ppt_w</p:attrName>
                                        </p:attrNameLst>
                                      </p:cBhvr>
                                      <p:tavLst>
                                        <p:tav tm="0">
                                          <p:val>
                                            <p:fltVal val="0"/>
                                          </p:val>
                                        </p:tav>
                                        <p:tav tm="100000">
                                          <p:val>
                                            <p:strVal val="#ppt_w"/>
                                          </p:val>
                                        </p:tav>
                                      </p:tavLst>
                                    </p:anim>
                                    <p:anim calcmode="lin" valueType="num">
                                      <p:cBhvr>
                                        <p:cTn id="69" dur="1000" fill="hold"/>
                                        <p:tgtEl>
                                          <p:spTgt spid="41"/>
                                        </p:tgtEl>
                                        <p:attrNameLst>
                                          <p:attrName>ppt_h</p:attrName>
                                        </p:attrNameLst>
                                      </p:cBhvr>
                                      <p:tavLst>
                                        <p:tav tm="0">
                                          <p:val>
                                            <p:fltVal val="0"/>
                                          </p:val>
                                        </p:tav>
                                        <p:tav tm="100000">
                                          <p:val>
                                            <p:strVal val="#ppt_h"/>
                                          </p:val>
                                        </p:tav>
                                      </p:tavLst>
                                    </p:anim>
                                    <p:anim calcmode="lin" valueType="num">
                                      <p:cBhvr>
                                        <p:cTn id="70" dur="1000" fill="hold"/>
                                        <p:tgtEl>
                                          <p:spTgt spid="41"/>
                                        </p:tgtEl>
                                        <p:attrNameLst>
                                          <p:attrName>ppt_x</p:attrName>
                                        </p:attrNameLst>
                                      </p:cBhvr>
                                      <p:tavLst>
                                        <p:tav tm="0" fmla="#ppt_x+(cos(-2*pi*(1-$))*-#ppt_x-sin(-2*pi*(1-$))*(1-#ppt_y))*(1-$)">
                                          <p:val>
                                            <p:fltVal val="0"/>
                                          </p:val>
                                        </p:tav>
                                        <p:tav tm="100000">
                                          <p:val>
                                            <p:fltVal val="1"/>
                                          </p:val>
                                        </p:tav>
                                      </p:tavLst>
                                    </p:anim>
                                    <p:anim calcmode="lin" valueType="num">
                                      <p:cBhvr>
                                        <p:cTn id="71" dur="1000" fill="hold"/>
                                        <p:tgtEl>
                                          <p:spTgt spid="41"/>
                                        </p:tgtEl>
                                        <p:attrNameLst>
                                          <p:attrName>ppt_y</p:attrName>
                                        </p:attrNameLst>
                                      </p:cBhvr>
                                      <p:tavLst>
                                        <p:tav tm="0" fmla="#ppt_y+(sin(-2*pi*(1-$))*-#ppt_x+cos(-2*pi*(1-$))*(1-#ppt_y))*(1-$)">
                                          <p:val>
                                            <p:fltVal val="0"/>
                                          </p:val>
                                        </p:tav>
                                        <p:tav tm="100000">
                                          <p:val>
                                            <p:fltVal val="1"/>
                                          </p:val>
                                        </p:tav>
                                      </p:tavLst>
                                    </p:anim>
                                  </p:childTnLst>
                                </p:cTn>
                              </p:par>
                              <p:par>
                                <p:cTn id="72" presetID="10" presetClass="entr" presetSubtype="0" fill="hold" nodeType="withEffect">
                                  <p:stCondLst>
                                    <p:cond delay="100"/>
                                  </p:stCondLst>
                                  <p:childTnLst>
                                    <p:set>
                                      <p:cBhvr>
                                        <p:cTn id="73" dur="1" fill="hold">
                                          <p:stCondLst>
                                            <p:cond delay="0"/>
                                          </p:stCondLst>
                                        </p:cTn>
                                        <p:tgtEl>
                                          <p:spTgt spid="43"/>
                                        </p:tgtEl>
                                        <p:attrNameLst>
                                          <p:attrName>style.visibility</p:attrName>
                                        </p:attrNameLst>
                                      </p:cBhvr>
                                      <p:to>
                                        <p:strVal val="visible"/>
                                      </p:to>
                                    </p:set>
                                    <p:animEffect transition="in" filter="fade">
                                      <p:cBhvr>
                                        <p:cTn id="7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5" grpId="0" bldLvl="0" animBg="1"/>
      <p:bldP spid="24" grpId="0" bldLvl="0" animBg="1"/>
      <p:bldP spid="33" grpId="0" bldLvl="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pSp>
        <p:nvGrpSpPr>
          <p:cNvPr id="6" name="组合 5"/>
          <p:cNvGrpSpPr/>
          <p:nvPr userDrawn="1"/>
        </p:nvGrpSpPr>
        <p:grpSpPr>
          <a:xfrm>
            <a:off x="1393890" y="1795598"/>
            <a:ext cx="1448189" cy="1931617"/>
            <a:chOff x="1947738" y="2074082"/>
            <a:chExt cx="2230389" cy="2231196"/>
          </a:xfrm>
        </p:grpSpPr>
        <p:grpSp>
          <p:nvGrpSpPr>
            <p:cNvPr id="7" name="组合 6"/>
            <p:cNvGrpSpPr/>
            <p:nvPr/>
          </p:nvGrpSpPr>
          <p:grpSpPr>
            <a:xfrm>
              <a:off x="19477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9" name="同心圆 6"/>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0" name="椭圆 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8" name="椭圆 7"/>
            <p:cNvSpPr/>
            <p:nvPr/>
          </p:nvSpPr>
          <p:spPr>
            <a:xfrm>
              <a:off x="21107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11" name="组合 10"/>
          <p:cNvGrpSpPr/>
          <p:nvPr userDrawn="1"/>
        </p:nvGrpSpPr>
        <p:grpSpPr>
          <a:xfrm>
            <a:off x="3123813" y="1819632"/>
            <a:ext cx="1448189" cy="1931617"/>
            <a:chOff x="4595338" y="2130462"/>
            <a:chExt cx="2230389" cy="2231196"/>
          </a:xfrm>
        </p:grpSpPr>
        <p:grpSp>
          <p:nvGrpSpPr>
            <p:cNvPr id="12" name="组合 11"/>
            <p:cNvGrpSpPr/>
            <p:nvPr/>
          </p:nvGrpSpPr>
          <p:grpSpPr>
            <a:xfrm>
              <a:off x="4595338" y="2130462"/>
              <a:ext cx="2230389" cy="2231196"/>
              <a:chOff x="1463339" y="1072758"/>
              <a:chExt cx="1546058" cy="1546058"/>
            </a:xfrm>
            <a:effectLst>
              <a:outerShdw blurRad="330200" dist="215900" dir="5340000" sx="91000" sy="91000" algn="t" rotWithShape="0">
                <a:prstClr val="black">
                  <a:alpha val="58000"/>
                </a:prstClr>
              </a:outerShdw>
            </a:effectLst>
          </p:grpSpPr>
          <p:sp>
            <p:nvSpPr>
              <p:cNvPr id="14" name="同心圆 6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5" name="椭圆 1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3" name="椭圆 12"/>
            <p:cNvSpPr/>
            <p:nvPr/>
          </p:nvSpPr>
          <p:spPr>
            <a:xfrm>
              <a:off x="4758397" y="229357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16" name="组合 15"/>
          <p:cNvGrpSpPr/>
          <p:nvPr userDrawn="1"/>
        </p:nvGrpSpPr>
        <p:grpSpPr>
          <a:xfrm>
            <a:off x="4833281" y="1795598"/>
            <a:ext cx="1448189" cy="1931617"/>
            <a:chOff x="7242938" y="2074082"/>
            <a:chExt cx="2230389" cy="2231196"/>
          </a:xfrm>
        </p:grpSpPr>
        <p:grpSp>
          <p:nvGrpSpPr>
            <p:cNvPr id="17" name="组合 16"/>
            <p:cNvGrpSpPr/>
            <p:nvPr/>
          </p:nvGrpSpPr>
          <p:grpSpPr>
            <a:xfrm>
              <a:off x="7242938"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19" name="同心圆 4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0" name="椭圆 1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8" name="椭圆 17"/>
            <p:cNvSpPr/>
            <p:nvPr/>
          </p:nvSpPr>
          <p:spPr>
            <a:xfrm>
              <a:off x="7405997"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grpSp>
        <p:nvGrpSpPr>
          <p:cNvPr id="21" name="组合 20"/>
          <p:cNvGrpSpPr/>
          <p:nvPr userDrawn="1"/>
        </p:nvGrpSpPr>
        <p:grpSpPr>
          <a:xfrm>
            <a:off x="6552364" y="1795598"/>
            <a:ext cx="1448189" cy="1931617"/>
            <a:chOff x="9890539" y="2074082"/>
            <a:chExt cx="2230389" cy="2231196"/>
          </a:xfrm>
        </p:grpSpPr>
        <p:grpSp>
          <p:nvGrpSpPr>
            <p:cNvPr id="22" name="组合 21"/>
            <p:cNvGrpSpPr/>
            <p:nvPr/>
          </p:nvGrpSpPr>
          <p:grpSpPr>
            <a:xfrm>
              <a:off x="9890539" y="2074082"/>
              <a:ext cx="2230389" cy="2231196"/>
              <a:chOff x="1463339" y="1072758"/>
              <a:chExt cx="1546058" cy="1546058"/>
            </a:xfrm>
            <a:effectLst>
              <a:outerShdw blurRad="330200" dist="215900" dir="5340000" sx="91000" sy="91000" algn="t" rotWithShape="0">
                <a:prstClr val="black">
                  <a:alpha val="58000"/>
                </a:prstClr>
              </a:outerShdw>
            </a:effectLst>
          </p:grpSpPr>
          <p:sp>
            <p:nvSpPr>
              <p:cNvPr id="24" name="同心圆 5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5" name="椭圆 2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3" name="椭圆 22"/>
            <p:cNvSpPr/>
            <p:nvPr/>
          </p:nvSpPr>
          <p:spPr>
            <a:xfrm>
              <a:off x="10053598" y="2237198"/>
              <a:ext cx="1904272" cy="1904957"/>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sp>
        <p:nvSpPr>
          <p:cNvPr id="27" name="流程图: 可选过程 26"/>
          <p:cNvSpPr/>
          <p:nvPr/>
        </p:nvSpPr>
        <p:spPr>
          <a:xfrm>
            <a:off x="1577007" y="4052396"/>
            <a:ext cx="933256" cy="293134"/>
          </a:xfrm>
          <a:prstGeom prst="flowChartAlternateProcess">
            <a:avLst/>
          </a:prstGeom>
          <a:solidFill>
            <a:srgbClr val="7030A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30" name="流程图: 可选过程 29"/>
          <p:cNvSpPr/>
          <p:nvPr/>
        </p:nvSpPr>
        <p:spPr>
          <a:xfrm>
            <a:off x="3432120" y="4052396"/>
            <a:ext cx="933256" cy="293134"/>
          </a:xfrm>
          <a:prstGeom prst="flowChartAlternateProcess">
            <a:avLst/>
          </a:prstGeom>
          <a:solidFill>
            <a:srgbClr val="FFC000"/>
          </a:solidFill>
          <a:ln>
            <a:noFill/>
          </a:ln>
          <a:effectLst>
            <a:outerShdw blurRad="177800" dist="1397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3" name="流程图: 可选过程 32"/>
          <p:cNvSpPr/>
          <p:nvPr/>
        </p:nvSpPr>
        <p:spPr>
          <a:xfrm>
            <a:off x="5109205" y="4052396"/>
            <a:ext cx="933256" cy="293134"/>
          </a:xfrm>
          <a:prstGeom prst="flowChartAlternateProcess">
            <a:avLst/>
          </a:prstGeom>
          <a:solidFill>
            <a:srgbClr val="7030A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36" name="流程图: 可选过程 35"/>
          <p:cNvSpPr/>
          <p:nvPr/>
        </p:nvSpPr>
        <p:spPr>
          <a:xfrm>
            <a:off x="6862982" y="4052396"/>
            <a:ext cx="933256" cy="293134"/>
          </a:xfrm>
          <a:prstGeom prst="flowChartAlternateProcess">
            <a:avLst/>
          </a:prstGeom>
          <a:solidFill>
            <a:srgbClr val="FFC000"/>
          </a:solidFill>
          <a:ln>
            <a:noFill/>
          </a:ln>
          <a:effectLst>
            <a:outerShdw blurRad="177800" dist="152400" dir="5400000" sx="97000" sy="97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47" name="组合 4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48" name="组合 47"/>
            <p:cNvGrpSpPr/>
            <p:nvPr/>
          </p:nvGrpSpPr>
          <p:grpSpPr>
            <a:xfrm>
              <a:off x="848004" y="393400"/>
              <a:ext cx="406366" cy="418246"/>
              <a:chOff x="848005" y="369553"/>
              <a:chExt cx="406366" cy="418246"/>
            </a:xfrm>
          </p:grpSpPr>
          <p:sp>
            <p:nvSpPr>
              <p:cNvPr id="50" name="椭圆 4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1" name="椭圆 5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9" name="椭圆 4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2" name="直接连接符 5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5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3" name="图片占位符 2"/>
          <p:cNvSpPr>
            <a:spLocks noGrp="1"/>
          </p:cNvSpPr>
          <p:nvPr>
            <p:ph type="pic" sz="quarter" idx="11"/>
          </p:nvPr>
        </p:nvSpPr>
        <p:spPr>
          <a:xfrm>
            <a:off x="1582499" y="2049638"/>
            <a:ext cx="1026319" cy="1452563"/>
          </a:xfrm>
        </p:spPr>
        <p:txBody>
          <a:bodyPr>
            <a:normAutofit/>
          </a:bodyPr>
          <a:lstStyle>
            <a:lvl1pPr>
              <a:defRPr sz="1800"/>
            </a:lvl1pPr>
          </a:lstStyle>
          <a:p>
            <a:endParaRPr lang="zh-CN" altLang="en-US" dirty="0"/>
          </a:p>
        </p:txBody>
      </p:sp>
      <p:sp>
        <p:nvSpPr>
          <p:cNvPr id="58" name="图片占位符 2"/>
          <p:cNvSpPr>
            <a:spLocks noGrp="1"/>
          </p:cNvSpPr>
          <p:nvPr>
            <p:ph type="pic" sz="quarter" idx="12"/>
          </p:nvPr>
        </p:nvSpPr>
        <p:spPr>
          <a:xfrm>
            <a:off x="3334748" y="2059156"/>
            <a:ext cx="1026319" cy="1452563"/>
          </a:xfrm>
        </p:spPr>
        <p:txBody>
          <a:bodyPr>
            <a:normAutofit/>
          </a:bodyPr>
          <a:lstStyle>
            <a:lvl1pPr>
              <a:defRPr sz="1800"/>
            </a:lvl1pPr>
          </a:lstStyle>
          <a:p>
            <a:endParaRPr lang="zh-CN" altLang="en-US" dirty="0"/>
          </a:p>
        </p:txBody>
      </p:sp>
      <p:sp>
        <p:nvSpPr>
          <p:cNvPr id="59" name="图片占位符 2"/>
          <p:cNvSpPr>
            <a:spLocks noGrp="1"/>
          </p:cNvSpPr>
          <p:nvPr>
            <p:ph type="pic" sz="quarter" idx="13"/>
          </p:nvPr>
        </p:nvSpPr>
        <p:spPr>
          <a:xfrm>
            <a:off x="6764478" y="2059155"/>
            <a:ext cx="1026319" cy="1452563"/>
          </a:xfrm>
        </p:spPr>
        <p:txBody>
          <a:bodyPr>
            <a:normAutofit/>
          </a:bodyPr>
          <a:lstStyle>
            <a:lvl1pPr>
              <a:defRPr sz="2000"/>
            </a:lvl1pPr>
          </a:lstStyle>
          <a:p>
            <a:endParaRPr lang="zh-CN" altLang="en-US" dirty="0"/>
          </a:p>
        </p:txBody>
      </p:sp>
      <p:sp>
        <p:nvSpPr>
          <p:cNvPr id="60" name="图片占位符 2"/>
          <p:cNvSpPr>
            <a:spLocks noGrp="1"/>
          </p:cNvSpPr>
          <p:nvPr>
            <p:ph type="pic" sz="quarter" idx="14"/>
          </p:nvPr>
        </p:nvSpPr>
        <p:spPr>
          <a:xfrm>
            <a:off x="5003101" y="2059156"/>
            <a:ext cx="1026319" cy="1452563"/>
          </a:xfrm>
        </p:spPr>
        <p:txBody>
          <a:bodyPr>
            <a:normAutofit/>
          </a:bodyPr>
          <a:lstStyle>
            <a:lvl1pPr>
              <a:defRPr sz="2000"/>
            </a:lvl1pPr>
          </a:lstStyle>
          <a:p>
            <a:endParaRPr lang="zh-CN" altLang="en-US" dirty="0"/>
          </a:p>
        </p:txBody>
      </p:sp>
      <p:sp>
        <p:nvSpPr>
          <p:cNvPr id="61" name="文本占位符 2"/>
          <p:cNvSpPr>
            <a:spLocks noGrp="1"/>
          </p:cNvSpPr>
          <p:nvPr>
            <p:ph type="body" sz="quarter" idx="15" hasCustomPrompt="1"/>
          </p:nvPr>
        </p:nvSpPr>
        <p:spPr>
          <a:xfrm>
            <a:off x="1823602"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6" name="文本占位符 2"/>
          <p:cNvSpPr>
            <a:spLocks noGrp="1"/>
          </p:cNvSpPr>
          <p:nvPr>
            <p:ph type="body" sz="quarter" idx="16" hasCustomPrompt="1"/>
          </p:nvPr>
        </p:nvSpPr>
        <p:spPr>
          <a:xfrm>
            <a:off x="3671585"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7" name="文本占位符 2"/>
          <p:cNvSpPr>
            <a:spLocks noGrp="1"/>
          </p:cNvSpPr>
          <p:nvPr>
            <p:ph type="body" sz="quarter" idx="17" hasCustomPrompt="1"/>
          </p:nvPr>
        </p:nvSpPr>
        <p:spPr>
          <a:xfrm>
            <a:off x="7112668" y="406210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68" name="文本占位符 2"/>
          <p:cNvSpPr>
            <a:spLocks noGrp="1"/>
          </p:cNvSpPr>
          <p:nvPr>
            <p:ph type="body" sz="quarter" idx="18" hasCustomPrompt="1"/>
          </p:nvPr>
        </p:nvSpPr>
        <p:spPr>
          <a:xfrm>
            <a:off x="5348667" y="4052396"/>
            <a:ext cx="454325" cy="292260"/>
          </a:xfrm>
        </p:spPr>
        <p:txBody>
          <a:bodyPr>
            <a:noAutofit/>
          </a:bodyPr>
          <a:lstStyle>
            <a:lvl1pPr marL="0" indent="0">
              <a:buNone/>
              <a:defRPr sz="1300" b="1">
                <a:solidFill>
                  <a:schemeClr val="bg1"/>
                </a:solidFill>
              </a:defRPr>
            </a:lvl1pPr>
          </a:lstStyle>
          <a:p>
            <a:pPr lvl="0"/>
            <a:r>
              <a:rPr lang="zh-CN" altLang="en-US" dirty="0"/>
              <a:t>名字</a:t>
            </a:r>
            <a:endParaRPr lang="zh-CN" altLang="en-US" dirty="0"/>
          </a:p>
        </p:txBody>
      </p:sp>
      <p:sp>
        <p:nvSpPr>
          <p:cNvPr id="5" name="文本占位符 4"/>
          <p:cNvSpPr>
            <a:spLocks noGrp="1"/>
          </p:cNvSpPr>
          <p:nvPr>
            <p:ph type="body" sz="quarter" idx="19" hasCustomPrompt="1"/>
          </p:nvPr>
        </p:nvSpPr>
        <p:spPr>
          <a:xfrm>
            <a:off x="1385765"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69" name="文本占位符 4"/>
          <p:cNvSpPr>
            <a:spLocks noGrp="1"/>
          </p:cNvSpPr>
          <p:nvPr>
            <p:ph type="body" sz="quarter" idx="20" hasCustomPrompt="1"/>
          </p:nvPr>
        </p:nvSpPr>
        <p:spPr>
          <a:xfrm>
            <a:off x="3172687" y="4515047"/>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0" name="文本占位符 4"/>
          <p:cNvSpPr>
            <a:spLocks noGrp="1"/>
          </p:cNvSpPr>
          <p:nvPr>
            <p:ph type="body" sz="quarter" idx="21" hasCustomPrompt="1"/>
          </p:nvPr>
        </p:nvSpPr>
        <p:spPr>
          <a:xfrm>
            <a:off x="4900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sp>
        <p:nvSpPr>
          <p:cNvPr id="71" name="文本占位符 4"/>
          <p:cNvSpPr>
            <a:spLocks noGrp="1"/>
          </p:cNvSpPr>
          <p:nvPr>
            <p:ph type="body" sz="quarter" idx="22" hasCustomPrompt="1"/>
          </p:nvPr>
        </p:nvSpPr>
        <p:spPr>
          <a:xfrm>
            <a:off x="6664610" y="4523526"/>
            <a:ext cx="1350440" cy="1074738"/>
          </a:xfrm>
        </p:spPr>
        <p:txBody>
          <a:bodyPr/>
          <a:lstStyle>
            <a:lvl1pPr marL="0" marR="0" indent="0" algn="ctr" defTabSz="1088390" rtl="0" eaLnBrk="1" fontAlgn="auto" latinLnBrk="0" hangingPunct="1">
              <a:lnSpc>
                <a:spcPct val="150000"/>
              </a:lnSpc>
              <a:spcBef>
                <a:spcPts val="0"/>
              </a:spcBef>
              <a:spcAft>
                <a:spcPts val="0"/>
              </a:spcAft>
              <a:buClrTx/>
              <a:buSzTx/>
              <a:buFontTx/>
              <a:buNone/>
              <a:defRPr/>
            </a:lvl1pPr>
            <a:lvl5pPr marL="2137410" indent="0">
              <a:buNone/>
              <a:defRPr/>
            </a:lvl5pPr>
          </a:lstStyle>
          <a:p>
            <a:pPr marL="0" marR="0" lvl="0" indent="0" algn="ctr" defTabSz="1088390" rtl="0" eaLnBrk="1" fontAlgn="auto" latinLnBrk="0" hangingPunct="1">
              <a:lnSpc>
                <a:spcPct val="150000"/>
              </a:lnSpc>
              <a:spcBef>
                <a:spcPts val="0"/>
              </a:spcBef>
              <a:spcAft>
                <a:spcPts val="0"/>
              </a:spcAft>
              <a:buClrTx/>
              <a:buSzTx/>
              <a:buFontTx/>
              <a:buNone/>
              <a:defRPr/>
            </a:pPr>
            <a:r>
              <a:rPr kumimoji="0" lang="zh-CN" altLang="en-US" sz="865" b="0" i="0" u="none" strike="noStrike" kern="1200" cap="none" spc="0" normalizeH="0" baseline="0" noProof="0" dirty="0">
                <a:ln>
                  <a:noFill/>
                </a:ln>
                <a:solidFill>
                  <a:prstClr val="black">
                    <a:lumMod val="65000"/>
                    <a:lumOff val="35000"/>
                  </a:prstClr>
                </a:solidFill>
                <a:effectLst/>
                <a:uLnTx/>
                <a:uFillTx/>
                <a:latin typeface="+mn-lt"/>
                <a:ea typeface="+mn-ea"/>
                <a:cs typeface="+mn-ea"/>
                <a:sym typeface="+mn-lt"/>
              </a:rPr>
              <a:t>您的内容打在这里，或者通过复您的文本后，在此框中选择粘贴并选择只保留文字，您的内容打在这里，或者通过复制您的文本后在此</a:t>
            </a:r>
            <a:endParaRPr kumimoji="0" lang="id-ID" altLang="zh-CN" sz="865" b="0" i="0" u="none" strike="noStrike" kern="1200" cap="none" spc="0" normalizeH="0" baseline="0" noProof="0" dirty="0">
              <a:ln>
                <a:noFill/>
              </a:ln>
              <a:solidFill>
                <a:prstClr val="black">
                  <a:lumMod val="85000"/>
                  <a:lumOff val="15000"/>
                </a:prstClr>
              </a:solidFill>
              <a:effectLst/>
              <a:uLnTx/>
              <a:uFillTx/>
              <a:latin typeface="+mn-lt"/>
              <a:ea typeface="+mn-ea"/>
              <a:cs typeface="+mn-ea"/>
              <a:sym typeface="+mn-lt"/>
            </a:endParaRPr>
          </a:p>
          <a:p>
            <a:pPr lvl="4"/>
            <a:endParaRPr lang="zh-CN" altLang="en-US" dirty="0"/>
          </a:p>
        </p:txBody>
      </p:sp>
      <p:grpSp>
        <p:nvGrpSpPr>
          <p:cNvPr id="62" name="组合 61"/>
          <p:cNvGrpSpPr/>
          <p:nvPr userDrawn="1"/>
        </p:nvGrpSpPr>
        <p:grpSpPr>
          <a:xfrm>
            <a:off x="6512116" y="437845"/>
            <a:ext cx="2638466" cy="435180"/>
            <a:chOff x="8688288" y="425491"/>
            <a:chExt cx="3517954" cy="435180"/>
          </a:xfrm>
        </p:grpSpPr>
        <p:grpSp>
          <p:nvGrpSpPr>
            <p:cNvPr id="63" name="组合 62"/>
            <p:cNvGrpSpPr/>
            <p:nvPr userDrawn="1"/>
          </p:nvGrpSpPr>
          <p:grpSpPr>
            <a:xfrm>
              <a:off x="8688288" y="425491"/>
              <a:ext cx="3517954" cy="432049"/>
              <a:chOff x="7392144" y="332654"/>
              <a:chExt cx="4799856" cy="432049"/>
            </a:xfrm>
            <a:solidFill>
              <a:srgbClr val="9538B2"/>
            </a:solidFill>
          </p:grpSpPr>
          <p:sp>
            <p:nvSpPr>
              <p:cNvPr id="77" name="直角三角形 76"/>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78" name="矩形 77"/>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4" name="文本框 63"/>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65" name="组合 64"/>
            <p:cNvGrpSpPr/>
            <p:nvPr userDrawn="1"/>
          </p:nvGrpSpPr>
          <p:grpSpPr>
            <a:xfrm>
              <a:off x="8688288" y="425491"/>
              <a:ext cx="3517954" cy="432049"/>
              <a:chOff x="7392144" y="332654"/>
              <a:chExt cx="4799856" cy="432049"/>
            </a:xfrm>
            <a:solidFill>
              <a:srgbClr val="9538B2"/>
            </a:solidFill>
          </p:grpSpPr>
          <p:sp>
            <p:nvSpPr>
              <p:cNvPr id="75" name="直角三角形 74"/>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76" name="矩形 75"/>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2" name="组合 71"/>
            <p:cNvGrpSpPr/>
            <p:nvPr userDrawn="1"/>
          </p:nvGrpSpPr>
          <p:grpSpPr>
            <a:xfrm>
              <a:off x="9096839" y="428621"/>
              <a:ext cx="2708860" cy="432050"/>
              <a:chOff x="8018438" y="1156601"/>
              <a:chExt cx="2708860" cy="432050"/>
            </a:xfrm>
          </p:grpSpPr>
          <p:pic>
            <p:nvPicPr>
              <p:cNvPr id="73" name="图片 7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4" name="图片 73"/>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0-#ppt_w/2"/>
                                          </p:val>
                                        </p:tav>
                                        <p:tav tm="100000">
                                          <p:val>
                                            <p:strVal val="#ppt_x"/>
                                          </p:val>
                                        </p:tav>
                                      </p:tavLst>
                                    </p:anim>
                                    <p:anim calcmode="lin" valueType="num">
                                      <p:cBhvr additive="base">
                                        <p:cTn id="20" dur="500" fill="hold"/>
                                        <p:tgtEl>
                                          <p:spTgt spid="21"/>
                                        </p:tgtEl>
                                        <p:attrNameLst>
                                          <p:attrName>ppt_y</p:attrName>
                                        </p:attrNameLst>
                                      </p:cBhvr>
                                      <p:tavLst>
                                        <p:tav tm="0">
                                          <p:val>
                                            <p:strVal val="#ppt_y"/>
                                          </p:val>
                                        </p:tav>
                                        <p:tav tm="100000">
                                          <p:val>
                                            <p:strVal val="#ppt_y"/>
                                          </p:val>
                                        </p:tav>
                                      </p:tavLst>
                                    </p:anim>
                                  </p:childTnLst>
                                </p:cTn>
                              </p:par>
                              <p:par>
                                <p:cTn id="21" presetID="10" presetClass="entr" presetSubtype="0" fill="hold" nodeType="withEffect">
                                  <p:stCondLst>
                                    <p:cond delay="10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pSp>
        <p:nvGrpSpPr>
          <p:cNvPr id="6" name="组合 5"/>
          <p:cNvGrpSpPr/>
          <p:nvPr userDrawn="1"/>
        </p:nvGrpSpPr>
        <p:grpSpPr>
          <a:xfrm rot="16200000">
            <a:off x="5051711" y="2311323"/>
            <a:ext cx="877639" cy="5545826"/>
            <a:chOff x="1349702" y="1746119"/>
            <a:chExt cx="1645146" cy="1936519"/>
          </a:xfrm>
        </p:grpSpPr>
        <p:sp>
          <p:nvSpPr>
            <p:cNvPr id="7" name="圆角矩形 73"/>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8" name="圆角矩形 74"/>
            <p:cNvSpPr/>
            <p:nvPr/>
          </p:nvSpPr>
          <p:spPr>
            <a:xfrm>
              <a:off x="1425724" y="1755334"/>
              <a:ext cx="1506354"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9" name="组合 8"/>
          <p:cNvGrpSpPr/>
          <p:nvPr userDrawn="1"/>
        </p:nvGrpSpPr>
        <p:grpSpPr>
          <a:xfrm rot="16200000">
            <a:off x="5100468" y="855960"/>
            <a:ext cx="804284" cy="5545826"/>
            <a:chOff x="1349702" y="1746119"/>
            <a:chExt cx="1645146" cy="1936519"/>
          </a:xfrm>
        </p:grpSpPr>
        <p:sp>
          <p:nvSpPr>
            <p:cNvPr id="10" name="圆角矩形 76"/>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1" name="圆角矩形 77"/>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2" name="组合 11"/>
          <p:cNvGrpSpPr/>
          <p:nvPr userDrawn="1"/>
        </p:nvGrpSpPr>
        <p:grpSpPr>
          <a:xfrm rot="16200000">
            <a:off x="5088387" y="-482922"/>
            <a:ext cx="804284" cy="5545826"/>
            <a:chOff x="1349702" y="1746119"/>
            <a:chExt cx="1645146" cy="1936519"/>
          </a:xfrm>
        </p:grpSpPr>
        <p:sp>
          <p:nvSpPr>
            <p:cNvPr id="13" name="圆角矩形 79"/>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27000" dir="3600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4" name="圆角矩形 80"/>
            <p:cNvSpPr/>
            <p:nvPr/>
          </p:nvSpPr>
          <p:spPr>
            <a:xfrm>
              <a:off x="1381172" y="1755334"/>
              <a:ext cx="1598400" cy="191597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5" name="组合 14"/>
          <p:cNvGrpSpPr/>
          <p:nvPr userDrawn="1"/>
        </p:nvGrpSpPr>
        <p:grpSpPr>
          <a:xfrm>
            <a:off x="1930006" y="1601752"/>
            <a:ext cx="1032369" cy="1416917"/>
            <a:chOff x="1463339" y="1072758"/>
            <a:chExt cx="1546058" cy="1546058"/>
          </a:xfrm>
          <a:effectLst>
            <a:outerShdw blurRad="330200" dist="215900" dir="6900000" sx="91000" sy="91000" algn="t" rotWithShape="0">
              <a:prstClr val="black">
                <a:alpha val="49000"/>
              </a:prstClr>
            </a:outerShdw>
          </a:effectLst>
        </p:grpSpPr>
        <p:sp>
          <p:nvSpPr>
            <p:cNvPr id="16" name="同心圆 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7" name="椭圆 16"/>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19" name="椭圆 18"/>
          <p:cNvSpPr/>
          <p:nvPr/>
        </p:nvSpPr>
        <p:spPr>
          <a:xfrm>
            <a:off x="2045069" y="1774021"/>
            <a:ext cx="781340" cy="1072378"/>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nvGrpSpPr>
          <p:cNvPr id="21" name="组合 20"/>
          <p:cNvGrpSpPr/>
          <p:nvPr userDrawn="1"/>
        </p:nvGrpSpPr>
        <p:grpSpPr>
          <a:xfrm>
            <a:off x="1920547" y="2987689"/>
            <a:ext cx="1032369" cy="1416917"/>
            <a:chOff x="1463339" y="1072758"/>
            <a:chExt cx="1546058" cy="1546058"/>
          </a:xfrm>
          <a:effectLst>
            <a:outerShdw blurRad="330200" dist="215900" dir="6900000" sx="91000" sy="91000" algn="t" rotWithShape="0">
              <a:prstClr val="black">
                <a:alpha val="49000"/>
              </a:prstClr>
            </a:outerShdw>
          </a:effectLst>
        </p:grpSpPr>
        <p:sp>
          <p:nvSpPr>
            <p:cNvPr id="22" name="同心圆 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5" name="椭圆 24"/>
          <p:cNvSpPr/>
          <p:nvPr userDrawn="1"/>
        </p:nvSpPr>
        <p:spPr>
          <a:xfrm>
            <a:off x="2046062" y="3159961"/>
            <a:ext cx="781340" cy="1072379"/>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grpSp>
        <p:nvGrpSpPr>
          <p:cNvPr id="27" name="组合 26"/>
          <p:cNvGrpSpPr/>
          <p:nvPr userDrawn="1"/>
        </p:nvGrpSpPr>
        <p:grpSpPr>
          <a:xfrm>
            <a:off x="1920547" y="4326873"/>
            <a:ext cx="1032369" cy="1416917"/>
            <a:chOff x="1463339" y="1072759"/>
            <a:chExt cx="1546058" cy="1546058"/>
          </a:xfrm>
          <a:effectLst>
            <a:outerShdw blurRad="330200" dist="215900" dir="6900000" sx="91000" sy="91000" algn="t" rotWithShape="0">
              <a:prstClr val="black">
                <a:alpha val="49000"/>
              </a:prstClr>
            </a:outerShdw>
          </a:effectLst>
        </p:grpSpPr>
        <p:sp>
          <p:nvSpPr>
            <p:cNvPr id="28" name="同心圆 12"/>
            <p:cNvSpPr/>
            <p:nvPr/>
          </p:nvSpPr>
          <p:spPr>
            <a:xfrm>
              <a:off x="1463339" y="1072759"/>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9" name="椭圆 28"/>
            <p:cNvSpPr/>
            <p:nvPr/>
          </p:nvSpPr>
          <p:spPr>
            <a:xfrm>
              <a:off x="1484232" y="1093651"/>
              <a:ext cx="1504272" cy="1504274"/>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31" name="椭圆 30"/>
          <p:cNvSpPr/>
          <p:nvPr/>
        </p:nvSpPr>
        <p:spPr>
          <a:xfrm>
            <a:off x="2046062" y="4499146"/>
            <a:ext cx="781340" cy="1072379"/>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nvGrpSpPr>
          <p:cNvPr id="37" name="组合 36"/>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38" name="组合 37"/>
            <p:cNvGrpSpPr/>
            <p:nvPr/>
          </p:nvGrpSpPr>
          <p:grpSpPr>
            <a:xfrm>
              <a:off x="848004" y="393400"/>
              <a:ext cx="406366" cy="418246"/>
              <a:chOff x="848005" y="369553"/>
              <a:chExt cx="406366" cy="418246"/>
            </a:xfrm>
          </p:grpSpPr>
          <p:sp>
            <p:nvSpPr>
              <p:cNvPr id="40" name="椭圆 39"/>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1" name="椭圆 40"/>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39" name="椭圆 38"/>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2" name="直接连接符 41"/>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47" name="文本占位符 2"/>
          <p:cNvSpPr>
            <a:spLocks noGrp="1"/>
          </p:cNvSpPr>
          <p:nvPr>
            <p:ph type="body" sz="quarter" idx="10" hasCustomPrompt="1"/>
          </p:nvPr>
        </p:nvSpPr>
        <p:spPr>
          <a:xfrm>
            <a:off x="1028288" y="340424"/>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48" name="文本占位符 2"/>
          <p:cNvSpPr>
            <a:spLocks noGrp="1"/>
          </p:cNvSpPr>
          <p:nvPr>
            <p:ph type="body" sz="quarter" idx="11" hasCustomPrompt="1"/>
          </p:nvPr>
        </p:nvSpPr>
        <p:spPr>
          <a:xfrm>
            <a:off x="2115857" y="20812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项目一</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1" name="文本占位符 2"/>
          <p:cNvSpPr>
            <a:spLocks noGrp="1"/>
          </p:cNvSpPr>
          <p:nvPr>
            <p:ph type="body" sz="quarter" idx="14" hasCustomPrompt="1"/>
          </p:nvPr>
        </p:nvSpPr>
        <p:spPr>
          <a:xfrm>
            <a:off x="3705509" y="1890629"/>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lumMod val="65000"/>
                    <a:lumOff val="35000"/>
                  </a:schemeClr>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2" name="文本占位符 2"/>
          <p:cNvSpPr>
            <a:spLocks noGrp="1"/>
          </p:cNvSpPr>
          <p:nvPr>
            <p:ph type="body" sz="quarter" idx="15" hasCustomPrompt="1"/>
          </p:nvPr>
        </p:nvSpPr>
        <p:spPr>
          <a:xfrm>
            <a:off x="3724778" y="4685440"/>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3" name="文本占位符 2"/>
          <p:cNvSpPr>
            <a:spLocks noGrp="1"/>
          </p:cNvSpPr>
          <p:nvPr>
            <p:ph type="body" sz="quarter" idx="16" hasCustomPrompt="1"/>
          </p:nvPr>
        </p:nvSpPr>
        <p:spPr>
          <a:xfrm>
            <a:off x="3717476" y="3229511"/>
            <a:ext cx="3589652" cy="788166"/>
          </a:xfrm>
        </p:spPr>
        <p:txBody>
          <a:bodyPr>
            <a:noAutofit/>
          </a:bodyPr>
          <a:lstStyle>
            <a:lvl1pPr marL="0" marR="0" indent="0" algn="l" defTabSz="1088390" rtl="0" eaLnBrk="1" fontAlgn="auto" latinLnBrk="0" hangingPunct="1">
              <a:lnSpc>
                <a:spcPct val="130000"/>
              </a:lnSpc>
              <a:spcBef>
                <a:spcPts val="0"/>
              </a:spcBef>
              <a:spcAft>
                <a:spcPts val="0"/>
              </a:spcAft>
              <a:buClrTx/>
              <a:buSzTx/>
              <a:buFontTx/>
              <a:buNone/>
              <a:defRPr sz="1200" b="1">
                <a:solidFill>
                  <a:schemeClr val="tx1"/>
                </a:solidFill>
              </a:defRPr>
            </a:lvl1pPr>
          </a:lstStyle>
          <a:p>
            <a:pPr marL="0" marR="0" lvl="0" indent="0" algn="l" defTabSz="1088390" rtl="0" eaLnBrk="1" fontAlgn="auto" latinLnBrk="0" hangingPunct="1">
              <a:lnSpc>
                <a:spcPct val="130000"/>
              </a:lnSpc>
              <a:spcBef>
                <a:spcPts val="0"/>
              </a:spcBef>
              <a:spcAft>
                <a:spcPts val="0"/>
              </a:spcAft>
              <a:buClrTx/>
              <a:buSzTx/>
              <a:buFontTx/>
              <a:buNone/>
              <a:defRPr/>
            </a:pPr>
            <a:r>
              <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rPr>
              <a:t>您的内容打在这里，或者通过复制您的文本后，在此框中选择粘贴，并选择只保留文字。您的内容打在这里，或者通过复制您的文本后，在此框中选择粘贴。</a:t>
            </a:r>
            <a:endParaRPr kumimoji="0" lang="zh-CN" altLang="en-US" sz="1210" b="0" i="0" u="none" strike="noStrike" kern="1200" cap="none" spc="0" normalizeH="0" baseline="0" noProof="0" dirty="0">
              <a:ln>
                <a:noFill/>
              </a:ln>
              <a:solidFill>
                <a:prstClr val="black">
                  <a:lumMod val="75000"/>
                  <a:lumOff val="25000"/>
                </a:prstClr>
              </a:solidFill>
              <a:effectLst/>
              <a:uLnTx/>
              <a:uFillTx/>
              <a:latin typeface="+mn-lt"/>
              <a:ea typeface="+mn-ea"/>
              <a:cs typeface="+mn-ea"/>
              <a:sym typeface="+mn-lt"/>
            </a:endParaRPr>
          </a:p>
        </p:txBody>
      </p:sp>
      <p:sp>
        <p:nvSpPr>
          <p:cNvPr id="54" name="文本占位符 2"/>
          <p:cNvSpPr>
            <a:spLocks noGrp="1"/>
          </p:cNvSpPr>
          <p:nvPr>
            <p:ph type="body" sz="quarter" idx="17" hasCustomPrompt="1"/>
          </p:nvPr>
        </p:nvSpPr>
        <p:spPr>
          <a:xfrm>
            <a:off x="2101201" y="4819524"/>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项目三</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sp>
        <p:nvSpPr>
          <p:cNvPr id="55" name="文本占位符 2"/>
          <p:cNvSpPr>
            <a:spLocks noGrp="1"/>
          </p:cNvSpPr>
          <p:nvPr>
            <p:ph type="body" sz="quarter" idx="18" hasCustomPrompt="1"/>
          </p:nvPr>
        </p:nvSpPr>
        <p:spPr>
          <a:xfrm>
            <a:off x="2127969" y="3448013"/>
            <a:ext cx="844739" cy="557213"/>
          </a:xfrm>
        </p:spPr>
        <p:txBody>
          <a:bodyPr>
            <a:noAutofit/>
          </a:bodyPr>
          <a:lstStyle>
            <a:lvl1pPr marL="0" marR="0" indent="0" algn="l" defTabSz="1088390" rtl="0" eaLnBrk="1" fontAlgn="auto" latinLnBrk="0" hangingPunct="1">
              <a:lnSpc>
                <a:spcPct val="100000"/>
              </a:lnSpc>
              <a:spcBef>
                <a:spcPts val="0"/>
              </a:spcBef>
              <a:spcAft>
                <a:spcPts val="0"/>
              </a:spcAft>
              <a:buClrTx/>
              <a:buSzTx/>
              <a:buFontTx/>
              <a:buNone/>
              <a:defRPr sz="1800" b="1">
                <a:solidFill>
                  <a:schemeClr val="bg1"/>
                </a:solidFill>
              </a:defRPr>
            </a:lvl1pPr>
          </a:lstStyle>
          <a:p>
            <a:pPr marL="0" marR="0" lvl="0" indent="0" algn="l" defTabSz="1088390" rtl="0" eaLnBrk="1" fontAlgn="auto" latinLnBrk="0" hangingPunct="1">
              <a:lnSpc>
                <a:spcPct val="100000"/>
              </a:lnSpc>
              <a:spcBef>
                <a:spcPts val="0"/>
              </a:spcBef>
              <a:spcAft>
                <a:spcPts val="0"/>
              </a:spcAft>
              <a:buClrTx/>
              <a:buSzTx/>
              <a:buFontTx/>
              <a:buNone/>
              <a:defRPr/>
            </a:pPr>
            <a:r>
              <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rPr>
              <a:t>项目二</a:t>
            </a:r>
            <a:endParaRPr kumimoji="0" lang="zh-CN" altLang="en-US" sz="1830" b="0" i="0" u="none" strike="noStrike" kern="1200" cap="none" spc="0" normalizeH="0" baseline="0" noProof="0" dirty="0">
              <a:ln>
                <a:noFill/>
              </a:ln>
              <a:solidFill>
                <a:prstClr val="white"/>
              </a:solidFill>
              <a:effectLst/>
              <a:uLnTx/>
              <a:uFillTx/>
              <a:latin typeface="+mn-lt"/>
              <a:ea typeface="+mn-ea"/>
              <a:cs typeface="+mn-ea"/>
              <a:sym typeface="+mn-lt"/>
            </a:endParaRPr>
          </a:p>
        </p:txBody>
      </p:sp>
      <p:grpSp>
        <p:nvGrpSpPr>
          <p:cNvPr id="59" name="组合 58"/>
          <p:cNvGrpSpPr/>
          <p:nvPr userDrawn="1"/>
        </p:nvGrpSpPr>
        <p:grpSpPr>
          <a:xfrm>
            <a:off x="6512116" y="437845"/>
            <a:ext cx="2638466" cy="435180"/>
            <a:chOff x="8688288" y="425491"/>
            <a:chExt cx="3517954" cy="435180"/>
          </a:xfrm>
        </p:grpSpPr>
        <p:grpSp>
          <p:nvGrpSpPr>
            <p:cNvPr id="60" name="组合 59"/>
            <p:cNvGrpSpPr/>
            <p:nvPr userDrawn="1"/>
          </p:nvGrpSpPr>
          <p:grpSpPr>
            <a:xfrm>
              <a:off x="8688288" y="425491"/>
              <a:ext cx="3517954" cy="432049"/>
              <a:chOff x="7392144" y="332654"/>
              <a:chExt cx="4799856" cy="432049"/>
            </a:xfrm>
            <a:solidFill>
              <a:srgbClr val="9538B2"/>
            </a:solidFill>
          </p:grpSpPr>
          <p:sp>
            <p:nvSpPr>
              <p:cNvPr id="68" name="直角三角形 67"/>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69" name="矩形 68"/>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61" name="文本框 60"/>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62" name="组合 61"/>
            <p:cNvGrpSpPr/>
            <p:nvPr userDrawn="1"/>
          </p:nvGrpSpPr>
          <p:grpSpPr>
            <a:xfrm>
              <a:off x="8688288" y="425491"/>
              <a:ext cx="3517954" cy="432049"/>
              <a:chOff x="7392144" y="332654"/>
              <a:chExt cx="4799856" cy="432049"/>
            </a:xfrm>
            <a:solidFill>
              <a:srgbClr val="9538B2"/>
            </a:solidFill>
          </p:grpSpPr>
          <p:sp>
            <p:nvSpPr>
              <p:cNvPr id="66" name="直角三角形 65"/>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67" name="矩形 66"/>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63" name="组合 62"/>
            <p:cNvGrpSpPr/>
            <p:nvPr userDrawn="1"/>
          </p:nvGrpSpPr>
          <p:grpSpPr>
            <a:xfrm>
              <a:off x="9096839" y="428621"/>
              <a:ext cx="2708860" cy="432050"/>
              <a:chOff x="8018438" y="1156601"/>
              <a:chExt cx="2708860" cy="432050"/>
            </a:xfrm>
          </p:grpSpPr>
          <p:pic>
            <p:nvPicPr>
              <p:cNvPr id="64" name="图片 6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65" name="图片 64"/>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strVal val="2/3*#ppt_w"/>
                                          </p:val>
                                        </p:tav>
                                        <p:tav tm="100000">
                                          <p:val>
                                            <p:strVal val="#ppt_w"/>
                                          </p:val>
                                        </p:tav>
                                      </p:tavLst>
                                    </p:anim>
                                    <p:anim calcmode="lin" valueType="num">
                                      <p:cBhvr>
                                        <p:cTn id="8" dur="500" fill="hold"/>
                                        <p:tgtEl>
                                          <p:spTgt spid="15"/>
                                        </p:tgtEl>
                                        <p:attrNameLst>
                                          <p:attrName>ppt_h</p:attrName>
                                        </p:attrNameLst>
                                      </p:cBhvr>
                                      <p:tavLst>
                                        <p:tav tm="0">
                                          <p:val>
                                            <p:strVal val="2/3*#ppt_h"/>
                                          </p:val>
                                        </p:tav>
                                        <p:tav tm="100000">
                                          <p:val>
                                            <p:strVal val="#ppt_h"/>
                                          </p:val>
                                        </p:tav>
                                      </p:tavLst>
                                    </p:anim>
                                  </p:childTnLst>
                                </p:cTn>
                              </p:par>
                              <p:par>
                                <p:cTn id="9" presetID="42"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par>
                                <p:cTn id="14" presetID="23" presetClass="entr" presetSubtype="272"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p:cTn id="16" dur="500" fill="hold"/>
                                        <p:tgtEl>
                                          <p:spTgt spid="21"/>
                                        </p:tgtEl>
                                        <p:attrNameLst>
                                          <p:attrName>ppt_w</p:attrName>
                                        </p:attrNameLst>
                                      </p:cBhvr>
                                      <p:tavLst>
                                        <p:tav tm="0">
                                          <p:val>
                                            <p:strVal val="2/3*#ppt_w"/>
                                          </p:val>
                                        </p:tav>
                                        <p:tav tm="100000">
                                          <p:val>
                                            <p:strVal val="#ppt_w"/>
                                          </p:val>
                                        </p:tav>
                                      </p:tavLst>
                                    </p:anim>
                                    <p:anim calcmode="lin" valueType="num">
                                      <p:cBhvr>
                                        <p:cTn id="17" dur="500" fill="hold"/>
                                        <p:tgtEl>
                                          <p:spTgt spid="21"/>
                                        </p:tgtEl>
                                        <p:attrNameLst>
                                          <p:attrName>ppt_h</p:attrName>
                                        </p:attrNameLst>
                                      </p:cBhvr>
                                      <p:tavLst>
                                        <p:tav tm="0">
                                          <p:val>
                                            <p:strVal val="2/3*#ppt_h"/>
                                          </p:val>
                                        </p:tav>
                                        <p:tav tm="100000">
                                          <p:val>
                                            <p:strVal val="#ppt_h"/>
                                          </p:val>
                                        </p:tav>
                                      </p:tavLst>
                                    </p:anim>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anim calcmode="lin" valueType="num">
                                      <p:cBhvr>
                                        <p:cTn id="22" dur="500" fill="hold"/>
                                        <p:tgtEl>
                                          <p:spTgt spid="9"/>
                                        </p:tgtEl>
                                        <p:attrNameLst>
                                          <p:attrName>ppt_x</p:attrName>
                                        </p:attrNameLst>
                                      </p:cBhvr>
                                      <p:tavLst>
                                        <p:tav tm="0">
                                          <p:val>
                                            <p:strVal val="#ppt_x"/>
                                          </p:val>
                                        </p:tav>
                                        <p:tav tm="100000">
                                          <p:val>
                                            <p:strVal val="#ppt_x"/>
                                          </p:val>
                                        </p:tav>
                                      </p:tavLst>
                                    </p:anim>
                                    <p:anim calcmode="lin" valueType="num">
                                      <p:cBhvr>
                                        <p:cTn id="23" dur="500" fill="hold"/>
                                        <p:tgtEl>
                                          <p:spTgt spid="9"/>
                                        </p:tgtEl>
                                        <p:attrNameLst>
                                          <p:attrName>ppt_y</p:attrName>
                                        </p:attrNameLst>
                                      </p:cBhvr>
                                      <p:tavLst>
                                        <p:tav tm="0">
                                          <p:val>
                                            <p:strVal val="#ppt_y+.1"/>
                                          </p:val>
                                        </p:tav>
                                        <p:tav tm="100000">
                                          <p:val>
                                            <p:strVal val="#ppt_y"/>
                                          </p:val>
                                        </p:tav>
                                      </p:tavLst>
                                    </p:anim>
                                  </p:childTnLst>
                                </p:cTn>
                              </p:par>
                              <p:par>
                                <p:cTn id="24" presetID="23" presetClass="entr" presetSubtype="272"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 calcmode="lin" valueType="num">
                                      <p:cBhvr>
                                        <p:cTn id="26" dur="500" fill="hold"/>
                                        <p:tgtEl>
                                          <p:spTgt spid="27"/>
                                        </p:tgtEl>
                                        <p:attrNameLst>
                                          <p:attrName>ppt_w</p:attrName>
                                        </p:attrNameLst>
                                      </p:cBhvr>
                                      <p:tavLst>
                                        <p:tav tm="0">
                                          <p:val>
                                            <p:strVal val="2/3*#ppt_w"/>
                                          </p:val>
                                        </p:tav>
                                        <p:tav tm="100000">
                                          <p:val>
                                            <p:strVal val="#ppt_w"/>
                                          </p:val>
                                        </p:tav>
                                      </p:tavLst>
                                    </p:anim>
                                    <p:anim calcmode="lin" valueType="num">
                                      <p:cBhvr>
                                        <p:cTn id="27" dur="500" fill="hold"/>
                                        <p:tgtEl>
                                          <p:spTgt spid="27"/>
                                        </p:tgtEl>
                                        <p:attrNameLst>
                                          <p:attrName>ppt_h</p:attrName>
                                        </p:attrNameLst>
                                      </p:cBhvr>
                                      <p:tavLst>
                                        <p:tav tm="0">
                                          <p:val>
                                            <p:strVal val="2/3*#ppt_h"/>
                                          </p:val>
                                        </p:tav>
                                        <p:tav tm="100000">
                                          <p:val>
                                            <p:strVal val="#ppt_h"/>
                                          </p:val>
                                        </p:tav>
                                      </p:tavLst>
                                    </p:anim>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1"/>
                                          </p:val>
                                        </p:tav>
                                        <p:tav tm="100000">
                                          <p:val>
                                            <p:strVal val="#ppt_y"/>
                                          </p:val>
                                        </p:tav>
                                      </p:tavLst>
                                    </p:anim>
                                  </p:childTnLst>
                                </p:cTn>
                              </p:par>
                              <p:par>
                                <p:cTn id="33" presetID="10" presetClass="entr" presetSubtype="0" fill="hold" nodeType="withEffect">
                                  <p:stCondLst>
                                    <p:cond delay="10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grpSp>
        <p:nvGrpSpPr>
          <p:cNvPr id="6" name="组合 5"/>
          <p:cNvGrpSpPr/>
          <p:nvPr userDrawn="1"/>
        </p:nvGrpSpPr>
        <p:grpSpPr>
          <a:xfrm>
            <a:off x="1775570" y="2221367"/>
            <a:ext cx="1383899" cy="2184899"/>
            <a:chOff x="1349702" y="1746119"/>
            <a:chExt cx="1645146" cy="1936519"/>
          </a:xfrm>
        </p:grpSpPr>
        <p:sp>
          <p:nvSpPr>
            <p:cNvPr id="7" name="圆角矩形 50"/>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8" name="圆角矩形 51"/>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9" name="组合 8"/>
          <p:cNvGrpSpPr/>
          <p:nvPr userDrawn="1"/>
        </p:nvGrpSpPr>
        <p:grpSpPr>
          <a:xfrm>
            <a:off x="1548161" y="2090015"/>
            <a:ext cx="617965" cy="848147"/>
            <a:chOff x="1463339" y="1072758"/>
            <a:chExt cx="1546058" cy="1546058"/>
          </a:xfrm>
          <a:effectLst>
            <a:outerShdw blurRad="254000" dist="215900" dir="6900000" sx="83000" sy="83000" algn="t" rotWithShape="0">
              <a:prstClr val="black">
                <a:alpha val="49000"/>
              </a:prstClr>
            </a:outerShdw>
          </a:effectLst>
        </p:grpSpPr>
        <p:sp>
          <p:nvSpPr>
            <p:cNvPr id="10" name="同心圆 3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11" name="椭圆 10"/>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2" name="组合 11"/>
          <p:cNvGrpSpPr/>
          <p:nvPr userDrawn="1"/>
        </p:nvGrpSpPr>
        <p:grpSpPr>
          <a:xfrm>
            <a:off x="1623290" y="2193134"/>
            <a:ext cx="522029" cy="641910"/>
            <a:chOff x="4207298" y="1512123"/>
            <a:chExt cx="1120362" cy="1003758"/>
          </a:xfrm>
          <a:solidFill>
            <a:srgbClr val="7030A0"/>
          </a:solidFill>
        </p:grpSpPr>
        <p:sp>
          <p:nvSpPr>
            <p:cNvPr id="13" name="椭圆 12"/>
            <p:cNvSpPr/>
            <p:nvPr/>
          </p:nvSpPr>
          <p:spPr>
            <a:xfrm>
              <a:off x="4207298" y="1512123"/>
              <a:ext cx="1003762" cy="1003758"/>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4" name="TextBox 36"/>
            <p:cNvSpPr txBox="1"/>
            <p:nvPr/>
          </p:nvSpPr>
          <p:spPr>
            <a:xfrm>
              <a:off x="4263572" y="1618855"/>
              <a:ext cx="1064088" cy="627546"/>
            </a:xfrm>
            <a:prstGeom prst="rect">
              <a:avLst/>
            </a:prstGeom>
            <a:noFill/>
          </p:spPr>
          <p:txBody>
            <a:bodyPr wrap="square" rtlCol="0">
              <a:spAutoFit/>
            </a:bodyPr>
            <a:lstStyle/>
            <a:p>
              <a:r>
                <a:rPr lang="en-US" altLang="zh-CN" sz="2015" dirty="0">
                  <a:solidFill>
                    <a:schemeClr val="bg1"/>
                  </a:solidFill>
                  <a:cs typeface="+mn-ea"/>
                  <a:sym typeface="+mn-lt"/>
                </a:rPr>
                <a:t>01</a:t>
              </a:r>
              <a:endParaRPr lang="zh-CN" altLang="en-US" sz="2015" dirty="0">
                <a:solidFill>
                  <a:schemeClr val="bg1"/>
                </a:solidFill>
                <a:cs typeface="+mn-ea"/>
                <a:sym typeface="+mn-lt"/>
              </a:endParaRPr>
            </a:p>
          </p:txBody>
        </p:sp>
      </p:grpSp>
      <p:grpSp>
        <p:nvGrpSpPr>
          <p:cNvPr id="15" name="组合 14"/>
          <p:cNvGrpSpPr/>
          <p:nvPr userDrawn="1"/>
        </p:nvGrpSpPr>
        <p:grpSpPr>
          <a:xfrm>
            <a:off x="3874173" y="2221367"/>
            <a:ext cx="1383899" cy="2184899"/>
            <a:chOff x="1349702" y="1746119"/>
            <a:chExt cx="1645146" cy="1936519"/>
          </a:xfrm>
        </p:grpSpPr>
        <p:sp>
          <p:nvSpPr>
            <p:cNvPr id="16" name="圆角矩形 54"/>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17" name="圆角矩形 55"/>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18" name="组合 17"/>
          <p:cNvGrpSpPr/>
          <p:nvPr userDrawn="1"/>
        </p:nvGrpSpPr>
        <p:grpSpPr>
          <a:xfrm>
            <a:off x="6010960" y="2221367"/>
            <a:ext cx="1383899" cy="2184899"/>
            <a:chOff x="1349702" y="1746119"/>
            <a:chExt cx="1645146" cy="1936519"/>
          </a:xfrm>
        </p:grpSpPr>
        <p:sp>
          <p:nvSpPr>
            <p:cNvPr id="19" name="圆角矩形 57"/>
            <p:cNvSpPr/>
            <p:nvPr/>
          </p:nvSpPr>
          <p:spPr>
            <a:xfrm>
              <a:off x="1349702" y="1746119"/>
              <a:ext cx="1645146" cy="1936519"/>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a:effectLst>
              <a:outerShdw blurRad="114300" dist="76200" dir="6180000" sx="95000" sy="95000" algn="r"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0" name="圆角矩形 58"/>
            <p:cNvSpPr/>
            <p:nvPr/>
          </p:nvSpPr>
          <p:spPr>
            <a:xfrm>
              <a:off x="1373075" y="1778378"/>
              <a:ext cx="1598400" cy="1872000"/>
            </a:xfrm>
            <a:prstGeom prst="roundRect">
              <a:avLst/>
            </a:prstGeom>
            <a:gradFill>
              <a:gsLst>
                <a:gs pos="65000">
                  <a:srgbClr val="F0F0F0"/>
                </a:gs>
                <a:gs pos="27000">
                  <a:srgbClr val="FBFBFB"/>
                </a:gs>
                <a:gs pos="3000">
                  <a:schemeClr val="bg1"/>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1" name="组合 20"/>
          <p:cNvGrpSpPr/>
          <p:nvPr userDrawn="1"/>
        </p:nvGrpSpPr>
        <p:grpSpPr>
          <a:xfrm>
            <a:off x="3730706" y="2057530"/>
            <a:ext cx="617965" cy="848147"/>
            <a:chOff x="1463339" y="1072758"/>
            <a:chExt cx="1546058" cy="1546058"/>
          </a:xfrm>
          <a:effectLst>
            <a:outerShdw blurRad="317500" dist="215900" dir="6900000" sx="79000" sy="79000" algn="t" rotWithShape="0">
              <a:prstClr val="black">
                <a:alpha val="59000"/>
              </a:prstClr>
            </a:outerShdw>
          </a:effectLst>
        </p:grpSpPr>
        <p:sp>
          <p:nvSpPr>
            <p:cNvPr id="22" name="同心圆 3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3" name="椭圆 22"/>
            <p:cNvSpPr/>
            <p:nvPr/>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grpSp>
        <p:nvGrpSpPr>
          <p:cNvPr id="24" name="组合 23"/>
          <p:cNvGrpSpPr/>
          <p:nvPr userDrawn="1"/>
        </p:nvGrpSpPr>
        <p:grpSpPr>
          <a:xfrm>
            <a:off x="3805841" y="2160642"/>
            <a:ext cx="538313" cy="641909"/>
            <a:chOff x="3089228" y="3088680"/>
            <a:chExt cx="1155311" cy="1003758"/>
          </a:xfrm>
        </p:grpSpPr>
        <p:sp>
          <p:nvSpPr>
            <p:cNvPr id="25" name="椭圆 24"/>
            <p:cNvSpPr/>
            <p:nvPr/>
          </p:nvSpPr>
          <p:spPr>
            <a:xfrm>
              <a:off x="3089228" y="3088680"/>
              <a:ext cx="1003763" cy="1003758"/>
            </a:xfrm>
            <a:prstGeom prst="ellipse">
              <a:avLst/>
            </a:prstGeom>
            <a:solidFill>
              <a:srgbClr val="FFB32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dirty="0">
                <a:cs typeface="+mn-ea"/>
                <a:sym typeface="+mn-lt"/>
              </a:endParaRPr>
            </a:p>
          </p:txBody>
        </p:sp>
        <p:sp>
          <p:nvSpPr>
            <p:cNvPr id="26" name="TextBox 42"/>
            <p:cNvSpPr txBox="1"/>
            <p:nvPr/>
          </p:nvSpPr>
          <p:spPr>
            <a:xfrm>
              <a:off x="3166659" y="3195412"/>
              <a:ext cx="1077880" cy="627547"/>
            </a:xfrm>
            <a:prstGeom prst="rect">
              <a:avLst/>
            </a:prstGeom>
            <a:noFill/>
          </p:spPr>
          <p:txBody>
            <a:bodyPr wrap="square" rtlCol="0">
              <a:spAutoFit/>
            </a:bodyPr>
            <a:lstStyle/>
            <a:p>
              <a:r>
                <a:rPr lang="en-US" altLang="zh-CN" sz="2015" dirty="0">
                  <a:solidFill>
                    <a:schemeClr val="bg1"/>
                  </a:solidFill>
                  <a:cs typeface="+mn-ea"/>
                  <a:sym typeface="+mn-lt"/>
                </a:rPr>
                <a:t>02</a:t>
              </a:r>
              <a:endParaRPr lang="zh-CN" altLang="en-US" sz="2015" dirty="0">
                <a:solidFill>
                  <a:schemeClr val="bg1"/>
                </a:solidFill>
                <a:cs typeface="+mn-ea"/>
                <a:sym typeface="+mn-lt"/>
              </a:endParaRPr>
            </a:p>
          </p:txBody>
        </p:sp>
      </p:grpSp>
      <p:grpSp>
        <p:nvGrpSpPr>
          <p:cNvPr id="27" name="组合 26"/>
          <p:cNvGrpSpPr/>
          <p:nvPr userDrawn="1"/>
        </p:nvGrpSpPr>
        <p:grpSpPr>
          <a:xfrm>
            <a:off x="5793005" y="2062670"/>
            <a:ext cx="619958" cy="864031"/>
            <a:chOff x="1463339" y="1072758"/>
            <a:chExt cx="1546058" cy="1546058"/>
          </a:xfrm>
          <a:effectLst>
            <a:outerShdw blurRad="330200" dist="215900" dir="6900000" sx="86000" sy="86000" algn="t" rotWithShape="0">
              <a:prstClr val="black">
                <a:alpha val="49000"/>
              </a:prstClr>
            </a:outerShdw>
          </a:effectLst>
        </p:grpSpPr>
        <p:sp>
          <p:nvSpPr>
            <p:cNvPr id="28" name="同心圆 4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solidFill>
                  <a:schemeClr val="tx1"/>
                </a:solidFill>
                <a:cs typeface="+mn-ea"/>
                <a:sym typeface="+mn-lt"/>
              </a:endParaRPr>
            </a:p>
          </p:txBody>
        </p:sp>
        <p:sp>
          <p:nvSpPr>
            <p:cNvPr id="29" name="椭圆 28"/>
            <p:cNvSpPr/>
            <p:nvPr userDrawn="1"/>
          </p:nvSpPr>
          <p:spPr>
            <a:xfrm>
              <a:off x="1484232" y="1093651"/>
              <a:ext cx="1504273" cy="1504273"/>
            </a:xfrm>
            <a:prstGeom prst="ellipse">
              <a:avLst/>
            </a:prstGeom>
            <a:gradFill>
              <a:gsLst>
                <a:gs pos="0">
                  <a:schemeClr val="bg1"/>
                </a:gs>
                <a:gs pos="51000">
                  <a:schemeClr val="bg1">
                    <a:lumMod val="95000"/>
                  </a:schemeClr>
                </a:gs>
                <a:gs pos="100000">
                  <a:srgbClr val="C5C5C5"/>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42" name="右箭头 7"/>
          <p:cNvSpPr/>
          <p:nvPr userDrawn="1"/>
        </p:nvSpPr>
        <p:spPr>
          <a:xfrm>
            <a:off x="3394792"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cs typeface="+mn-ea"/>
              <a:sym typeface="+mn-lt"/>
            </a:endParaRPr>
          </a:p>
        </p:txBody>
      </p:sp>
      <p:sp>
        <p:nvSpPr>
          <p:cNvPr id="43" name="右箭头 84"/>
          <p:cNvSpPr/>
          <p:nvPr userDrawn="1"/>
        </p:nvSpPr>
        <p:spPr>
          <a:xfrm>
            <a:off x="5563349" y="3171032"/>
            <a:ext cx="174872" cy="285560"/>
          </a:xfrm>
          <a:prstGeom prst="rightArrow">
            <a:avLst/>
          </a:prstGeom>
          <a:solidFill>
            <a:srgbClr val="7030A0"/>
          </a:solidFill>
          <a:ln>
            <a:noFill/>
          </a:ln>
          <a:effectLst>
            <a:outerShdw blurRad="177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89727" tIns="44864" rIns="89727" bIns="44864" spcCol="0" rtlCol="0" anchor="ctr"/>
          <a:lstStyle/>
          <a:p>
            <a:pPr algn="ctr"/>
            <a:endParaRPr lang="zh-CN" altLang="en-US" sz="1375">
              <a:cs typeface="+mn-ea"/>
              <a:sym typeface="+mn-lt"/>
            </a:endParaRPr>
          </a:p>
        </p:txBody>
      </p:sp>
      <p:sp>
        <p:nvSpPr>
          <p:cNvPr id="45" name="矩形 44"/>
          <p:cNvSpPr/>
          <p:nvPr/>
        </p:nvSpPr>
        <p:spPr>
          <a:xfrm>
            <a:off x="1673211" y="5299188"/>
            <a:ext cx="5922125" cy="672074"/>
          </a:xfrm>
          <a:prstGeom prst="rect">
            <a:avLst/>
          </a:prstGeom>
          <a:solidFill>
            <a:schemeClr val="bg1">
              <a:alpha val="90000"/>
            </a:schemeClr>
          </a:solidFill>
          <a:ln>
            <a:noFill/>
          </a:ln>
          <a:effectLst>
            <a:outerShdw blurRad="165100" dist="38100" dir="81000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8" name="椭圆 47"/>
          <p:cNvSpPr/>
          <p:nvPr userDrawn="1"/>
        </p:nvSpPr>
        <p:spPr>
          <a:xfrm>
            <a:off x="5870316" y="2193134"/>
            <a:ext cx="467700" cy="641910"/>
          </a:xfrm>
          <a:prstGeom prst="ellipse">
            <a:avLst/>
          </a:prstGeom>
          <a:solidFill>
            <a:srgbClr val="7030A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49" name="TextBox 36"/>
          <p:cNvSpPr txBox="1"/>
          <p:nvPr userDrawn="1"/>
        </p:nvSpPr>
        <p:spPr>
          <a:xfrm>
            <a:off x="5896537" y="2261390"/>
            <a:ext cx="495809" cy="401320"/>
          </a:xfrm>
          <a:prstGeom prst="rect">
            <a:avLst/>
          </a:prstGeom>
          <a:noFill/>
        </p:spPr>
        <p:txBody>
          <a:bodyPr wrap="square" rtlCol="0">
            <a:spAutoFit/>
          </a:bodyPr>
          <a:lstStyle/>
          <a:p>
            <a:r>
              <a:rPr lang="en-US" altLang="zh-CN" sz="2015" dirty="0">
                <a:solidFill>
                  <a:schemeClr val="bg1"/>
                </a:solidFill>
                <a:cs typeface="+mn-ea"/>
                <a:sym typeface="+mn-lt"/>
              </a:rPr>
              <a:t>03</a:t>
            </a:r>
            <a:endParaRPr lang="zh-CN" altLang="en-US" sz="2015" dirty="0">
              <a:solidFill>
                <a:schemeClr val="bg1"/>
              </a:solidFill>
              <a:cs typeface="+mn-ea"/>
              <a:sym typeface="+mn-lt"/>
            </a:endParaRPr>
          </a:p>
        </p:txBody>
      </p:sp>
      <p:grpSp>
        <p:nvGrpSpPr>
          <p:cNvPr id="51" name="组合 50"/>
          <p:cNvGrpSpPr/>
          <p:nvPr userDrawn="1"/>
        </p:nvGrpSpPr>
        <p:grpSpPr>
          <a:xfrm>
            <a:off x="673972" y="400955"/>
            <a:ext cx="304112" cy="417336"/>
            <a:chOff x="848004" y="393400"/>
            <a:chExt cx="406366" cy="418246"/>
          </a:xfrm>
          <a:effectLst>
            <a:outerShdw blurRad="165100" dist="38100" dir="6960000" sx="98000" sy="98000" algn="t" rotWithShape="0">
              <a:prstClr val="black">
                <a:alpha val="34000"/>
              </a:prstClr>
            </a:outerShdw>
          </a:effectLst>
        </p:grpSpPr>
        <p:grpSp>
          <p:nvGrpSpPr>
            <p:cNvPr id="52" name="组合 51"/>
            <p:cNvGrpSpPr/>
            <p:nvPr/>
          </p:nvGrpSpPr>
          <p:grpSpPr>
            <a:xfrm>
              <a:off x="848004" y="393400"/>
              <a:ext cx="406366" cy="418246"/>
              <a:chOff x="848005" y="369553"/>
              <a:chExt cx="406366" cy="418246"/>
            </a:xfrm>
          </p:grpSpPr>
          <p:sp>
            <p:nvSpPr>
              <p:cNvPr id="54" name="椭圆 5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55" name="椭圆 5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53" name="椭圆 5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56" name="直接连接符 55"/>
          <p:cNvCxnSpPr/>
          <p:nvPr userDrawn="1"/>
        </p:nvCxnSpPr>
        <p:spPr>
          <a:xfrm>
            <a:off x="0" y="873025"/>
            <a:ext cx="9144000"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61" name="文本占位符 2"/>
          <p:cNvSpPr>
            <a:spLocks noGrp="1"/>
          </p:cNvSpPr>
          <p:nvPr>
            <p:ph type="body" sz="quarter" idx="10" hasCustomPrompt="1"/>
          </p:nvPr>
        </p:nvSpPr>
        <p:spPr>
          <a:xfrm>
            <a:off x="1109312" y="352289"/>
            <a:ext cx="2372916" cy="557213"/>
          </a:xfrm>
        </p:spPr>
        <p:txBody>
          <a:bodyPr>
            <a:noAutofit/>
          </a:bodyPr>
          <a:lstStyle>
            <a:lvl1pPr marL="0" indent="0">
              <a:buNone/>
              <a:defRPr sz="2800" b="1">
                <a:solidFill>
                  <a:schemeClr val="tx1">
                    <a:lumMod val="65000"/>
                    <a:lumOff val="35000"/>
                  </a:schemeClr>
                </a:solidFill>
              </a:defRPr>
            </a:lvl1pPr>
          </a:lstStyle>
          <a:p>
            <a:pPr lvl="0"/>
            <a:r>
              <a:rPr lang="zh-CN" altLang="en-US" dirty="0"/>
              <a:t>标题</a:t>
            </a:r>
            <a:endParaRPr lang="zh-CN" altLang="en-US" dirty="0"/>
          </a:p>
        </p:txBody>
      </p:sp>
      <p:sp>
        <p:nvSpPr>
          <p:cNvPr id="62" name="文本占位符 2"/>
          <p:cNvSpPr>
            <a:spLocks noGrp="1"/>
          </p:cNvSpPr>
          <p:nvPr>
            <p:ph type="body" sz="quarter" idx="11" hasCustomPrompt="1"/>
          </p:nvPr>
        </p:nvSpPr>
        <p:spPr>
          <a:xfrm>
            <a:off x="2254514" y="243701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3" name="文本占位符 2"/>
          <p:cNvSpPr>
            <a:spLocks noGrp="1"/>
          </p:cNvSpPr>
          <p:nvPr>
            <p:ph type="body" sz="quarter" idx="12" hasCustomPrompt="1"/>
          </p:nvPr>
        </p:nvSpPr>
        <p:spPr>
          <a:xfrm>
            <a:off x="1977007" y="315039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4" name="文本占位符 2"/>
          <p:cNvSpPr>
            <a:spLocks noGrp="1"/>
          </p:cNvSpPr>
          <p:nvPr>
            <p:ph type="body" sz="quarter" idx="13" hasCustomPrompt="1"/>
          </p:nvPr>
        </p:nvSpPr>
        <p:spPr>
          <a:xfrm>
            <a:off x="4376399" y="2416720"/>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5" name="文本占位符 2"/>
          <p:cNvSpPr>
            <a:spLocks noGrp="1"/>
          </p:cNvSpPr>
          <p:nvPr>
            <p:ph type="body" sz="quarter" idx="14" hasCustomPrompt="1"/>
          </p:nvPr>
        </p:nvSpPr>
        <p:spPr>
          <a:xfrm>
            <a:off x="4098891" y="3130098"/>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6" name="文本占位符 2"/>
          <p:cNvSpPr>
            <a:spLocks noGrp="1"/>
          </p:cNvSpPr>
          <p:nvPr>
            <p:ph type="body" sz="quarter" idx="15" hasCustomPrompt="1"/>
          </p:nvPr>
        </p:nvSpPr>
        <p:spPr>
          <a:xfrm>
            <a:off x="6478660" y="2405885"/>
            <a:ext cx="617965" cy="557213"/>
          </a:xfrm>
        </p:spPr>
        <p:txBody>
          <a:bodyPr>
            <a:noAutofit/>
          </a:bodyPr>
          <a:lstStyle>
            <a:lvl1pPr marL="0" indent="0">
              <a:buNone/>
              <a:defRPr sz="1800" b="0">
                <a:solidFill>
                  <a:schemeClr val="tx1">
                    <a:lumMod val="65000"/>
                    <a:lumOff val="35000"/>
                  </a:schemeClr>
                </a:solidFill>
              </a:defRPr>
            </a:lvl1pPr>
          </a:lstStyle>
          <a:p>
            <a:pPr lvl="0"/>
            <a:r>
              <a:rPr lang="zh-CN" altLang="en-US" dirty="0"/>
              <a:t>标题</a:t>
            </a:r>
            <a:endParaRPr lang="zh-CN" altLang="en-US" dirty="0"/>
          </a:p>
        </p:txBody>
      </p:sp>
      <p:sp>
        <p:nvSpPr>
          <p:cNvPr id="67" name="文本占位符 2"/>
          <p:cNvSpPr>
            <a:spLocks noGrp="1"/>
          </p:cNvSpPr>
          <p:nvPr>
            <p:ph type="body" sz="quarter" idx="16" hasCustomPrompt="1"/>
          </p:nvPr>
        </p:nvSpPr>
        <p:spPr>
          <a:xfrm>
            <a:off x="6201152" y="3119263"/>
            <a:ext cx="1076559" cy="1073003"/>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sp>
        <p:nvSpPr>
          <p:cNvPr id="68" name="文本占位符 2"/>
          <p:cNvSpPr>
            <a:spLocks noGrp="1"/>
          </p:cNvSpPr>
          <p:nvPr>
            <p:ph type="body" sz="quarter" idx="17" hasCustomPrompt="1"/>
          </p:nvPr>
        </p:nvSpPr>
        <p:spPr>
          <a:xfrm>
            <a:off x="1757490" y="5422417"/>
            <a:ext cx="5713299" cy="395202"/>
          </a:xfrm>
        </p:spPr>
        <p:txBody>
          <a:bodyPr>
            <a:noAutofit/>
          </a:bodyPr>
          <a:lstStyle>
            <a:lvl1pPr marL="0" indent="0">
              <a:buNone/>
              <a:defRPr sz="1800" b="0">
                <a:solidFill>
                  <a:schemeClr val="tx1">
                    <a:lumMod val="65000"/>
                    <a:lumOff val="35000"/>
                  </a:schemeClr>
                </a:solidFill>
              </a:defRPr>
            </a:lvl1pPr>
          </a:lstStyle>
          <a:p>
            <a:pPr lvl="0"/>
            <a:r>
              <a:rPr lang="zh-CN" altLang="en-US" dirty="0"/>
              <a:t>请输入文本</a:t>
            </a:r>
            <a:endParaRPr lang="en-US" altLang="zh-CN" dirty="0"/>
          </a:p>
        </p:txBody>
      </p:sp>
      <p:grpSp>
        <p:nvGrpSpPr>
          <p:cNvPr id="73" name="组合 72"/>
          <p:cNvGrpSpPr/>
          <p:nvPr userDrawn="1"/>
        </p:nvGrpSpPr>
        <p:grpSpPr>
          <a:xfrm>
            <a:off x="6512116" y="437845"/>
            <a:ext cx="2638466" cy="435180"/>
            <a:chOff x="8688288" y="425491"/>
            <a:chExt cx="3517954" cy="435180"/>
          </a:xfrm>
        </p:grpSpPr>
        <p:grpSp>
          <p:nvGrpSpPr>
            <p:cNvPr id="74" name="组合 73"/>
            <p:cNvGrpSpPr/>
            <p:nvPr userDrawn="1"/>
          </p:nvGrpSpPr>
          <p:grpSpPr>
            <a:xfrm>
              <a:off x="8688288" y="425491"/>
              <a:ext cx="3517954" cy="432049"/>
              <a:chOff x="7392144" y="332654"/>
              <a:chExt cx="4799856" cy="432049"/>
            </a:xfrm>
            <a:solidFill>
              <a:srgbClr val="9538B2"/>
            </a:solidFill>
          </p:grpSpPr>
          <p:sp>
            <p:nvSpPr>
              <p:cNvPr id="82" name="直角三角形 81"/>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83" name="矩形 82"/>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75" name="文本框 74"/>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76" name="组合 75"/>
            <p:cNvGrpSpPr/>
            <p:nvPr userDrawn="1"/>
          </p:nvGrpSpPr>
          <p:grpSpPr>
            <a:xfrm>
              <a:off x="8688288" y="425491"/>
              <a:ext cx="3517954" cy="432049"/>
              <a:chOff x="7392144" y="332654"/>
              <a:chExt cx="4799856" cy="432049"/>
            </a:xfrm>
            <a:solidFill>
              <a:srgbClr val="9538B2"/>
            </a:solidFill>
          </p:grpSpPr>
          <p:sp>
            <p:nvSpPr>
              <p:cNvPr id="80" name="直角三角形 79"/>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81" name="矩形 80"/>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77" name="组合 76"/>
            <p:cNvGrpSpPr/>
            <p:nvPr userDrawn="1"/>
          </p:nvGrpSpPr>
          <p:grpSpPr>
            <a:xfrm>
              <a:off x="9096839" y="428621"/>
              <a:ext cx="2708860" cy="432050"/>
              <a:chOff x="8018438" y="1156601"/>
              <a:chExt cx="2708860" cy="432050"/>
            </a:xfrm>
          </p:grpSpPr>
          <p:pic>
            <p:nvPicPr>
              <p:cNvPr id="78" name="图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79" name="图片 78"/>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2/3*#ppt_w"/>
                                          </p:val>
                                        </p:tav>
                                        <p:tav tm="100000">
                                          <p:val>
                                            <p:strVal val="#ppt_w"/>
                                          </p:val>
                                        </p:tav>
                                      </p:tavLst>
                                    </p:anim>
                                    <p:anim calcmode="lin" valueType="num">
                                      <p:cBhvr>
                                        <p:cTn id="8" dur="500" fill="hold"/>
                                        <p:tgtEl>
                                          <p:spTgt spid="9"/>
                                        </p:tgtEl>
                                        <p:attrNameLst>
                                          <p:attrName>ppt_h</p:attrName>
                                        </p:attrNameLst>
                                      </p:cBhvr>
                                      <p:tavLst>
                                        <p:tav tm="0">
                                          <p:val>
                                            <p:strVal val="2/3*#ppt_h"/>
                                          </p:val>
                                        </p:tav>
                                        <p:tav tm="100000">
                                          <p:val>
                                            <p:strVal val="#ppt_h"/>
                                          </p:val>
                                        </p:tav>
                                      </p:tavLst>
                                    </p:anim>
                                  </p:childTnLst>
                                </p:cTn>
                              </p:par>
                              <p:par>
                                <p:cTn id="9" presetID="23" presetClass="entr" presetSubtype="288"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strVal val="4/3*#ppt_w"/>
                                          </p:val>
                                        </p:tav>
                                        <p:tav tm="100000">
                                          <p:val>
                                            <p:strVal val="#ppt_w"/>
                                          </p:val>
                                        </p:tav>
                                      </p:tavLst>
                                    </p:anim>
                                    <p:anim calcmode="lin" valueType="num">
                                      <p:cBhvr>
                                        <p:cTn id="12" dur="500" fill="hold"/>
                                        <p:tgtEl>
                                          <p:spTgt spid="12"/>
                                        </p:tgtEl>
                                        <p:attrNameLst>
                                          <p:attrName>ppt_h</p:attrName>
                                        </p:attrNameLst>
                                      </p:cBhvr>
                                      <p:tavLst>
                                        <p:tav tm="0">
                                          <p:val>
                                            <p:strVal val="4/3*#ppt_h"/>
                                          </p:val>
                                        </p:tav>
                                        <p:tav tm="100000">
                                          <p:val>
                                            <p:strVal val="#ppt_h"/>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par>
                          <p:cTn id="23" fill="hold">
                            <p:stCondLst>
                              <p:cond delay="2000"/>
                            </p:stCondLst>
                            <p:childTnLst>
                              <p:par>
                                <p:cTn id="24" presetID="23" presetClass="entr" presetSubtype="272" fill="hold" nodeType="after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p:cTn id="26" dur="500" fill="hold"/>
                                        <p:tgtEl>
                                          <p:spTgt spid="21"/>
                                        </p:tgtEl>
                                        <p:attrNameLst>
                                          <p:attrName>ppt_w</p:attrName>
                                        </p:attrNameLst>
                                      </p:cBhvr>
                                      <p:tavLst>
                                        <p:tav tm="0">
                                          <p:val>
                                            <p:strVal val="2/3*#ppt_w"/>
                                          </p:val>
                                        </p:tav>
                                        <p:tav tm="100000">
                                          <p:val>
                                            <p:strVal val="#ppt_w"/>
                                          </p:val>
                                        </p:tav>
                                      </p:tavLst>
                                    </p:anim>
                                    <p:anim calcmode="lin" valueType="num">
                                      <p:cBhvr>
                                        <p:cTn id="27" dur="500" fill="hold"/>
                                        <p:tgtEl>
                                          <p:spTgt spid="21"/>
                                        </p:tgtEl>
                                        <p:attrNameLst>
                                          <p:attrName>ppt_h</p:attrName>
                                        </p:attrNameLst>
                                      </p:cBhvr>
                                      <p:tavLst>
                                        <p:tav tm="0">
                                          <p:val>
                                            <p:strVal val="2/3*#ppt_h"/>
                                          </p:val>
                                        </p:tav>
                                        <p:tav tm="100000">
                                          <p:val>
                                            <p:strVal val="#ppt_h"/>
                                          </p:val>
                                        </p:tav>
                                      </p:tavLst>
                                    </p:anim>
                                  </p:childTnLst>
                                </p:cTn>
                              </p:par>
                              <p:par>
                                <p:cTn id="28" presetID="23" presetClass="entr" presetSubtype="288"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strVal val="4/3*#ppt_w"/>
                                          </p:val>
                                        </p:tav>
                                        <p:tav tm="100000">
                                          <p:val>
                                            <p:strVal val="#ppt_w"/>
                                          </p:val>
                                        </p:tav>
                                      </p:tavLst>
                                    </p:anim>
                                    <p:anim calcmode="lin" valueType="num">
                                      <p:cBhvr>
                                        <p:cTn id="31" dur="500" fill="hold"/>
                                        <p:tgtEl>
                                          <p:spTgt spid="24"/>
                                        </p:tgtEl>
                                        <p:attrNameLst>
                                          <p:attrName>ppt_h</p:attrName>
                                        </p:attrNameLst>
                                      </p:cBhvr>
                                      <p:tavLst>
                                        <p:tav tm="0">
                                          <p:val>
                                            <p:strVal val="4/3*#ppt_h"/>
                                          </p:val>
                                        </p:tav>
                                        <p:tav tm="100000">
                                          <p:val>
                                            <p:strVal val="#ppt_h"/>
                                          </p:val>
                                        </p:tav>
                                      </p:tavLst>
                                    </p:anim>
                                  </p:childTnLst>
                                </p:cTn>
                              </p:par>
                            </p:childTnLst>
                          </p:cTn>
                        </p:par>
                        <p:par>
                          <p:cTn id="32" fill="hold">
                            <p:stCondLst>
                              <p:cond delay="2500"/>
                            </p:stCondLst>
                            <p:childTnLst>
                              <p:par>
                                <p:cTn id="33" presetID="42"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fade">
                                      <p:cBhvr>
                                        <p:cTn id="41" dur="500"/>
                                        <p:tgtEl>
                                          <p:spTgt spid="43"/>
                                        </p:tgtEl>
                                      </p:cBhvr>
                                    </p:animEffect>
                                  </p:childTnLst>
                                </p:cTn>
                              </p:par>
                            </p:childTnLst>
                          </p:cTn>
                        </p:par>
                        <p:par>
                          <p:cTn id="42" fill="hold">
                            <p:stCondLst>
                              <p:cond delay="4000"/>
                            </p:stCondLst>
                            <p:childTnLst>
                              <p:par>
                                <p:cTn id="43" presetID="42" presetClass="entr" presetSubtype="0" fill="hold" nodeType="after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10" presetClass="entr" presetSubtype="0" fill="hold" nodeType="withEffect">
                                  <p:stCondLst>
                                    <p:cond delay="10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ldLvl="0" animBg="1"/>
      <p:bldP spid="43" grpId="0" bldLvl="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grpSp>
        <p:nvGrpSpPr>
          <p:cNvPr id="2" name="组合 1"/>
          <p:cNvGrpSpPr/>
          <p:nvPr userDrawn="1"/>
        </p:nvGrpSpPr>
        <p:grpSpPr>
          <a:xfrm>
            <a:off x="0" y="-3692"/>
            <a:ext cx="9150581" cy="876717"/>
            <a:chOff x="0" y="-3692"/>
            <a:chExt cx="12200775" cy="876717"/>
          </a:xfrm>
        </p:grpSpPr>
        <p:grpSp>
          <p:nvGrpSpPr>
            <p:cNvPr id="3" name="组合 2"/>
            <p:cNvGrpSpPr/>
            <p:nvPr userDrawn="1"/>
          </p:nvGrpSpPr>
          <p:grpSpPr>
            <a:xfrm>
              <a:off x="898629" y="400955"/>
              <a:ext cx="405483" cy="417336"/>
              <a:chOff x="848004" y="393400"/>
              <a:chExt cx="406366" cy="418246"/>
            </a:xfrm>
            <a:effectLst>
              <a:outerShdw blurRad="165100" dist="38100" dir="6960000" sx="98000" sy="98000" algn="t" rotWithShape="0">
                <a:prstClr val="black">
                  <a:alpha val="34000"/>
                </a:prstClr>
              </a:outerShdw>
            </a:effectLst>
          </p:grpSpPr>
          <p:grpSp>
            <p:nvGrpSpPr>
              <p:cNvPr id="22" name="组合 21"/>
              <p:cNvGrpSpPr/>
              <p:nvPr/>
            </p:nvGrpSpPr>
            <p:grpSpPr>
              <a:xfrm>
                <a:off x="848004" y="393400"/>
                <a:ext cx="406366" cy="418246"/>
                <a:chOff x="848005" y="369553"/>
                <a:chExt cx="406366" cy="418246"/>
              </a:xfrm>
            </p:grpSpPr>
            <p:sp>
              <p:nvSpPr>
                <p:cNvPr id="24" name="椭圆 23"/>
                <p:cNvSpPr/>
                <p:nvPr/>
              </p:nvSpPr>
              <p:spPr>
                <a:xfrm>
                  <a:off x="848005" y="369553"/>
                  <a:ext cx="406366" cy="418246"/>
                </a:xfrm>
                <a:prstGeom prst="ellipse">
                  <a:avLst/>
                </a:prstGeom>
                <a:gradFill flip="none" rotWithShape="1">
                  <a:gsLst>
                    <a:gs pos="100000">
                      <a:schemeClr val="bg1">
                        <a:lumMod val="85000"/>
                      </a:schemeClr>
                    </a:gs>
                    <a:gs pos="0">
                      <a:schemeClr val="bg1"/>
                    </a:gs>
                  </a:gsLst>
                  <a:path path="circle">
                    <a:fillToRect l="100000" b="100000"/>
                  </a:path>
                  <a:tileRect t="-100000" r="-100000"/>
                </a:gradFill>
                <a:ln w="12700">
                  <a:noFill/>
                </a:ln>
                <a:effectLst>
                  <a:outerShdw blurRad="635000" dist="762000" dir="7800000" sx="88000" sy="88000" algn="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sp>
              <p:nvSpPr>
                <p:cNvPr id="25" name="椭圆 24"/>
                <p:cNvSpPr/>
                <p:nvPr/>
              </p:nvSpPr>
              <p:spPr>
                <a:xfrm>
                  <a:off x="856799" y="378604"/>
                  <a:ext cx="388778" cy="400144"/>
                </a:xfrm>
                <a:prstGeom prst="ellipse">
                  <a:avLst/>
                </a:prstGeom>
                <a:gradFill flip="none" rotWithShape="1">
                  <a:gsLst>
                    <a:gs pos="0">
                      <a:schemeClr val="bg1">
                        <a:lumMod val="85000"/>
                      </a:schemeClr>
                    </a:gs>
                    <a:gs pos="100000">
                      <a:srgbClr val="FEFEFE"/>
                    </a:gs>
                  </a:gsLst>
                  <a:path path="circle">
                    <a:fillToRect l="100000" b="100000"/>
                  </a:path>
                  <a:tileRect t="-100000" r="-100000"/>
                </a:gra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75">
                    <a:cs typeface="+mn-ea"/>
                    <a:sym typeface="+mn-lt"/>
                  </a:endParaRPr>
                </a:p>
              </p:txBody>
            </p:sp>
          </p:grpSp>
          <p:sp>
            <p:nvSpPr>
              <p:cNvPr id="23" name="椭圆 22"/>
              <p:cNvSpPr/>
              <p:nvPr/>
            </p:nvSpPr>
            <p:spPr>
              <a:xfrm>
                <a:off x="907857" y="455002"/>
                <a:ext cx="286661" cy="29504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3663" rIns="0" bIns="33663" rtlCol="0" anchor="ctr"/>
              <a:lstStyle/>
              <a:p>
                <a:pPr algn="ctr"/>
                <a:endParaRPr lang="zh-CN" altLang="en-US" sz="2335" dirty="0">
                  <a:solidFill>
                    <a:schemeClr val="bg1"/>
                  </a:solidFill>
                  <a:cs typeface="+mn-ea"/>
                  <a:sym typeface="+mn-lt"/>
                </a:endParaRPr>
              </a:p>
            </p:txBody>
          </p:sp>
        </p:grpSp>
        <p:cxnSp>
          <p:nvCxnSpPr>
            <p:cNvPr id="4" name="直接连接符 3"/>
            <p:cNvCxnSpPr/>
            <p:nvPr userDrawn="1"/>
          </p:nvCxnSpPr>
          <p:spPr>
            <a:xfrm>
              <a:off x="0" y="873025"/>
              <a:ext cx="12192000" cy="0"/>
            </a:xfrm>
            <a:prstGeom prst="line">
              <a:avLst/>
            </a:prstGeom>
            <a:ln w="28575"/>
          </p:spPr>
          <p:style>
            <a:lnRef idx="1">
              <a:schemeClr val="accent4"/>
            </a:lnRef>
            <a:fillRef idx="0">
              <a:schemeClr val="accent4"/>
            </a:fillRef>
            <a:effectRef idx="0">
              <a:schemeClr val="accent4"/>
            </a:effectRef>
            <a:fontRef idx="minor">
              <a:schemeClr val="tx1"/>
            </a:fontRef>
          </p:style>
        </p:cxnSp>
        <p:grpSp>
          <p:nvGrpSpPr>
            <p:cNvPr id="5" name="组合 4"/>
            <p:cNvGrpSpPr/>
            <p:nvPr userDrawn="1"/>
          </p:nvGrpSpPr>
          <p:grpSpPr>
            <a:xfrm>
              <a:off x="8682821" y="437845"/>
              <a:ext cx="3517954" cy="435180"/>
              <a:chOff x="8688288" y="425491"/>
              <a:chExt cx="3517954" cy="435180"/>
            </a:xfrm>
          </p:grpSpPr>
          <p:grpSp>
            <p:nvGrpSpPr>
              <p:cNvPr id="12" name="组合 11"/>
              <p:cNvGrpSpPr/>
              <p:nvPr userDrawn="1"/>
            </p:nvGrpSpPr>
            <p:grpSpPr>
              <a:xfrm>
                <a:off x="8688288" y="425491"/>
                <a:ext cx="3517954" cy="432049"/>
                <a:chOff x="7392144" y="332654"/>
                <a:chExt cx="4799856" cy="432049"/>
              </a:xfrm>
              <a:solidFill>
                <a:srgbClr val="9538B2"/>
              </a:solidFill>
            </p:grpSpPr>
            <p:sp>
              <p:nvSpPr>
                <p:cNvPr id="20" name="直角三角形 19"/>
                <p:cNvSpPr/>
                <p:nvPr userDrawn="1"/>
              </p:nvSpPr>
              <p:spPr>
                <a:xfrm rot="16200000">
                  <a:off x="7392143" y="332655"/>
                  <a:ext cx="432049" cy="43204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a:p>
              </p:txBody>
            </p:sp>
            <p:sp>
              <p:nvSpPr>
                <p:cNvPr id="21" name="矩形 20"/>
                <p:cNvSpPr/>
                <p:nvPr userDrawn="1"/>
              </p:nvSpPr>
              <p:spPr>
                <a:xfrm>
                  <a:off x="7824191" y="332654"/>
                  <a:ext cx="4367809" cy="43204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sp>
            <p:nvSpPr>
              <p:cNvPr id="13" name="文本框 12"/>
              <p:cNvSpPr txBox="1"/>
              <p:nvPr userDrawn="1"/>
            </p:nvSpPr>
            <p:spPr>
              <a:xfrm>
                <a:off x="9624392" y="451780"/>
                <a:ext cx="2160240" cy="321945"/>
              </a:xfrm>
              <a:prstGeom prst="rect">
                <a:avLst/>
              </a:prstGeom>
              <a:noFill/>
            </p:spPr>
            <p:txBody>
              <a:bodyPr wrap="square" rtlCol="0">
                <a:spAutoFit/>
              </a:bodyPr>
              <a:lstStyle/>
              <a:p>
                <a:r>
                  <a:rPr lang="zh-CN" altLang="en-US" sz="1500" b="1" dirty="0">
                    <a:solidFill>
                      <a:schemeClr val="bg1"/>
                    </a:solidFill>
                    <a:effectLst/>
                    <a:latin typeface="+mj-ea"/>
                    <a:ea typeface="+mj-ea"/>
                  </a:rPr>
                  <a:t>青岛天河研究院</a:t>
                </a:r>
                <a:endParaRPr lang="zh-CN" altLang="en-US" sz="1500" b="1" dirty="0">
                  <a:solidFill>
                    <a:schemeClr val="bg1"/>
                  </a:solidFill>
                  <a:effectLst/>
                  <a:latin typeface="+mj-ea"/>
                  <a:ea typeface="+mj-ea"/>
                </a:endParaRPr>
              </a:p>
            </p:txBody>
          </p:sp>
          <p:grpSp>
            <p:nvGrpSpPr>
              <p:cNvPr id="14" name="组合 13"/>
              <p:cNvGrpSpPr/>
              <p:nvPr userDrawn="1"/>
            </p:nvGrpSpPr>
            <p:grpSpPr>
              <a:xfrm>
                <a:off x="8688288" y="425491"/>
                <a:ext cx="3517954" cy="432049"/>
                <a:chOff x="7392144" y="332654"/>
                <a:chExt cx="4799856" cy="432049"/>
              </a:xfrm>
              <a:solidFill>
                <a:srgbClr val="9538B2"/>
              </a:solidFill>
            </p:grpSpPr>
            <p:sp>
              <p:nvSpPr>
                <p:cNvPr id="18" name="直角三角形 17"/>
                <p:cNvSpPr/>
                <p:nvPr userDrawn="1"/>
              </p:nvSpPr>
              <p:spPr>
                <a:xfrm rot="16200000">
                  <a:off x="7392143" y="332655"/>
                  <a:ext cx="432049" cy="432047"/>
                </a:xfrm>
                <a:prstGeom prst="rtTriangle">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sp>
              <p:nvSpPr>
                <p:cNvPr id="19" name="矩形 18"/>
                <p:cNvSpPr/>
                <p:nvPr userDrawn="1"/>
              </p:nvSpPr>
              <p:spPr>
                <a:xfrm>
                  <a:off x="7824191" y="332654"/>
                  <a:ext cx="4367809" cy="432049"/>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85" dirty="0"/>
                </a:p>
              </p:txBody>
            </p:sp>
          </p:grpSp>
          <p:grpSp>
            <p:nvGrpSpPr>
              <p:cNvPr id="15" name="组合 14"/>
              <p:cNvGrpSpPr/>
              <p:nvPr userDrawn="1"/>
            </p:nvGrpSpPr>
            <p:grpSpPr>
              <a:xfrm>
                <a:off x="9096839" y="428621"/>
                <a:ext cx="2708860" cy="432050"/>
                <a:chOff x="8018438" y="1156601"/>
                <a:chExt cx="2708860" cy="432050"/>
              </a:xfrm>
            </p:grpSpPr>
            <p:pic>
              <p:nvPicPr>
                <p:cNvPr id="16" name="图片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18438" y="1156601"/>
                  <a:ext cx="2708860" cy="432050"/>
                </a:xfrm>
                <a:prstGeom prst="rect">
                  <a:avLst/>
                </a:prstGeom>
              </p:spPr>
            </p:pic>
            <p:pic>
              <p:nvPicPr>
                <p:cNvPr id="17" name="图片 16"/>
                <p:cNvPicPr>
                  <a:picLocks noChangeAspect="1"/>
                </p:cNvPicPr>
                <p:nvPr userDrawn="1"/>
              </p:nvPicPr>
              <p:blipFill rotWithShape="1">
                <a:blip r:embed="rId3">
                  <a:extLst>
                    <a:ext uri="{28A0092B-C50C-407E-A947-70E740481C1C}">
                      <a14:useLocalDpi xmlns:a14="http://schemas.microsoft.com/office/drawing/2010/main" val="0"/>
                    </a:ext>
                  </a:extLst>
                </a:blip>
                <a:srcRect l="5036" t="23201" r="4963" b="38312"/>
                <a:stretch>
                  <a:fillRect/>
                </a:stretch>
              </p:blipFill>
              <p:spPr>
                <a:xfrm>
                  <a:off x="8760296" y="1176600"/>
                  <a:ext cx="1944216" cy="244522"/>
                </a:xfrm>
                <a:prstGeom prst="rect">
                  <a:avLst/>
                </a:prstGeom>
              </p:spPr>
            </p:pic>
          </p:grpSp>
        </p:grpSp>
        <p:sp>
          <p:nvSpPr>
            <p:cNvPr id="6" name="矩形 5"/>
            <p:cNvSpPr/>
            <p:nvPr userDrawn="1"/>
          </p:nvSpPr>
          <p:spPr>
            <a:xfrm>
              <a:off x="0" y="1"/>
              <a:ext cx="12192000" cy="871798"/>
            </a:xfrm>
            <a:prstGeom prst="rect">
              <a:avLst/>
            </a:prstGeom>
            <a:solidFill>
              <a:srgbClr val="572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cxnSp>
          <p:nvCxnSpPr>
            <p:cNvPr id="7" name="直接连接符 6"/>
            <p:cNvCxnSpPr/>
            <p:nvPr userDrawn="1"/>
          </p:nvCxnSpPr>
          <p:spPr>
            <a:xfrm flipV="1">
              <a:off x="7413180" y="-1904"/>
              <a:ext cx="928815" cy="8717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flipV="1">
              <a:off x="7608168" y="-1905"/>
              <a:ext cx="884816" cy="87179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直角三角形 8"/>
            <p:cNvSpPr/>
            <p:nvPr userDrawn="1"/>
          </p:nvSpPr>
          <p:spPr>
            <a:xfrm rot="16200000">
              <a:off x="7837650" y="-24145"/>
              <a:ext cx="862339" cy="903246"/>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sp>
          <p:nvSpPr>
            <p:cNvPr id="10" name="矩形 9"/>
            <p:cNvSpPr/>
            <p:nvPr userDrawn="1"/>
          </p:nvSpPr>
          <p:spPr>
            <a:xfrm>
              <a:off x="8727170" y="3405"/>
              <a:ext cx="3464560" cy="8384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05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userDrawn="1"/>
          </p:nvPicPr>
          <p:blipFill rotWithShape="1">
            <a:blip r:embed="rId4" cstate="print">
              <a:extLst>
                <a:ext uri="{28A0092B-C50C-407E-A947-70E740481C1C}">
                  <a14:useLocalDpi xmlns:a14="http://schemas.microsoft.com/office/drawing/2010/main" val="0"/>
                </a:ext>
              </a:extLst>
            </a:blip>
            <a:srcRect l="-302" t="-1302" r="302" b="71342"/>
            <a:stretch>
              <a:fillRect/>
            </a:stretch>
          </p:blipFill>
          <p:spPr>
            <a:xfrm>
              <a:off x="8674028" y="151514"/>
              <a:ext cx="3331104" cy="613940"/>
            </a:xfrm>
            <a:prstGeom prst="rect">
              <a:avLst/>
            </a:prstGeom>
          </p:spPr>
        </p:pic>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9.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123444" tIns="61722" rIns="123444" bIns="61722"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1"/>
            <a:ext cx="8229600" cy="4525963"/>
          </a:xfrm>
          <a:prstGeom prst="rect">
            <a:avLst/>
          </a:prstGeom>
        </p:spPr>
        <p:txBody>
          <a:bodyPr vert="horz" lIns="123444" tIns="61722" rIns="123444" bIns="61722"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2" y="6356353"/>
            <a:ext cx="2133600" cy="365125"/>
          </a:xfrm>
          <a:prstGeom prst="rect">
            <a:avLst/>
          </a:prstGeom>
        </p:spPr>
        <p:txBody>
          <a:bodyPr vert="horz" lIns="123444" tIns="61722" rIns="123444" bIns="61722" rtlCol="0" anchor="ctr"/>
          <a:lstStyle>
            <a:lvl1pPr algn="l">
              <a:defRPr sz="1385">
                <a:solidFill>
                  <a:schemeClr val="tx1">
                    <a:tint val="75000"/>
                  </a:schemeClr>
                </a:solidFill>
              </a:defRPr>
            </a:lvl1pPr>
          </a:lstStyle>
          <a:p>
            <a:fld id="{32ECB4F7-CDA6-4D6A-8231-574AF9D11862}" type="datetimeFigureOut">
              <a:rPr lang="zh-CN" altLang="en-US" smtClean="0"/>
            </a:fld>
            <a:endParaRPr lang="zh-CN" altLang="en-US"/>
          </a:p>
        </p:txBody>
      </p:sp>
      <p:sp>
        <p:nvSpPr>
          <p:cNvPr id="5" name="页脚占位符 4"/>
          <p:cNvSpPr>
            <a:spLocks noGrp="1"/>
          </p:cNvSpPr>
          <p:nvPr>
            <p:ph type="ftr" sz="quarter" idx="3"/>
          </p:nvPr>
        </p:nvSpPr>
        <p:spPr>
          <a:xfrm>
            <a:off x="3124200" y="6356353"/>
            <a:ext cx="2895600" cy="365125"/>
          </a:xfrm>
          <a:prstGeom prst="rect">
            <a:avLst/>
          </a:prstGeom>
        </p:spPr>
        <p:txBody>
          <a:bodyPr vert="horz" lIns="123444" tIns="61722" rIns="123444" bIns="61722" rtlCol="0" anchor="ctr"/>
          <a:lstStyle>
            <a:lvl1pPr algn="ctr">
              <a:defRPr sz="138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3"/>
            <a:ext cx="2133600" cy="365125"/>
          </a:xfrm>
          <a:prstGeom prst="rect">
            <a:avLst/>
          </a:prstGeom>
        </p:spPr>
        <p:txBody>
          <a:bodyPr vert="horz" lIns="123444" tIns="61722" rIns="123444" bIns="61722" rtlCol="0" anchor="ctr"/>
          <a:lstStyle>
            <a:lvl1pPr algn="r">
              <a:defRPr sz="1385">
                <a:solidFill>
                  <a:schemeClr val="tx1">
                    <a:tint val="75000"/>
                  </a:schemeClr>
                </a:solidFill>
              </a:defRPr>
            </a:lvl1pPr>
          </a:lstStyle>
          <a:p>
            <a:fld id="{8460C981-4EE3-450C-BD26-AA72518E114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068070" rtl="0" eaLnBrk="1" latinLnBrk="0" hangingPunct="1">
        <a:spcBef>
          <a:spcPct val="0"/>
        </a:spcBef>
        <a:buNone/>
        <a:defRPr sz="5110" kern="1200">
          <a:solidFill>
            <a:schemeClr val="tx1"/>
          </a:solidFill>
          <a:latin typeface="+mj-lt"/>
          <a:ea typeface="+mj-ea"/>
          <a:cs typeface="+mj-cs"/>
        </a:defRPr>
      </a:lvl1pPr>
    </p:titleStyle>
    <p:bodyStyle>
      <a:lvl1pPr marL="400685" indent="-400685" algn="l" defTabSz="1068070" rtl="0" eaLnBrk="1" latinLnBrk="0" hangingPunct="1">
        <a:spcBef>
          <a:spcPct val="20000"/>
        </a:spcBef>
        <a:buFont typeface="Arial" panose="020B0604020202020204" pitchFamily="34" charset="0"/>
        <a:buChar char="•"/>
        <a:defRPr sz="3725" kern="1200">
          <a:solidFill>
            <a:schemeClr val="tx1"/>
          </a:solidFill>
          <a:latin typeface="+mn-lt"/>
          <a:ea typeface="+mn-ea"/>
          <a:cs typeface="+mn-cs"/>
        </a:defRPr>
      </a:lvl1pPr>
      <a:lvl2pPr marL="868045" indent="-334010" algn="l" defTabSz="1068070" rtl="0" eaLnBrk="1" latinLnBrk="0" hangingPunct="1">
        <a:spcBef>
          <a:spcPct val="20000"/>
        </a:spcBef>
        <a:buFont typeface="Arial" panose="020B0604020202020204" pitchFamily="34" charset="0"/>
        <a:buChar char="–"/>
        <a:defRPr sz="3290" kern="1200">
          <a:solidFill>
            <a:schemeClr val="tx1"/>
          </a:solidFill>
          <a:latin typeface="+mn-lt"/>
          <a:ea typeface="+mn-ea"/>
          <a:cs typeface="+mn-cs"/>
        </a:defRPr>
      </a:lvl2pPr>
      <a:lvl3pPr marL="1336040" indent="-267335" algn="l" defTabSz="1068070" rtl="0" eaLnBrk="1" latinLnBrk="0" hangingPunct="1">
        <a:spcBef>
          <a:spcPct val="20000"/>
        </a:spcBef>
        <a:buFont typeface="Arial" panose="020B0604020202020204" pitchFamily="34" charset="0"/>
        <a:buChar char="•"/>
        <a:defRPr sz="2770" kern="1200">
          <a:solidFill>
            <a:schemeClr val="tx1"/>
          </a:solidFill>
          <a:latin typeface="+mn-lt"/>
          <a:ea typeface="+mn-ea"/>
          <a:cs typeface="+mn-cs"/>
        </a:defRPr>
      </a:lvl3pPr>
      <a:lvl4pPr marL="187007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4pPr>
      <a:lvl5pPr marL="240411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5pPr>
      <a:lvl6pPr marL="293878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6pPr>
      <a:lvl7pPr marL="347281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7pPr>
      <a:lvl8pPr marL="4007485"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8pPr>
      <a:lvl9pPr marL="4541520" indent="-267335" algn="l" defTabSz="1068070" rtl="0" eaLnBrk="1" latinLnBrk="0" hangingPunct="1">
        <a:spcBef>
          <a:spcPct val="20000"/>
        </a:spcBef>
        <a:buFont typeface="Arial" panose="020B0604020202020204" pitchFamily="34" charset="0"/>
        <a:buChar char="•"/>
        <a:defRPr sz="2335" kern="1200">
          <a:solidFill>
            <a:schemeClr val="tx1"/>
          </a:solidFill>
          <a:latin typeface="+mn-lt"/>
          <a:ea typeface="+mn-ea"/>
          <a:cs typeface="+mn-cs"/>
        </a:defRPr>
      </a:lvl9pPr>
    </p:bodyStyle>
    <p:otherStyle>
      <a:defPPr>
        <a:defRPr lang="zh-CN"/>
      </a:defPPr>
      <a:lvl1pPr marL="0" algn="l" defTabSz="1068070" rtl="0" eaLnBrk="1" latinLnBrk="0" hangingPunct="1">
        <a:defRPr sz="2080" kern="1200">
          <a:solidFill>
            <a:schemeClr val="tx1"/>
          </a:solidFill>
          <a:latin typeface="+mn-lt"/>
          <a:ea typeface="+mn-ea"/>
          <a:cs typeface="+mn-cs"/>
        </a:defRPr>
      </a:lvl1pPr>
      <a:lvl2pPr marL="534035" algn="l" defTabSz="1068070" rtl="0" eaLnBrk="1" latinLnBrk="0" hangingPunct="1">
        <a:defRPr sz="2080" kern="1200">
          <a:solidFill>
            <a:schemeClr val="tx1"/>
          </a:solidFill>
          <a:latin typeface="+mn-lt"/>
          <a:ea typeface="+mn-ea"/>
          <a:cs typeface="+mn-cs"/>
        </a:defRPr>
      </a:lvl2pPr>
      <a:lvl3pPr marL="1068705" algn="l" defTabSz="1068070" rtl="0" eaLnBrk="1" latinLnBrk="0" hangingPunct="1">
        <a:defRPr sz="2080" kern="1200">
          <a:solidFill>
            <a:schemeClr val="tx1"/>
          </a:solidFill>
          <a:latin typeface="+mn-lt"/>
          <a:ea typeface="+mn-ea"/>
          <a:cs typeface="+mn-cs"/>
        </a:defRPr>
      </a:lvl3pPr>
      <a:lvl4pPr marL="1602740" algn="l" defTabSz="1068070" rtl="0" eaLnBrk="1" latinLnBrk="0" hangingPunct="1">
        <a:defRPr sz="2080" kern="1200">
          <a:solidFill>
            <a:schemeClr val="tx1"/>
          </a:solidFill>
          <a:latin typeface="+mn-lt"/>
          <a:ea typeface="+mn-ea"/>
          <a:cs typeface="+mn-cs"/>
        </a:defRPr>
      </a:lvl4pPr>
      <a:lvl5pPr marL="2137410" algn="l" defTabSz="1068070" rtl="0" eaLnBrk="1" latinLnBrk="0" hangingPunct="1">
        <a:defRPr sz="2080" kern="1200">
          <a:solidFill>
            <a:schemeClr val="tx1"/>
          </a:solidFill>
          <a:latin typeface="+mn-lt"/>
          <a:ea typeface="+mn-ea"/>
          <a:cs typeface="+mn-cs"/>
        </a:defRPr>
      </a:lvl5pPr>
      <a:lvl6pPr marL="2671445" algn="l" defTabSz="1068070" rtl="0" eaLnBrk="1" latinLnBrk="0" hangingPunct="1">
        <a:defRPr sz="2080" kern="1200">
          <a:solidFill>
            <a:schemeClr val="tx1"/>
          </a:solidFill>
          <a:latin typeface="+mn-lt"/>
          <a:ea typeface="+mn-ea"/>
          <a:cs typeface="+mn-cs"/>
        </a:defRPr>
      </a:lvl6pPr>
      <a:lvl7pPr marL="3206115" algn="l" defTabSz="1068070" rtl="0" eaLnBrk="1" latinLnBrk="0" hangingPunct="1">
        <a:defRPr sz="2080" kern="1200">
          <a:solidFill>
            <a:schemeClr val="tx1"/>
          </a:solidFill>
          <a:latin typeface="+mn-lt"/>
          <a:ea typeface="+mn-ea"/>
          <a:cs typeface="+mn-cs"/>
        </a:defRPr>
      </a:lvl7pPr>
      <a:lvl8pPr marL="3740150" algn="l" defTabSz="1068070" rtl="0" eaLnBrk="1" latinLnBrk="0" hangingPunct="1">
        <a:defRPr sz="2080" kern="1200">
          <a:solidFill>
            <a:schemeClr val="tx1"/>
          </a:solidFill>
          <a:latin typeface="+mn-lt"/>
          <a:ea typeface="+mn-ea"/>
          <a:cs typeface="+mn-cs"/>
        </a:defRPr>
      </a:lvl8pPr>
      <a:lvl9pPr marL="4274185" algn="l" defTabSz="1068070" rtl="0" eaLnBrk="1" latinLnBrk="0" hangingPunct="1">
        <a:defRPr sz="20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13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0965"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6565" algn="l" defTabSz="1218565" rtl="0" eaLnBrk="1" latinLnBrk="0" hangingPunct="1">
        <a:defRPr sz="2400" kern="1200">
          <a:solidFill>
            <a:schemeClr val="tx1"/>
          </a:solidFill>
          <a:latin typeface="+mn-lt"/>
          <a:ea typeface="+mn-ea"/>
          <a:cs typeface="+mn-cs"/>
        </a:defRPr>
      </a:lvl8pPr>
      <a:lvl9pPr marL="487616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6.png"/><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image" Target="../media/image1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8.png"/><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629316"/>
            <a:ext cx="9144000" cy="1888310"/>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b="1" dirty="0">
              <a:solidFill>
                <a:schemeClr val="bg1"/>
              </a:solidFill>
              <a:cs typeface="+mn-ea"/>
              <a:sym typeface="+mn-lt"/>
            </a:endParaRPr>
          </a:p>
        </p:txBody>
      </p:sp>
      <p:sp>
        <p:nvSpPr>
          <p:cNvPr id="17" name="TextBox 16"/>
          <p:cNvSpPr txBox="1"/>
          <p:nvPr/>
        </p:nvSpPr>
        <p:spPr>
          <a:xfrm>
            <a:off x="1435100" y="3265805"/>
            <a:ext cx="7563485" cy="569595"/>
          </a:xfrm>
          <a:prstGeom prst="rect">
            <a:avLst/>
          </a:prstGeom>
          <a:noFill/>
        </p:spPr>
        <p:txBody>
          <a:bodyPr wrap="square" rtlCol="0">
            <a:spAutoFit/>
          </a:bodyPr>
          <a:lstStyle/>
          <a:p>
            <a:pPr algn="ctr"/>
            <a:r>
              <a:rPr lang="en-US" altLang="zh-CN" sz="3110" b="1" spc="360" dirty="0">
                <a:solidFill>
                  <a:schemeClr val="bg1"/>
                </a:solidFill>
                <a:uFillTx/>
                <a:latin typeface="+mj-ea"/>
                <a:ea typeface="+mj-ea"/>
                <a:cs typeface="+mn-ea"/>
                <a:sym typeface="+mn-lt"/>
              </a:rPr>
              <a:t>SVN</a:t>
            </a:r>
            <a:r>
              <a:rPr lang="zh-CN" altLang="en-US" sz="3110" b="1" spc="360" dirty="0">
                <a:solidFill>
                  <a:schemeClr val="bg1"/>
                </a:solidFill>
                <a:uFillTx/>
                <a:latin typeface="+mj-ea"/>
                <a:ea typeface="+mj-ea"/>
                <a:cs typeface="+mn-ea"/>
                <a:sym typeface="+mn-lt"/>
              </a:rPr>
              <a:t>使用简介</a:t>
            </a:r>
            <a:endParaRPr lang="zh-CN" altLang="en-US" sz="3115" b="1" dirty="0">
              <a:solidFill>
                <a:schemeClr val="bg1"/>
              </a:solidFill>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161642" y="3287956"/>
            <a:ext cx="1273294" cy="1250643"/>
          </a:xfrm>
          <a:prstGeom prst="ellipse">
            <a:avLst/>
          </a:prstGeom>
        </p:spPr>
      </p:pic>
      <p:grpSp>
        <p:nvGrpSpPr>
          <p:cNvPr id="921" name="组合 920"/>
          <p:cNvGrpSpPr/>
          <p:nvPr/>
        </p:nvGrpSpPr>
        <p:grpSpPr>
          <a:xfrm rot="1161533">
            <a:off x="673418" y="4432776"/>
            <a:ext cx="1145396" cy="1111653"/>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pic>
        <p:nvPicPr>
          <p:cNvPr id="4" name="图片 3"/>
          <p:cNvPicPr>
            <a:picLocks noChangeAspect="1"/>
          </p:cNvPicPr>
          <p:nvPr/>
        </p:nvPicPr>
        <p:blipFill rotWithShape="1">
          <a:blip r:embed="rId4" cstate="print">
            <a:extLst>
              <a:ext uri="{28A0092B-C50C-407E-A947-70E740481C1C}">
                <a14:useLocalDpi xmlns:a14="http://schemas.microsoft.com/office/drawing/2010/main" val="0"/>
              </a:ext>
            </a:extLst>
          </a:blip>
          <a:srcRect l="24197" t="47860" r="28035"/>
          <a:stretch>
            <a:fillRect/>
          </a:stretch>
        </p:blipFill>
        <p:spPr>
          <a:xfrm>
            <a:off x="6558915" y="614045"/>
            <a:ext cx="2239010" cy="1560195"/>
          </a:xfrm>
          <a:prstGeom prst="rect">
            <a:avLst/>
          </a:prstGeom>
        </p:spPr>
      </p:pic>
    </p:spTree>
  </p:cSld>
  <p:clrMapOvr>
    <a:masterClrMapping/>
  </p:clrMapOvr>
  <p:transition spd="slow">
    <p:push/>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内容占位符 35"/>
          <p:cNvSpPr>
            <a:spLocks noGrp="1"/>
          </p:cNvSpPr>
          <p:nvPr/>
        </p:nvSpPr>
        <p:spPr>
          <a:xfrm>
            <a:off x="25400" y="992505"/>
            <a:ext cx="8229600" cy="47117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打开文件夹目录，可以看到如下图的文件夹结构：</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575945" y="1933575"/>
            <a:ext cx="7811770" cy="3112135"/>
          </a:xfrm>
          <a:prstGeom prst="rect">
            <a:avLst/>
          </a:prstGeom>
        </p:spPr>
      </p:pic>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文件同步</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下载</a:t>
            </a:r>
            <a:endParaRPr lang="zh-CN" altLang="en-US" sz="2110" b="1" dirty="0">
              <a:solidFill>
                <a:schemeClr val="bg1"/>
              </a:solidFill>
              <a:latin typeface="+mj-ea"/>
              <a:ea typeface="+mj-ea"/>
              <a:sym typeface="+mn-ea"/>
            </a:endParaRPr>
          </a:p>
        </p:txBody>
      </p:sp>
    </p:spTree>
  </p:cSld>
  <p:clrMapOvr>
    <a:masterClrMapping/>
  </p:clrMapOvr>
  <p:transition spd="slow">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文件同步</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上传</a:t>
            </a:r>
            <a:endParaRPr lang="zh-CN" altLang="en-US" sz="2110" b="1" dirty="0">
              <a:solidFill>
                <a:schemeClr val="bg1"/>
              </a:solidFill>
              <a:latin typeface="+mj-ea"/>
              <a:ea typeface="+mj-ea"/>
              <a:sym typeface="+mn-ea"/>
            </a:endParaRPr>
          </a:p>
        </p:txBody>
      </p:sp>
      <p:pic>
        <p:nvPicPr>
          <p:cNvPr id="3" name="图片 2" descr="110508_1648_TortoiseSVN1"/>
          <p:cNvPicPr>
            <a:picLocks noChangeAspect="1"/>
          </p:cNvPicPr>
          <p:nvPr/>
        </p:nvPicPr>
        <p:blipFill>
          <a:blip r:embed="rId1"/>
          <a:stretch>
            <a:fillRect/>
          </a:stretch>
        </p:blipFill>
        <p:spPr>
          <a:xfrm>
            <a:off x="4222115" y="1105535"/>
            <a:ext cx="4853940" cy="2301875"/>
          </a:xfrm>
          <a:prstGeom prst="rect">
            <a:avLst/>
          </a:prstGeom>
        </p:spPr>
      </p:pic>
      <p:sp>
        <p:nvSpPr>
          <p:cNvPr id="6" name="内容占位符 35"/>
          <p:cNvSpPr>
            <a:spLocks noGrp="1"/>
          </p:cNvSpPr>
          <p:nvPr/>
        </p:nvSpPr>
        <p:spPr>
          <a:xfrm>
            <a:off x="-20320" y="855980"/>
            <a:ext cx="4379595" cy="321056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从本地上传到服务器：</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 创建新文件夹</a:t>
            </a:r>
            <a:r>
              <a:rPr 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文件</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在文件夹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上，鼠标右键，选择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en-US" sz="2000" dirty="0">
                <a:solidFill>
                  <a:schemeClr val="accent4">
                    <a:lumMod val="50000"/>
                  </a:schemeClr>
                </a:solidFill>
                <a:latin typeface="微软雅黑" panose="020B0503020204020204" pitchFamily="34" charset="-122"/>
                <a:ea typeface="微软雅黑" panose="020B0503020204020204" pitchFamily="34" charset="-122"/>
                <a:sym typeface="+mn-ea"/>
              </a:rPr>
              <a:t>SVN</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提交</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，如图所示；</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输入指定地址，点击确定；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弹出验证框，输入用户名和密码；</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点击确定，开始上传；</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mj-ea"/>
              <a:ea typeface="+mj-ea"/>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7" name="图片 6"/>
          <p:cNvPicPr>
            <a:picLocks noChangeAspect="1"/>
          </p:cNvPicPr>
          <p:nvPr/>
        </p:nvPicPr>
        <p:blipFill>
          <a:blip r:embed="rId2"/>
          <a:stretch>
            <a:fillRect/>
          </a:stretch>
        </p:blipFill>
        <p:spPr>
          <a:xfrm>
            <a:off x="4465320" y="3533775"/>
            <a:ext cx="4573270" cy="3248660"/>
          </a:xfrm>
          <a:prstGeom prst="rect">
            <a:avLst/>
          </a:prstGeom>
        </p:spPr>
      </p:pic>
      <p:pic>
        <p:nvPicPr>
          <p:cNvPr id="2" name="图片 1"/>
          <p:cNvPicPr>
            <a:picLocks noChangeAspect="1"/>
          </p:cNvPicPr>
          <p:nvPr/>
        </p:nvPicPr>
        <p:blipFill>
          <a:blip r:embed="rId3"/>
          <a:stretch>
            <a:fillRect/>
          </a:stretch>
        </p:blipFill>
        <p:spPr>
          <a:xfrm>
            <a:off x="-20320" y="3792855"/>
            <a:ext cx="4429125" cy="3067050"/>
          </a:xfrm>
          <a:prstGeom prst="rect">
            <a:avLst/>
          </a:prstGeom>
        </p:spPr>
      </p:pic>
    </p:spTree>
  </p:cSld>
  <p:clrMapOvr>
    <a:masterClrMapping/>
  </p:clrMapOvr>
  <p:transition spd="slow">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文件同步</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修改</a:t>
            </a:r>
            <a:endParaRPr lang="zh-CN" altLang="en-US" sz="2110" b="1" dirty="0">
              <a:solidFill>
                <a:schemeClr val="bg1"/>
              </a:solidFill>
              <a:latin typeface="+mj-ea"/>
              <a:ea typeface="+mj-ea"/>
              <a:sym typeface="+mn-ea"/>
            </a:endParaRPr>
          </a:p>
        </p:txBody>
      </p:sp>
      <p:pic>
        <p:nvPicPr>
          <p:cNvPr id="4" name="图片 3"/>
          <p:cNvPicPr>
            <a:picLocks noChangeAspect="1"/>
          </p:cNvPicPr>
          <p:nvPr/>
        </p:nvPicPr>
        <p:blipFill>
          <a:blip r:embed="rId1"/>
          <a:stretch>
            <a:fillRect/>
          </a:stretch>
        </p:blipFill>
        <p:spPr>
          <a:xfrm>
            <a:off x="4325620" y="910590"/>
            <a:ext cx="4797425" cy="2663825"/>
          </a:xfrm>
          <a:prstGeom prst="rect">
            <a:avLst/>
          </a:prstGeom>
        </p:spPr>
      </p:pic>
      <p:sp>
        <p:nvSpPr>
          <p:cNvPr id="5" name="文本框 4"/>
          <p:cNvSpPr txBox="1"/>
          <p:nvPr/>
        </p:nvSpPr>
        <p:spPr>
          <a:xfrm>
            <a:off x="104140" y="1014730"/>
            <a:ext cx="4040505" cy="3846195"/>
          </a:xfrm>
          <a:prstGeom prst="rect">
            <a:avLst/>
          </a:prstGeom>
          <a:noFill/>
        </p:spPr>
        <p:txBody>
          <a:bodyPr wrap="square" rtlCol="0" anchor="t">
            <a:spAutoFit/>
          </a:bodyPr>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将本地修改上传到服务器：</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右键单击修改文件所在目录，选</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“SVN </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提交</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弹出对话框，显示提交的修改内容；</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点击确定，开始上传；</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342900" indent="-342900" algn="l">
              <a:buFont typeface="Wingdings" panose="05000000000000000000" charset="0"/>
              <a:buChar char=""/>
            </a:pP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indent="0" algn="l">
              <a:buFont typeface="Wingdings" panose="05000000000000000000" charset="0"/>
              <a:buNone/>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注意：提交源代码到服务器时，一定确保本机的代码是最新版本，否则可能提交失败，或者造成版本冲突。</a:t>
            </a:r>
            <a:endParaRPr lang="zh-CN" altLang="en-US" sz="2000"/>
          </a:p>
        </p:txBody>
      </p:sp>
      <p:pic>
        <p:nvPicPr>
          <p:cNvPr id="9" name="图片 8"/>
          <p:cNvPicPr>
            <a:picLocks noChangeAspect="1"/>
          </p:cNvPicPr>
          <p:nvPr/>
        </p:nvPicPr>
        <p:blipFill>
          <a:blip r:embed="rId2"/>
          <a:stretch>
            <a:fillRect/>
          </a:stretch>
        </p:blipFill>
        <p:spPr>
          <a:xfrm>
            <a:off x="4324985" y="3679190"/>
            <a:ext cx="4798060" cy="3128010"/>
          </a:xfrm>
          <a:prstGeom prst="rect">
            <a:avLst/>
          </a:prstGeom>
        </p:spPr>
      </p:pic>
    </p:spTree>
  </p:cSld>
  <p:clrMapOvr>
    <a:masterClrMapping/>
  </p:clrMapOvr>
  <p:transition spd="slow">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4</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11" name="淘宝网Chenying0907出品 2"/>
          <p:cNvSpPr/>
          <p:nvPr/>
        </p:nvSpPr>
        <p:spPr>
          <a:xfrm>
            <a:off x="4535720" y="2624198"/>
            <a:ext cx="2735580" cy="706755"/>
          </a:xfrm>
          <a:prstGeom prst="rect">
            <a:avLst/>
          </a:prstGeom>
        </p:spPr>
        <p:txBody>
          <a:bodyPr wrap="none">
            <a:spAutoFit/>
          </a:bodyPr>
          <a:p>
            <a:pPr marL="0" indent="0" algn="ctr">
              <a:buNone/>
            </a:pPr>
            <a:r>
              <a:rPr lang="zh-CN" altLang="en-US" sz="4000" b="1" dirty="0">
                <a:solidFill>
                  <a:schemeClr val="bg1"/>
                </a:solidFill>
                <a:latin typeface="+mj-ea"/>
                <a:ea typeface="+mj-ea"/>
                <a:sym typeface="+mn-ea"/>
              </a:rPr>
              <a:t>登录服务器</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9220" y="216535"/>
            <a:ext cx="176784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4 </a:t>
            </a:r>
            <a:r>
              <a:rPr lang="zh-CN" sz="2110" b="1" dirty="0">
                <a:solidFill>
                  <a:schemeClr val="bg1"/>
                </a:solidFill>
                <a:latin typeface="+mj-ea"/>
                <a:ea typeface="+mj-ea"/>
                <a:sym typeface="+mn-ea"/>
              </a:rPr>
              <a:t>登录服务器</a:t>
            </a:r>
            <a:endParaRPr lang="zh-CN" sz="2110" b="1" dirty="0">
              <a:solidFill>
                <a:schemeClr val="bg1"/>
              </a:solidFill>
              <a:latin typeface="+mj-ea"/>
              <a:ea typeface="+mj-ea"/>
              <a:sym typeface="+mn-ea"/>
            </a:endParaRPr>
          </a:p>
        </p:txBody>
      </p:sp>
      <p:sp>
        <p:nvSpPr>
          <p:cNvPr id="36" name="内容占位符 35"/>
          <p:cNvSpPr>
            <a:spLocks noGrp="1"/>
          </p:cNvSpPr>
          <p:nvPr/>
        </p:nvSpPr>
        <p:spPr>
          <a:xfrm>
            <a:off x="25400" y="992505"/>
            <a:ext cx="3837305" cy="214312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鼠标置于文件夹上</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内（空白处）；</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右键单击，选择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TortoiseSVN</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版本库浏览器</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输入服务器地址，确定；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登入服务器，进行操作；</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endPar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3862705" y="870585"/>
            <a:ext cx="5052695" cy="3657600"/>
          </a:xfrm>
          <a:prstGeom prst="rect">
            <a:avLst/>
          </a:prstGeom>
        </p:spPr>
      </p:pic>
      <p:pic>
        <p:nvPicPr>
          <p:cNvPr id="2" name="图片 1"/>
          <p:cNvPicPr>
            <a:picLocks noChangeAspect="1"/>
          </p:cNvPicPr>
          <p:nvPr/>
        </p:nvPicPr>
        <p:blipFill>
          <a:blip r:embed="rId2"/>
          <a:stretch>
            <a:fillRect/>
          </a:stretch>
        </p:blipFill>
        <p:spPr>
          <a:xfrm>
            <a:off x="3862705" y="4599940"/>
            <a:ext cx="5052695" cy="1739265"/>
          </a:xfrm>
          <a:prstGeom prst="rect">
            <a:avLst/>
          </a:prstGeom>
        </p:spPr>
      </p:pic>
      <p:pic>
        <p:nvPicPr>
          <p:cNvPr id="6" name="图片 5"/>
          <p:cNvPicPr>
            <a:picLocks noChangeAspect="1"/>
          </p:cNvPicPr>
          <p:nvPr/>
        </p:nvPicPr>
        <p:blipFill>
          <a:blip r:embed="rId3"/>
          <a:stretch>
            <a:fillRect/>
          </a:stretch>
        </p:blipFill>
        <p:spPr>
          <a:xfrm>
            <a:off x="196850" y="3207385"/>
            <a:ext cx="3495040" cy="3333115"/>
          </a:xfrm>
          <a:prstGeom prst="rect">
            <a:avLst/>
          </a:prstGeom>
        </p:spPr>
      </p:pic>
    </p:spTree>
  </p:cSld>
  <p:clrMapOvr>
    <a:masterClrMapping/>
  </p:clrMapOvr>
  <p:transition spd="slow">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2629316"/>
            <a:ext cx="9144000" cy="1888310"/>
          </a:xfrm>
          <a:prstGeom prst="rect">
            <a:avLst/>
          </a:prstGeom>
          <a:solidFill>
            <a:srgbClr val="572F78"/>
          </a:solidFill>
          <a:ln>
            <a:noFill/>
          </a:ln>
          <a:effectLst>
            <a:innerShdw blurRad="3556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895" b="1" dirty="0">
              <a:solidFill>
                <a:schemeClr val="bg1"/>
              </a:solidFill>
              <a:cs typeface="+mn-ea"/>
              <a:sym typeface="+mn-lt"/>
            </a:endParaRPr>
          </a:p>
        </p:txBody>
      </p:sp>
      <p:sp>
        <p:nvSpPr>
          <p:cNvPr id="17" name="TextBox 16"/>
          <p:cNvSpPr txBox="1"/>
          <p:nvPr/>
        </p:nvSpPr>
        <p:spPr>
          <a:xfrm>
            <a:off x="3042083" y="3266052"/>
            <a:ext cx="5231873" cy="714375"/>
          </a:xfrm>
          <a:prstGeom prst="rect">
            <a:avLst/>
          </a:prstGeom>
          <a:noFill/>
        </p:spPr>
        <p:txBody>
          <a:bodyPr wrap="square" rtlCol="0">
            <a:spAutoFit/>
          </a:bodyPr>
          <a:lstStyle/>
          <a:p>
            <a:pPr algn="ctr"/>
            <a:r>
              <a:rPr lang="zh-CN" altLang="en-US" sz="4050" b="1" dirty="0">
                <a:solidFill>
                  <a:schemeClr val="bg1"/>
                </a:solidFill>
                <a:cs typeface="+mn-ea"/>
                <a:sym typeface="+mn-lt"/>
              </a:rPr>
              <a:t>谢 谢 观 看！</a:t>
            </a:r>
            <a:endParaRPr lang="zh-CN" altLang="en-US" sz="4050" b="1" dirty="0">
              <a:solidFill>
                <a:schemeClr val="bg1"/>
              </a:solidFill>
              <a:cs typeface="+mn-ea"/>
              <a:sym typeface="+mn-lt"/>
            </a:endParaRPr>
          </a:p>
        </p:txBody>
      </p:sp>
      <p:pic>
        <p:nvPicPr>
          <p:cNvPr id="57" name="图片 56"/>
          <p:cNvPicPr>
            <a:picLocks noChangeAspect="1"/>
          </p:cNvPicPr>
          <p:nvPr/>
        </p:nvPicPr>
        <p:blipFill rotWithShape="1">
          <a:blip r:embed="rId1"/>
          <a:srcRect l="19211" t="48543" r="42945" b="39388"/>
          <a:stretch>
            <a:fillRect/>
          </a:stretch>
        </p:blipFill>
        <p:spPr>
          <a:xfrm>
            <a:off x="161642" y="3287956"/>
            <a:ext cx="1273294" cy="1250643"/>
          </a:xfrm>
          <a:prstGeom prst="ellipse">
            <a:avLst/>
          </a:prstGeom>
        </p:spPr>
      </p:pic>
      <p:grpSp>
        <p:nvGrpSpPr>
          <p:cNvPr id="921" name="组合 920"/>
          <p:cNvGrpSpPr/>
          <p:nvPr/>
        </p:nvGrpSpPr>
        <p:grpSpPr>
          <a:xfrm rot="1161533">
            <a:off x="673418" y="4432776"/>
            <a:ext cx="1145396" cy="1111653"/>
            <a:chOff x="3447527" y="4880500"/>
            <a:chExt cx="1408514" cy="1402614"/>
          </a:xfrm>
        </p:grpSpPr>
        <p:pic>
          <p:nvPicPr>
            <p:cNvPr id="918" name="图片 917"/>
            <p:cNvPicPr>
              <a:picLocks noChangeAspect="1"/>
            </p:cNvPicPr>
            <p:nvPr/>
          </p:nvPicPr>
          <p:blipFill>
            <a:blip r:embed="rId2"/>
            <a:stretch>
              <a:fillRect/>
            </a:stretch>
          </p:blipFill>
          <p:spPr>
            <a:xfrm>
              <a:off x="3447527" y="4880500"/>
              <a:ext cx="1408514" cy="1402614"/>
            </a:xfrm>
            <a:prstGeom prst="rect">
              <a:avLst/>
            </a:prstGeom>
          </p:spPr>
        </p:pic>
        <p:pic>
          <p:nvPicPr>
            <p:cNvPr id="920" name="图片 919"/>
            <p:cNvPicPr>
              <a:picLocks noChangeAspect="1"/>
            </p:cNvPicPr>
            <p:nvPr/>
          </p:nvPicPr>
          <p:blipFill>
            <a:blip r:embed="rId3"/>
            <a:stretch>
              <a:fillRect/>
            </a:stretch>
          </p:blipFill>
          <p:spPr>
            <a:xfrm>
              <a:off x="3791137" y="5222594"/>
              <a:ext cx="684718" cy="681850"/>
            </a:xfrm>
            <a:prstGeom prst="rect">
              <a:avLst/>
            </a:prstGeom>
          </p:spPr>
        </p:pic>
      </p:grpSp>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l="24197" t="47860" r="28035"/>
          <a:stretch>
            <a:fillRect/>
          </a:stretch>
        </p:blipFill>
        <p:spPr>
          <a:xfrm>
            <a:off x="6624228" y="1045829"/>
            <a:ext cx="1883344" cy="1312596"/>
          </a:xfrm>
          <a:prstGeom prst="rect">
            <a:avLst/>
          </a:prstGeom>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4191550" y="1826638"/>
            <a:ext cx="1820545" cy="368300"/>
          </a:xfrm>
          <a:prstGeom prst="rect">
            <a:avLst/>
          </a:prstGeom>
        </p:spPr>
        <p:txBody>
          <a:bodyPr wrap="none">
            <a:spAutoFit/>
          </a:bodyPr>
          <a:lstStyle/>
          <a:p>
            <a:pPr algn="l"/>
            <a:r>
              <a:rPr lang="en-US" altLang="zh-CN" sz="1800" b="1" dirty="0">
                <a:latin typeface="+mj-ea"/>
                <a:ea typeface="+mj-ea"/>
                <a:sym typeface="+mn-ea"/>
              </a:rPr>
              <a:t>SVN</a:t>
            </a:r>
            <a:r>
              <a:rPr lang="zh-CN" altLang="en-US" sz="1800" b="1" dirty="0">
                <a:latin typeface="+mj-ea"/>
                <a:ea typeface="+mj-ea"/>
                <a:sym typeface="+mn-ea"/>
              </a:rPr>
              <a:t>下载与安装</a:t>
            </a:r>
            <a:endParaRPr lang="zh-CN" altLang="en-US" sz="1800" b="1" dirty="0">
              <a:solidFill>
                <a:srgbClr val="572F78"/>
              </a:solidFill>
              <a:latin typeface="微软雅黑" panose="020B0503020204020204" pitchFamily="34" charset="-122"/>
              <a:ea typeface="微软雅黑" panose="020B0503020204020204" pitchFamily="34" charset="-122"/>
            </a:endParaRPr>
          </a:p>
        </p:txBody>
      </p:sp>
      <p:sp>
        <p:nvSpPr>
          <p:cNvPr id="13" name="淘宝网Chenying0907出品 4"/>
          <p:cNvSpPr/>
          <p:nvPr/>
        </p:nvSpPr>
        <p:spPr>
          <a:xfrm>
            <a:off x="3336469" y="1760516"/>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4191573" y="574501"/>
            <a:ext cx="1803382" cy="714375"/>
          </a:xfrm>
          <a:prstGeom prst="rect">
            <a:avLst/>
          </a:prstGeom>
          <a:noFill/>
        </p:spPr>
        <p:txBody>
          <a:bodyPr wrap="square" rtlCol="0">
            <a:spAutoFit/>
          </a:bodyPr>
          <a:lstStyle/>
          <a:p>
            <a:r>
              <a:rPr lang="zh-CN" altLang="en-US" sz="4050" dirty="0">
                <a:solidFill>
                  <a:srgbClr val="572F78"/>
                </a:solidFill>
                <a:latin typeface="微软雅黑" panose="020B0503020204020204" pitchFamily="34" charset="-122"/>
                <a:ea typeface="微软雅黑" panose="020B0503020204020204" pitchFamily="34" charset="-122"/>
              </a:rPr>
              <a:t>目录</a:t>
            </a:r>
            <a:endParaRPr lang="zh-CN" altLang="en-US" sz="4050" dirty="0">
              <a:solidFill>
                <a:srgbClr val="572F78"/>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378593" y="1791181"/>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淘宝网Chenying0907出品 2"/>
          <p:cNvSpPr/>
          <p:nvPr/>
        </p:nvSpPr>
        <p:spPr>
          <a:xfrm>
            <a:off x="4191550" y="2601353"/>
            <a:ext cx="1097280" cy="368300"/>
          </a:xfrm>
          <a:prstGeom prst="rect">
            <a:avLst/>
          </a:prstGeom>
        </p:spPr>
        <p:txBody>
          <a:bodyPr wrap="none">
            <a:spAutoFit/>
          </a:bodyPr>
          <a:lstStyle/>
          <a:p>
            <a:pPr algn="l"/>
            <a:r>
              <a:rPr lang="zh-CN" altLang="en-US" sz="1800" b="1" dirty="0">
                <a:latin typeface="+mj-ea"/>
                <a:ea typeface="+mj-ea"/>
                <a:sym typeface="+mn-ea"/>
              </a:rPr>
              <a:t>权限申请</a:t>
            </a:r>
            <a:endParaRPr lang="zh-CN" altLang="en-US" sz="1800" b="1" dirty="0">
              <a:solidFill>
                <a:srgbClr val="002060"/>
              </a:solidFill>
              <a:latin typeface="微软雅黑" panose="020B0503020204020204" pitchFamily="34" charset="-122"/>
              <a:ea typeface="微软雅黑" panose="020B0503020204020204" pitchFamily="34" charset="-122"/>
            </a:endParaRPr>
          </a:p>
        </p:txBody>
      </p:sp>
      <p:sp>
        <p:nvSpPr>
          <p:cNvPr id="34" name="淘宝网Chenying0907出品 4"/>
          <p:cNvSpPr/>
          <p:nvPr/>
        </p:nvSpPr>
        <p:spPr>
          <a:xfrm>
            <a:off x="3336469" y="2534593"/>
            <a:ext cx="590494" cy="499913"/>
          </a:xfrm>
          <a:prstGeom prst="ellipse">
            <a:avLst/>
          </a:prstGeom>
          <a:solidFill>
            <a:srgbClr val="002060"/>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002060"/>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3378593" y="2565258"/>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6" name="淘宝网Chenying0907出品 2"/>
          <p:cNvSpPr/>
          <p:nvPr/>
        </p:nvSpPr>
        <p:spPr>
          <a:xfrm>
            <a:off x="4191550" y="3404359"/>
            <a:ext cx="3141980" cy="368300"/>
          </a:xfrm>
          <a:prstGeom prst="rect">
            <a:avLst/>
          </a:prstGeom>
        </p:spPr>
        <p:txBody>
          <a:bodyPr wrap="none">
            <a:spAutoFit/>
          </a:bodyPr>
          <a:lstStyle/>
          <a:p>
            <a:pPr algn="l"/>
            <a:r>
              <a:rPr lang="zh-CN" altLang="en-US" sz="1800" b="1" dirty="0">
                <a:latin typeface="+mj-ea"/>
                <a:ea typeface="+mj-ea"/>
                <a:sym typeface="+mn-ea"/>
              </a:rPr>
              <a:t>文件同步（下载</a:t>
            </a:r>
            <a:r>
              <a:rPr lang="en-US" altLang="zh-CN" sz="1800" b="1" dirty="0">
                <a:latin typeface="+mj-ea"/>
                <a:ea typeface="+mj-ea"/>
                <a:sym typeface="+mn-ea"/>
              </a:rPr>
              <a:t>/</a:t>
            </a:r>
            <a:r>
              <a:rPr lang="zh-CN" altLang="en-US" sz="1800" b="1" dirty="0">
                <a:latin typeface="+mj-ea"/>
                <a:ea typeface="+mj-ea"/>
                <a:sym typeface="+mn-ea"/>
              </a:rPr>
              <a:t>上传</a:t>
            </a:r>
            <a:r>
              <a:rPr lang="en-US" altLang="zh-CN" sz="1800" b="1" dirty="0">
                <a:latin typeface="+mj-ea"/>
                <a:ea typeface="+mj-ea"/>
                <a:sym typeface="+mn-ea"/>
              </a:rPr>
              <a:t>/</a:t>
            </a:r>
            <a:r>
              <a:rPr lang="zh-CN" altLang="en-US" sz="1800" b="1" dirty="0">
                <a:latin typeface="+mj-ea"/>
                <a:ea typeface="+mj-ea"/>
                <a:sym typeface="+mn-ea"/>
              </a:rPr>
              <a:t>修改）</a:t>
            </a:r>
            <a:endParaRPr lang="zh-CN" altLang="en-US" sz="1800" b="1" dirty="0">
              <a:solidFill>
                <a:srgbClr val="572F78"/>
              </a:solidFill>
              <a:latin typeface="微软雅黑" panose="020B0503020204020204" pitchFamily="34" charset="-122"/>
              <a:ea typeface="微软雅黑" panose="020B0503020204020204" pitchFamily="34" charset="-122"/>
            </a:endParaRPr>
          </a:p>
        </p:txBody>
      </p:sp>
      <p:sp>
        <p:nvSpPr>
          <p:cNvPr id="37" name="淘宝网Chenying0907出品 4"/>
          <p:cNvSpPr/>
          <p:nvPr/>
        </p:nvSpPr>
        <p:spPr>
          <a:xfrm>
            <a:off x="3336469" y="3337599"/>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378593" y="3368265"/>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39" name="淘宝网Chenying0907出品 2"/>
          <p:cNvSpPr/>
          <p:nvPr/>
        </p:nvSpPr>
        <p:spPr>
          <a:xfrm>
            <a:off x="4191550" y="4232102"/>
            <a:ext cx="1325880" cy="368300"/>
          </a:xfrm>
          <a:prstGeom prst="rect">
            <a:avLst/>
          </a:prstGeom>
        </p:spPr>
        <p:txBody>
          <a:bodyPr wrap="none">
            <a:spAutoFit/>
          </a:bodyPr>
          <a:lstStyle/>
          <a:p>
            <a:pPr algn="l"/>
            <a:r>
              <a:rPr lang="zh-CN" altLang="en-US" sz="1800" b="1" dirty="0">
                <a:latin typeface="+mj-ea"/>
                <a:ea typeface="+mj-ea"/>
                <a:sym typeface="+mn-ea"/>
              </a:rPr>
              <a:t>登录服务器</a:t>
            </a:r>
            <a:endParaRPr lang="zh-CN" altLang="en-US" sz="1800" b="1" dirty="0">
              <a:solidFill>
                <a:srgbClr val="002060"/>
              </a:solidFill>
              <a:latin typeface="微软雅黑" panose="020B0503020204020204" pitchFamily="34" charset="-122"/>
              <a:ea typeface="微软雅黑" panose="020B0503020204020204" pitchFamily="34" charset="-122"/>
            </a:endParaRPr>
          </a:p>
        </p:txBody>
      </p:sp>
      <p:sp>
        <p:nvSpPr>
          <p:cNvPr id="40" name="淘宝网Chenying0907出品 4"/>
          <p:cNvSpPr/>
          <p:nvPr/>
        </p:nvSpPr>
        <p:spPr>
          <a:xfrm>
            <a:off x="3336469" y="4177374"/>
            <a:ext cx="590494" cy="499913"/>
          </a:xfrm>
          <a:prstGeom prst="ellipse">
            <a:avLst/>
          </a:prstGeom>
          <a:solidFill>
            <a:srgbClr val="002060"/>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585" b="1" dirty="0">
              <a:solidFill>
                <a:srgbClr val="002060"/>
              </a:solidFill>
              <a:latin typeface="微软雅黑" panose="020B0503020204020204" pitchFamily="34" charset="-122"/>
              <a:ea typeface="微软雅黑" panose="020B0503020204020204" pitchFamily="34" charset="-122"/>
            </a:endParaRPr>
          </a:p>
        </p:txBody>
      </p:sp>
      <p:sp>
        <p:nvSpPr>
          <p:cNvPr id="41" name="文本框 40"/>
          <p:cNvSpPr txBox="1"/>
          <p:nvPr/>
        </p:nvSpPr>
        <p:spPr>
          <a:xfrm>
            <a:off x="3378593" y="4208039"/>
            <a:ext cx="548369"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4</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rot="1161533">
            <a:off x="668781" y="4925834"/>
            <a:ext cx="1145396" cy="1111653"/>
            <a:chOff x="3447527" y="4880500"/>
            <a:chExt cx="1408514" cy="1402614"/>
          </a:xfrm>
        </p:grpSpPr>
        <p:pic>
          <p:nvPicPr>
            <p:cNvPr id="62" name="图片 61"/>
            <p:cNvPicPr>
              <a:picLocks noChangeAspect="1"/>
            </p:cNvPicPr>
            <p:nvPr/>
          </p:nvPicPr>
          <p:blipFill>
            <a:blip r:embed="rId1"/>
            <a:stretch>
              <a:fillRect/>
            </a:stretch>
          </p:blipFill>
          <p:spPr>
            <a:xfrm>
              <a:off x="3447527" y="4880500"/>
              <a:ext cx="1408514" cy="1402614"/>
            </a:xfrm>
            <a:prstGeom prst="rect">
              <a:avLst/>
            </a:prstGeom>
          </p:spPr>
        </p:pic>
        <p:pic>
          <p:nvPicPr>
            <p:cNvPr id="63" name="图片 62"/>
            <p:cNvPicPr>
              <a:picLocks noChangeAspect="1"/>
            </p:cNvPicPr>
            <p:nvPr/>
          </p:nvPicPr>
          <p:blipFill>
            <a:blip r:embed="rId2"/>
            <a:stretch>
              <a:fillRect/>
            </a:stretch>
          </p:blipFill>
          <p:spPr>
            <a:xfrm>
              <a:off x="3791137" y="5222594"/>
              <a:ext cx="684718" cy="681850"/>
            </a:xfrm>
            <a:prstGeom prst="rect">
              <a:avLst/>
            </a:prstGeom>
          </p:spPr>
        </p:pic>
      </p:grpSp>
      <p:pic>
        <p:nvPicPr>
          <p:cNvPr id="65" name="图片 64"/>
          <p:cNvPicPr>
            <a:picLocks noChangeAspect="1"/>
          </p:cNvPicPr>
          <p:nvPr/>
        </p:nvPicPr>
        <p:blipFill>
          <a:blip r:embed="rId3"/>
          <a:stretch>
            <a:fillRect/>
          </a:stretch>
        </p:blipFill>
        <p:spPr>
          <a:xfrm>
            <a:off x="89502" y="3983891"/>
            <a:ext cx="1184318" cy="1179359"/>
          </a:xfrm>
          <a:prstGeom prst="rect">
            <a:avLst/>
          </a:prstGeom>
        </p:spPr>
      </p:pic>
      <p:sp>
        <p:nvSpPr>
          <p:cNvPr id="3" name="淘宝网Chenying0907出品 2"/>
          <p:cNvSpPr/>
          <p:nvPr/>
        </p:nvSpPr>
        <p:spPr>
          <a:xfrm>
            <a:off x="4192185" y="5115387"/>
            <a:ext cx="1325880" cy="368300"/>
          </a:xfrm>
          <a:prstGeom prst="rect">
            <a:avLst/>
          </a:prstGeom>
        </p:spPr>
        <p:txBody>
          <a:bodyPr wrap="none">
            <a:spAutoFit/>
          </a:bodyPr>
          <a:p>
            <a:pPr algn="l"/>
            <a:r>
              <a:rPr lang="zh-CN" altLang="en-US" sz="1800" b="1" dirty="0">
                <a:latin typeface="+mj-ea"/>
                <a:ea typeface="+mj-ea"/>
              </a:rPr>
              <a:t>管理员操作</a:t>
            </a:r>
            <a:endParaRPr lang="zh-CN" altLang="en-US" sz="1800" b="1" dirty="0">
              <a:latin typeface="+mj-ea"/>
              <a:ea typeface="+mj-ea"/>
            </a:endParaRPr>
          </a:p>
        </p:txBody>
      </p:sp>
      <p:sp>
        <p:nvSpPr>
          <p:cNvPr id="5" name="文本框 4"/>
          <p:cNvSpPr txBox="1"/>
          <p:nvPr/>
        </p:nvSpPr>
        <p:spPr>
          <a:xfrm>
            <a:off x="3379228" y="5019569"/>
            <a:ext cx="548369" cy="398780"/>
          </a:xfrm>
          <a:prstGeom prst="rect">
            <a:avLst/>
          </a:prstGeom>
          <a:noFill/>
        </p:spPr>
        <p:txBody>
          <a:bodyPr wrap="squar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5</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淘宝网Chenying0907出品 4"/>
          <p:cNvSpPr/>
          <p:nvPr/>
        </p:nvSpPr>
        <p:spPr>
          <a:xfrm>
            <a:off x="3337104" y="4983519"/>
            <a:ext cx="590494" cy="499913"/>
          </a:xfrm>
          <a:prstGeom prst="ellipse">
            <a:avLst/>
          </a:prstGeom>
          <a:solidFill>
            <a:srgbClr val="572F78"/>
          </a:solidFill>
          <a:ln>
            <a:noFill/>
          </a:ln>
          <a:effectLst>
            <a:outerShdw blurRad="76200" dist="25400" dir="5400000" algn="t"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p>
            <a:pPr algn="ctr"/>
            <a:endParaRPr lang="zh-CN" altLang="en-US" sz="1585" b="1" dirty="0">
              <a:solidFill>
                <a:srgbClr val="572F78"/>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379228" y="5014185"/>
            <a:ext cx="548369" cy="398780"/>
          </a:xfrm>
          <a:prstGeom prst="rect">
            <a:avLst/>
          </a:prstGeom>
          <a:noFill/>
        </p:spPr>
        <p:txBody>
          <a:bodyPr wrap="square" rtlCol="0">
            <a:spAutoFit/>
          </a:bodyPr>
          <a:p>
            <a:pPr algn="ctr"/>
            <a:r>
              <a:rPr lang="en-US" altLang="zh-CN" sz="2000" b="1" dirty="0">
                <a:solidFill>
                  <a:schemeClr val="bg1"/>
                </a:solidFill>
                <a:latin typeface="微软雅黑" panose="020B0503020204020204" pitchFamily="34" charset="-122"/>
                <a:ea typeface="微软雅黑" panose="020B0503020204020204" pitchFamily="34" charset="-122"/>
              </a:rPr>
              <a:t>5</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1</a:t>
            </a:r>
            <a:endParaRPr lang="zh-CN" altLang="en-US"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11" name="淘宝网Chenying0907出品 2"/>
          <p:cNvSpPr/>
          <p:nvPr/>
        </p:nvSpPr>
        <p:spPr>
          <a:xfrm>
            <a:off x="4119795" y="2687698"/>
            <a:ext cx="3505200" cy="706755"/>
          </a:xfrm>
          <a:prstGeom prst="rect">
            <a:avLst/>
          </a:prstGeom>
        </p:spPr>
        <p:txBody>
          <a:bodyPr wrap="none">
            <a:spAutoFit/>
          </a:bodyPr>
          <a:p>
            <a:pPr algn="l"/>
            <a:r>
              <a:rPr lang="en-US" altLang="zh-CN" sz="4000" b="1" dirty="0">
                <a:solidFill>
                  <a:schemeClr val="bg1"/>
                </a:solidFill>
                <a:latin typeface="+mj-ea"/>
                <a:ea typeface="+mj-ea"/>
                <a:sym typeface="+mn-ea"/>
              </a:rPr>
              <a:t>SVN</a:t>
            </a:r>
            <a:r>
              <a:rPr lang="zh-CN" altLang="en-US" sz="4000" b="1" dirty="0">
                <a:solidFill>
                  <a:schemeClr val="bg1"/>
                </a:solidFill>
                <a:latin typeface="+mj-ea"/>
                <a:ea typeface="+mj-ea"/>
                <a:sym typeface="+mn-ea"/>
              </a:rPr>
              <a:t>下载与安装</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nvSpPr>
        <p:spPr>
          <a:xfrm>
            <a:off x="-28575" y="932180"/>
            <a:ext cx="9360535" cy="9728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a:t>下载地址：</a:t>
            </a:r>
            <a:endParaRPr lang="zh-CN" altLang="en-US" sz="2400"/>
          </a:p>
          <a:p>
            <a:pPr marL="0" indent="0" algn="l">
              <a:buNone/>
            </a:pPr>
            <a:r>
              <a:rPr lang="zh-CN" altLang="en-US" sz="1800" b="1" dirty="0">
                <a:latin typeface="+mj-ea"/>
                <a:ea typeface="+mj-ea"/>
              </a:rPr>
              <a:t>https:\\192.168.3.150\ReadWritten\Tools\TortoiseSVN-1.9.7.27907-x64-zh_CN</a:t>
            </a:r>
            <a:endParaRPr lang="zh-CN" altLang="en-US" sz="2400"/>
          </a:p>
          <a:p>
            <a:pPr marL="0" indent="0" algn="l">
              <a:buNone/>
            </a:pPr>
            <a:endParaRPr lang="zh-CN" altLang="en-US" sz="2400"/>
          </a:p>
        </p:txBody>
      </p:sp>
      <p:pic>
        <p:nvPicPr>
          <p:cNvPr id="3" name="图片 2"/>
          <p:cNvPicPr>
            <a:picLocks noChangeAspect="1"/>
          </p:cNvPicPr>
          <p:nvPr/>
        </p:nvPicPr>
        <p:blipFill>
          <a:blip r:embed="rId1"/>
          <a:stretch>
            <a:fillRect/>
          </a:stretch>
        </p:blipFill>
        <p:spPr>
          <a:xfrm>
            <a:off x="114935" y="2007235"/>
            <a:ext cx="8868410" cy="4241165"/>
          </a:xfrm>
          <a:prstGeom prst="rect">
            <a:avLst/>
          </a:prstGeom>
        </p:spPr>
      </p:pic>
      <p:sp>
        <p:nvSpPr>
          <p:cNvPr id="11" name="淘宝网Chenying0907出品 2"/>
          <p:cNvSpPr/>
          <p:nvPr/>
        </p:nvSpPr>
        <p:spPr>
          <a:xfrm>
            <a:off x="29760" y="176273"/>
            <a:ext cx="3009265" cy="521970"/>
          </a:xfrm>
          <a:prstGeom prst="rect">
            <a:avLst/>
          </a:prstGeom>
        </p:spPr>
        <p:txBody>
          <a:bodyPr wrap="none">
            <a:spAutoFit/>
          </a:bodyPr>
          <a:p>
            <a:pPr algn="l"/>
            <a:r>
              <a:rPr lang="en-US" altLang="zh-CN" sz="2800" dirty="0">
                <a:solidFill>
                  <a:schemeClr val="bg1"/>
                </a:solidFill>
                <a:latin typeface="+mj-ea"/>
                <a:ea typeface="+mj-ea"/>
                <a:sym typeface="+mn-ea"/>
              </a:rPr>
              <a:t>1 SVN</a:t>
            </a:r>
            <a:r>
              <a:rPr lang="zh-CN" altLang="en-US" sz="2800" dirty="0">
                <a:solidFill>
                  <a:schemeClr val="bg1"/>
                </a:solidFill>
                <a:latin typeface="+mj-ea"/>
                <a:ea typeface="+mj-ea"/>
                <a:sym typeface="+mn-ea"/>
              </a:rPr>
              <a:t>下载与安装</a:t>
            </a:r>
            <a:endParaRPr lang="zh-CN" altLang="en-US" sz="2800" dirty="0">
              <a:solidFill>
                <a:schemeClr val="bg1"/>
              </a:solidFill>
              <a:latin typeface="+mj-ea"/>
              <a:ea typeface="+mj-ea"/>
              <a:sym typeface="+mn-ea"/>
            </a:endParaRPr>
          </a:p>
        </p:txBody>
      </p:sp>
    </p:spTree>
  </p:cSld>
  <p:clrMapOvr>
    <a:masterClrMapping/>
  </p:clrMapOvr>
  <p:transition spd="slow">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淘宝网Chenying0907出品 2"/>
          <p:cNvSpPr/>
          <p:nvPr/>
        </p:nvSpPr>
        <p:spPr>
          <a:xfrm>
            <a:off x="29760" y="176273"/>
            <a:ext cx="3009265" cy="521970"/>
          </a:xfrm>
          <a:prstGeom prst="rect">
            <a:avLst/>
          </a:prstGeom>
        </p:spPr>
        <p:txBody>
          <a:bodyPr wrap="none">
            <a:spAutoFit/>
          </a:bodyPr>
          <a:p>
            <a:pPr algn="l"/>
            <a:r>
              <a:rPr lang="en-US" altLang="zh-CN" sz="2800" dirty="0">
                <a:solidFill>
                  <a:schemeClr val="bg1"/>
                </a:solidFill>
                <a:latin typeface="+mj-ea"/>
                <a:ea typeface="+mj-ea"/>
                <a:sym typeface="+mn-ea"/>
              </a:rPr>
              <a:t>1 SVN</a:t>
            </a:r>
            <a:r>
              <a:rPr lang="zh-CN" altLang="en-US" sz="2800" dirty="0">
                <a:solidFill>
                  <a:schemeClr val="bg1"/>
                </a:solidFill>
                <a:latin typeface="+mj-ea"/>
                <a:ea typeface="+mj-ea"/>
                <a:sym typeface="+mn-ea"/>
              </a:rPr>
              <a:t>下载与安装</a:t>
            </a:r>
            <a:endParaRPr lang="zh-CN" altLang="en-US" sz="2800" dirty="0">
              <a:solidFill>
                <a:schemeClr val="bg1"/>
              </a:solidFill>
              <a:latin typeface="+mj-ea"/>
              <a:ea typeface="+mj-ea"/>
              <a:sym typeface="+mn-ea"/>
            </a:endParaRPr>
          </a:p>
        </p:txBody>
      </p:sp>
      <p:sp>
        <p:nvSpPr>
          <p:cNvPr id="4" name="内容占位符 1"/>
          <p:cNvSpPr>
            <a:spLocks noGrp="1"/>
          </p:cNvSpPr>
          <p:nvPr/>
        </p:nvSpPr>
        <p:spPr>
          <a:xfrm>
            <a:off x="34925" y="1203960"/>
            <a:ext cx="9058910" cy="93218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a:t>下载后一路</a:t>
            </a:r>
            <a:r>
              <a:rPr lang="zh-CN" altLang="en-US" sz="2400">
                <a:latin typeface="宋体" panose="02010600030101010101" pitchFamily="2" charset="-122"/>
                <a:ea typeface="宋体" panose="02010600030101010101" pitchFamily="2" charset="-122"/>
              </a:rPr>
              <a:t>next</a:t>
            </a:r>
            <a:r>
              <a:rPr lang="zh-CN" altLang="en-US" sz="2400"/>
              <a:t>即可完成安装，完成安装后以相同的方法安装汉化文件；</a:t>
            </a:r>
            <a:endParaRPr lang="zh-CN" altLang="en-US" sz="2400"/>
          </a:p>
        </p:txBody>
      </p:sp>
      <p:pic>
        <p:nvPicPr>
          <p:cNvPr id="5" name="图片 4"/>
          <p:cNvPicPr>
            <a:picLocks noChangeAspect="1"/>
          </p:cNvPicPr>
          <p:nvPr/>
        </p:nvPicPr>
        <p:blipFill>
          <a:blip r:embed="rId1"/>
          <a:stretch>
            <a:fillRect/>
          </a:stretch>
        </p:blipFill>
        <p:spPr>
          <a:xfrm>
            <a:off x="4578350" y="2365375"/>
            <a:ext cx="4515485" cy="3578860"/>
          </a:xfrm>
          <a:prstGeom prst="rect">
            <a:avLst/>
          </a:prstGeom>
        </p:spPr>
      </p:pic>
      <p:pic>
        <p:nvPicPr>
          <p:cNvPr id="6" name="图片 5"/>
          <p:cNvPicPr>
            <a:picLocks noChangeAspect="1"/>
          </p:cNvPicPr>
          <p:nvPr/>
        </p:nvPicPr>
        <p:blipFill>
          <a:blip r:embed="rId2"/>
          <a:stretch>
            <a:fillRect/>
          </a:stretch>
        </p:blipFill>
        <p:spPr>
          <a:xfrm>
            <a:off x="73660" y="2365375"/>
            <a:ext cx="4504690" cy="3578860"/>
          </a:xfrm>
          <a:prstGeom prst="rect">
            <a:avLst/>
          </a:prstGeom>
        </p:spPr>
      </p:pic>
    </p:spTree>
  </p:cSld>
  <p:clrMapOvr>
    <a:masterClrMapping/>
  </p:clrMapOvr>
  <p:transition spd="slow">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2</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11" name="淘宝网Chenying0907出品 2"/>
          <p:cNvSpPr/>
          <p:nvPr/>
        </p:nvSpPr>
        <p:spPr>
          <a:xfrm>
            <a:off x="4263305" y="2687698"/>
            <a:ext cx="2225040" cy="706755"/>
          </a:xfrm>
          <a:prstGeom prst="rect">
            <a:avLst/>
          </a:prstGeom>
        </p:spPr>
        <p:txBody>
          <a:bodyPr wrap="none">
            <a:spAutoFit/>
          </a:bodyPr>
          <a:p>
            <a:pPr algn="l"/>
            <a:r>
              <a:rPr lang="zh-CN" altLang="en-US" sz="4000" b="1" dirty="0">
                <a:solidFill>
                  <a:schemeClr val="bg1"/>
                </a:solidFill>
                <a:latin typeface="+mj-ea"/>
                <a:ea typeface="+mj-ea"/>
                <a:sym typeface="+mn-ea"/>
              </a:rPr>
              <a:t>权限申请</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1499870" cy="415290"/>
          </a:xfrm>
          <a:prstGeom prst="rect">
            <a:avLst/>
          </a:prstGeom>
          <a:noFill/>
        </p:spPr>
        <p:txBody>
          <a:bodyPr wrap="none" rtlCol="0" anchor="t">
            <a:spAutoFit/>
          </a:bodyPr>
          <a:p>
            <a:r>
              <a:rPr lang="en-US" altLang="zh-CN" sz="2110" b="1" dirty="0">
                <a:solidFill>
                  <a:schemeClr val="bg1"/>
                </a:solidFill>
                <a:latin typeface="+mj-ea"/>
                <a:ea typeface="+mj-ea"/>
                <a:sym typeface="+mn-ea"/>
              </a:rPr>
              <a:t>2 </a:t>
            </a:r>
            <a:r>
              <a:rPr lang="zh-CN" altLang="en-US" sz="2110" b="1" dirty="0">
                <a:solidFill>
                  <a:schemeClr val="bg1"/>
                </a:solidFill>
                <a:latin typeface="+mj-ea"/>
                <a:ea typeface="+mj-ea"/>
                <a:sym typeface="+mn-ea"/>
              </a:rPr>
              <a:t>权限申请</a:t>
            </a:r>
            <a:endParaRPr lang="zh-CN" altLang="en-US"/>
          </a:p>
        </p:txBody>
      </p:sp>
      <p:graphicFrame>
        <p:nvGraphicFramePr>
          <p:cNvPr id="4" name="表格 3"/>
          <p:cNvGraphicFramePr/>
          <p:nvPr/>
        </p:nvGraphicFramePr>
        <p:xfrm>
          <a:off x="255905" y="1805305"/>
          <a:ext cx="8542020" cy="3367405"/>
        </p:xfrm>
        <a:graphic>
          <a:graphicData uri="http://schemas.openxmlformats.org/drawingml/2006/table">
            <a:tbl>
              <a:tblPr firstRow="1" bandRow="1">
                <a:tableStyleId>{5C22544A-7EE6-4342-B048-85BDC9FD1C3A}</a:tableStyleId>
              </a:tblPr>
              <a:tblGrid>
                <a:gridCol w="1831975"/>
                <a:gridCol w="4586605"/>
                <a:gridCol w="2123440"/>
              </a:tblGrid>
              <a:tr h="528955">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r>
              <a:tr h="527685">
                <a:tc>
                  <a:txBody>
                    <a:bodyPr/>
                    <a:p>
                      <a:pPr>
                        <a:buNone/>
                      </a:pPr>
                      <a:r>
                        <a:rPr lang="zh-CN" altLang="en-US" b="1"/>
                        <a:t>新增权限人员</a:t>
                      </a:r>
                      <a:endParaRPr lang="zh-CN" altLang="en-US" b="1"/>
                    </a:p>
                  </a:txBody>
                  <a:tcPr/>
                </a:tc>
                <a:tc>
                  <a:txBody>
                    <a:bodyPr/>
                    <a:p>
                      <a:pPr>
                        <a:buNone/>
                      </a:pPr>
                      <a:r>
                        <a:rPr lang="zh-CN" altLang="en-US" b="1"/>
                        <a:t>姓名</a:t>
                      </a:r>
                      <a:endParaRPr lang="zh-CN" altLang="en-US" b="1"/>
                    </a:p>
                  </a:txBody>
                  <a:tcPr/>
                </a:tc>
                <a:tc>
                  <a:txBody>
                    <a:bodyPr/>
                    <a:p>
                      <a:pPr>
                        <a:buNone/>
                      </a:pPr>
                      <a:r>
                        <a:rPr lang="zh-CN" altLang="en-US" b="1"/>
                        <a:t>权限类型</a:t>
                      </a:r>
                      <a:endParaRPr lang="zh-CN" altLang="en-US" b="1"/>
                    </a:p>
                  </a:txBody>
                  <a:tcPr/>
                </a:tc>
              </a:tr>
              <a:tr h="702310">
                <a:tc rowSpan="3">
                  <a:txBody>
                    <a:bodyPr/>
                    <a:p>
                      <a:pPr algn="ctr">
                        <a:buNone/>
                      </a:pPr>
                      <a:endParaRPr lang="en-US" altLang="zh-CN"/>
                    </a:p>
                    <a:p>
                      <a:pPr algn="ctr">
                        <a:buNone/>
                      </a:pPr>
                      <a:endParaRPr lang="en-US" altLang="zh-CN"/>
                    </a:p>
                    <a:p>
                      <a:pPr algn="ctr">
                        <a:buNone/>
                      </a:pPr>
                      <a:r>
                        <a:rPr lang="en-US" altLang="zh-CN">
                          <a:latin typeface="宋体" panose="02010600030101010101" pitchFamily="2" charset="-122"/>
                          <a:ea typeface="宋体" panose="02010600030101010101" pitchFamily="2" charset="-122"/>
                        </a:rPr>
                        <a:t>SVN</a:t>
                      </a:r>
                      <a:r>
                        <a:rPr lang="zh-CN" altLang="en-US"/>
                        <a:t>详细路径</a:t>
                      </a:r>
                      <a:endParaRPr lang="zh-CN" altLang="en-US"/>
                    </a:p>
                  </a:txBody>
                  <a:tcPr/>
                </a:tc>
                <a:tc>
                  <a:txBody>
                    <a:bodyPr/>
                    <a:p>
                      <a:pPr>
                        <a:buNone/>
                      </a:pPr>
                      <a:r>
                        <a:rPr lang="zh-CN" altLang="en-US">
                          <a:latin typeface="宋体" panose="02010600030101010101" pitchFamily="2" charset="-122"/>
                          <a:ea typeface="宋体" panose="02010600030101010101" pitchFamily="2" charset="-122"/>
                        </a:rPr>
                        <a:t>https://192.168.3.150/svn/qtmturi_01/003办公日常/</a:t>
                      </a:r>
                      <a:endParaRPr lang="zh-CN" altLang="en-US">
                        <a:latin typeface="宋体" panose="02010600030101010101" pitchFamily="2" charset="-122"/>
                        <a:ea typeface="宋体" panose="02010600030101010101" pitchFamily="2" charset="-122"/>
                      </a:endParaRPr>
                    </a:p>
                  </a:txBody>
                  <a:tcPr/>
                </a:tc>
                <a:tc>
                  <a:txBody>
                    <a:bodyPr/>
                    <a:p>
                      <a:pPr>
                        <a:buNone/>
                      </a:pPr>
                      <a:r>
                        <a:rPr lang="zh-CN" altLang="en-US"/>
                        <a:t>读写</a:t>
                      </a:r>
                      <a:r>
                        <a:rPr lang="en-US" altLang="zh-CN"/>
                        <a:t>/</a:t>
                      </a:r>
                      <a:r>
                        <a:rPr lang="zh-CN" altLang="en-US"/>
                        <a:t>只读</a:t>
                      </a:r>
                      <a:endParaRPr lang="zh-CN" altLang="en-US"/>
                    </a:p>
                  </a:txBody>
                  <a:tcPr/>
                </a:tc>
              </a:tr>
              <a:tr h="528955">
                <a:tc vMerge="1">
                  <a:tcPr/>
                </a:tc>
                <a:tc>
                  <a:txBody>
                    <a:bodyPr/>
                    <a:p>
                      <a:pPr algn="l">
                        <a:buNone/>
                      </a:pPr>
                      <a:r>
                        <a:rPr lang="zh-CN" altLang="en-US">
                          <a:latin typeface="宋体" panose="02010600030101010101" pitchFamily="2" charset="-122"/>
                          <a:ea typeface="宋体" panose="02010600030101010101" pitchFamily="2" charset="-122"/>
                        </a:rPr>
                        <a:t>https://192.168.3.150/svn/qtmturi_01/004公司运营</a:t>
                      </a:r>
                      <a:r>
                        <a:rPr lang="en-US" altLang="zh-CN">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txBody>
                  <a:tcPr/>
                </a:tc>
                <a:tc>
                  <a:txBody>
                    <a:bodyPr/>
                    <a:p>
                      <a:pPr>
                        <a:buNone/>
                      </a:pPr>
                      <a:r>
                        <a:rPr lang="zh-CN" altLang="en-US" sz="2075">
                          <a:sym typeface="+mn-ea"/>
                        </a:rPr>
                        <a:t>读写</a:t>
                      </a:r>
                      <a:r>
                        <a:rPr lang="en-US" altLang="zh-CN" sz="2075">
                          <a:sym typeface="+mn-ea"/>
                        </a:rPr>
                        <a:t>/</a:t>
                      </a:r>
                      <a:r>
                        <a:rPr lang="zh-CN" altLang="en-US" sz="2075">
                          <a:sym typeface="+mn-ea"/>
                        </a:rPr>
                        <a:t>只读</a:t>
                      </a:r>
                      <a:endParaRPr lang="zh-CN" altLang="en-US"/>
                    </a:p>
                  </a:txBody>
                  <a:tcPr/>
                </a:tc>
              </a:tr>
              <a:tr h="527685">
                <a:tc vMerge="1">
                  <a:tcPr/>
                </a:tc>
                <a:tc>
                  <a:txBody>
                    <a:bodyPr/>
                    <a:p>
                      <a:pPr>
                        <a:buNone/>
                      </a:pPr>
                      <a:r>
                        <a:rPr lang="zh-CN" altLang="en-US"/>
                        <a:t>。。。。。</a:t>
                      </a:r>
                      <a:endParaRPr lang="zh-CN" altLang="en-US"/>
                    </a:p>
                  </a:txBody>
                  <a:tcPr/>
                </a:tc>
                <a:tc>
                  <a:txBody>
                    <a:bodyPr/>
                    <a:p>
                      <a:pPr>
                        <a:buNone/>
                      </a:pPr>
                      <a:r>
                        <a:rPr lang="zh-CN" altLang="en-US"/>
                        <a:t>。。。</a:t>
                      </a:r>
                      <a:endParaRPr lang="zh-CN" altLang="en-US"/>
                    </a:p>
                  </a:txBody>
                  <a:tcPr/>
                </a:tc>
              </a:tr>
              <a:tr h="528955">
                <a:tc>
                  <a:txBody>
                    <a:bodyPr/>
                    <a:p>
                      <a:pPr>
                        <a:buNone/>
                      </a:pPr>
                      <a:r>
                        <a:rPr lang="zh-CN" altLang="en-US"/>
                        <a:t>用途</a:t>
                      </a:r>
                      <a:endParaRPr lang="zh-CN" altLang="en-US"/>
                    </a:p>
                  </a:txBody>
                  <a:tcPr/>
                </a:tc>
                <a:tc>
                  <a:txBody>
                    <a:bodyPr/>
                    <a:p>
                      <a:pPr>
                        <a:buNone/>
                      </a:pPr>
                      <a:r>
                        <a:rPr lang="zh-CN" altLang="en-US"/>
                        <a:t>参与</a:t>
                      </a:r>
                      <a:r>
                        <a:rPr lang="en-US" altLang="zh-CN">
                          <a:latin typeface="宋体" panose="02010600030101010101" pitchFamily="2" charset="-122"/>
                          <a:ea typeface="宋体" panose="02010600030101010101" pitchFamily="2" charset="-122"/>
                        </a:rPr>
                        <a:t>x</a:t>
                      </a:r>
                      <a:r>
                        <a:rPr lang="zh-CN" altLang="en-US"/>
                        <a:t>项目用</a:t>
                      </a:r>
                      <a:endParaRPr lang="zh-CN" altLang="en-US"/>
                    </a:p>
                  </a:txBody>
                  <a:tcPr/>
                </a:tc>
                <a:tc>
                  <a:txBody>
                    <a:bodyPr/>
                    <a:p>
                      <a:pPr>
                        <a:buNone/>
                      </a:pPr>
                      <a:endParaRPr lang="zh-CN" altLang="en-US"/>
                    </a:p>
                  </a:txBody>
                  <a:tcPr/>
                </a:tc>
              </a:tr>
            </a:tbl>
          </a:graphicData>
        </a:graphic>
      </p:graphicFrame>
    </p:spTree>
  </p:cSld>
  <p:clrMapOvr>
    <a:masterClrMapping/>
  </p:clrMapOvr>
  <p:transition spd="slow">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72F78"/>
        </a:solidFill>
        <a:effectLst/>
      </p:bgPr>
    </p:bg>
    <p:spTree>
      <p:nvGrpSpPr>
        <p:cNvPr id="1" name=""/>
        <p:cNvGrpSpPr/>
        <p:nvPr/>
      </p:nvGrpSpPr>
      <p:grpSpPr>
        <a:xfrm>
          <a:off x="0" y="0"/>
          <a:ext cx="0" cy="0"/>
          <a:chOff x="0" y="0"/>
          <a:chExt cx="0" cy="0"/>
        </a:xfrm>
      </p:grpSpPr>
      <p:sp>
        <p:nvSpPr>
          <p:cNvPr id="2" name="淘宝网Chenying0907出品 1"/>
          <p:cNvSpPr/>
          <p:nvPr/>
        </p:nvSpPr>
        <p:spPr>
          <a:xfrm>
            <a:off x="-18644" y="10426"/>
            <a:ext cx="2477454" cy="5974128"/>
          </a:xfrm>
          <a:prstGeom prst="rect">
            <a:avLst/>
          </a:prstGeom>
        </p:spPr>
        <p:txBody>
          <a:bodyPr wrap="none" lIns="0" tIns="0" rIns="0" bIns="0">
            <a:noAutofit/>
          </a:bodyPr>
          <a:lstStyle/>
          <a:p>
            <a:pPr defTabSz="1218565"/>
            <a:r>
              <a:rPr lang="en-US" altLang="zh-CN" sz="49600" b="1" dirty="0">
                <a:solidFill>
                  <a:prstClr val="white"/>
                </a:solidFill>
                <a:latin typeface="微软雅黑 Light" panose="020B0502040204020203" pitchFamily="34" charset="-122"/>
                <a:ea typeface="微软雅黑 Light" panose="020B0502040204020203" pitchFamily="34" charset="-122"/>
              </a:rPr>
              <a:t>3</a:t>
            </a:r>
            <a:endParaRPr lang="en-US" altLang="zh-CN" sz="49600" b="1" dirty="0">
              <a:solidFill>
                <a:prstClr val="white"/>
              </a:solidFill>
              <a:latin typeface="微软雅黑 Light" panose="020B0502040204020203" pitchFamily="34" charset="-122"/>
              <a:ea typeface="微软雅黑 Light" panose="020B0502040204020203" pitchFamily="34" charset="-122"/>
            </a:endParaRPr>
          </a:p>
        </p:txBody>
      </p:sp>
      <p:grpSp>
        <p:nvGrpSpPr>
          <p:cNvPr id="10" name="淘宝网Chenying0907出品 9"/>
          <p:cNvGrpSpPr/>
          <p:nvPr/>
        </p:nvGrpSpPr>
        <p:grpSpPr>
          <a:xfrm>
            <a:off x="606948" y="3507487"/>
            <a:ext cx="1679053" cy="2937765"/>
            <a:chOff x="454547" y="2650236"/>
            <a:chExt cx="1679053" cy="2937765"/>
          </a:xfrm>
        </p:grpSpPr>
        <p:sp>
          <p:nvSpPr>
            <p:cNvPr id="5" name="圆角淘宝网Chenying0907出品 4"/>
            <p:cNvSpPr/>
            <p:nvPr/>
          </p:nvSpPr>
          <p:spPr>
            <a:xfrm>
              <a:off x="2051457"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6" name="圆角淘宝网Chenying0907出品 5"/>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8" name="圆角淘宝网Chenying0907出品 7"/>
            <p:cNvSpPr/>
            <p:nvPr/>
          </p:nvSpPr>
          <p:spPr>
            <a:xfrm>
              <a:off x="454547" y="2650236"/>
              <a:ext cx="77024" cy="2794021"/>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9" name="圆角淘宝网Chenying0907出品 8"/>
          <p:cNvSpPr/>
          <p:nvPr/>
        </p:nvSpPr>
        <p:spPr>
          <a:xfrm>
            <a:off x="3864342" y="2547626"/>
            <a:ext cx="45719" cy="1082568"/>
          </a:xfrm>
          <a:prstGeom prst="roundRect">
            <a:avLst>
              <a:gd name="adj" fmla="val 50000"/>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nvGrpSpPr>
          <p:cNvPr id="15" name="淘宝网Chenying0907出品 14"/>
          <p:cNvGrpSpPr/>
          <p:nvPr/>
        </p:nvGrpSpPr>
        <p:grpSpPr>
          <a:xfrm>
            <a:off x="2626463" y="2965453"/>
            <a:ext cx="929002" cy="3479801"/>
            <a:chOff x="454547" y="2108200"/>
            <a:chExt cx="929002" cy="3479801"/>
          </a:xfrm>
        </p:grpSpPr>
        <p:sp>
          <p:nvSpPr>
            <p:cNvPr id="16" name="圆角淘宝网Chenying0907出品 15"/>
            <p:cNvSpPr/>
            <p:nvPr/>
          </p:nvSpPr>
          <p:spPr>
            <a:xfrm>
              <a:off x="1301406" y="358094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7" name="圆角淘宝网Chenying0907出品 16"/>
            <p:cNvSpPr/>
            <p:nvPr/>
          </p:nvSpPr>
          <p:spPr>
            <a:xfrm>
              <a:off x="868716" y="3358715"/>
              <a:ext cx="82143" cy="2007056"/>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sp>
          <p:nvSpPr>
            <p:cNvPr id="18" name="圆角淘宝网Chenying0907出品 17"/>
            <p:cNvSpPr/>
            <p:nvPr/>
          </p:nvSpPr>
          <p:spPr>
            <a:xfrm>
              <a:off x="454547" y="2108200"/>
              <a:ext cx="63622" cy="3336057"/>
            </a:xfrm>
            <a:prstGeom prst="roundRect">
              <a:avLst>
                <a:gd name="adj" fmla="val 50000"/>
              </a:avLst>
            </a:prstGeom>
            <a:solidFill>
              <a:schemeClr val="bg1">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defTabSz="1218565"/>
              <a:endParaRPr lang="zh-CN" altLang="en-US" sz="1800">
                <a:solidFill>
                  <a:prstClr val="white"/>
                </a:solidFill>
                <a:latin typeface="Calibri" panose="020F0502020204030204"/>
                <a:ea typeface="宋体" panose="02010600030101010101" pitchFamily="2" charset="-122"/>
              </a:endParaRPr>
            </a:p>
          </p:txBody>
        </p:sp>
      </p:grpSp>
      <p:sp>
        <p:nvSpPr>
          <p:cNvPr id="11" name="淘宝网Chenying0907出品 2"/>
          <p:cNvSpPr/>
          <p:nvPr/>
        </p:nvSpPr>
        <p:spPr>
          <a:xfrm>
            <a:off x="4023910" y="2408933"/>
            <a:ext cx="3759200" cy="1322070"/>
          </a:xfrm>
          <a:prstGeom prst="rect">
            <a:avLst/>
          </a:prstGeom>
        </p:spPr>
        <p:txBody>
          <a:bodyPr wrap="none">
            <a:spAutoFit/>
          </a:bodyPr>
          <a:p>
            <a:pPr marL="0" indent="0" algn="ctr">
              <a:buNone/>
            </a:pPr>
            <a:r>
              <a:rPr lang="zh-CN" altLang="en-US" sz="4000" b="1" dirty="0">
                <a:solidFill>
                  <a:schemeClr val="bg1"/>
                </a:solidFill>
                <a:latin typeface="+mj-ea"/>
                <a:ea typeface="+mj-ea"/>
                <a:sym typeface="+mn-ea"/>
              </a:rPr>
              <a:t>文件同步</a:t>
            </a:r>
            <a:endParaRPr lang="zh-CN" altLang="en-US" sz="4000" b="1" dirty="0">
              <a:solidFill>
                <a:schemeClr val="bg1"/>
              </a:solidFill>
              <a:latin typeface="+mj-ea"/>
              <a:ea typeface="+mj-ea"/>
              <a:sym typeface="+mn-ea"/>
            </a:endParaRPr>
          </a:p>
          <a:p>
            <a:pPr marL="0" indent="0" algn="ctr">
              <a:buNone/>
            </a:pPr>
            <a:r>
              <a:rPr lang="zh-CN" altLang="en-US" sz="4000" b="1" i="1" dirty="0">
                <a:solidFill>
                  <a:srgbClr val="0070C0"/>
                </a:solidFill>
                <a:latin typeface="+mj-ea"/>
                <a:ea typeface="+mj-ea"/>
                <a:sym typeface="+mn-ea"/>
              </a:rPr>
              <a:t>下载</a:t>
            </a:r>
            <a:r>
              <a:rPr lang="en-US" altLang="zh-CN" sz="4000" b="1" i="1" dirty="0">
                <a:solidFill>
                  <a:srgbClr val="0070C0"/>
                </a:solidFill>
                <a:latin typeface="+mj-ea"/>
                <a:ea typeface="+mj-ea"/>
                <a:sym typeface="+mn-ea"/>
              </a:rPr>
              <a:t>/</a:t>
            </a:r>
            <a:r>
              <a:rPr lang="zh-CN" altLang="en-US" sz="4000" b="1" i="1" dirty="0">
                <a:solidFill>
                  <a:srgbClr val="0070C0"/>
                </a:solidFill>
                <a:latin typeface="+mj-ea"/>
                <a:ea typeface="+mj-ea"/>
                <a:sym typeface="+mn-ea"/>
              </a:rPr>
              <a:t>上传</a:t>
            </a:r>
            <a:r>
              <a:rPr lang="en-US" altLang="zh-CN" sz="4000" b="1" i="1" dirty="0">
                <a:solidFill>
                  <a:srgbClr val="0070C0"/>
                </a:solidFill>
                <a:latin typeface="+mj-ea"/>
                <a:ea typeface="+mj-ea"/>
                <a:sym typeface="+mn-ea"/>
              </a:rPr>
              <a:t>/</a:t>
            </a:r>
            <a:r>
              <a:rPr lang="zh-CN" altLang="en-US" sz="4000" b="1" i="1" dirty="0">
                <a:solidFill>
                  <a:srgbClr val="0070C0"/>
                </a:solidFill>
                <a:latin typeface="+mj-ea"/>
                <a:ea typeface="+mj-ea"/>
                <a:sym typeface="+mn-ea"/>
              </a:rPr>
              <a:t>修改</a:t>
            </a:r>
            <a:endParaRPr lang="zh-CN" altLang="en-US" sz="4000" b="1" dirty="0">
              <a:solidFill>
                <a:schemeClr val="bg1"/>
              </a:solidFill>
              <a:latin typeface="+mj-ea"/>
              <a:ea typeface="+mj-ea"/>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900">
        <p14:flythrough hasBounce="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220" y="216535"/>
            <a:ext cx="2269490" cy="415290"/>
          </a:xfrm>
          <a:prstGeom prst="rect">
            <a:avLst/>
          </a:prstGeom>
          <a:noFill/>
        </p:spPr>
        <p:txBody>
          <a:bodyPr wrap="none" rtlCol="0" anchor="t">
            <a:spAutoFit/>
          </a:bodyPr>
          <a:p>
            <a:pPr algn="l"/>
            <a:r>
              <a:rPr lang="en-US" altLang="zh-CN" sz="2110" b="1" dirty="0">
                <a:solidFill>
                  <a:schemeClr val="bg1"/>
                </a:solidFill>
                <a:latin typeface="+mj-ea"/>
                <a:ea typeface="+mj-ea"/>
                <a:sym typeface="+mn-ea"/>
              </a:rPr>
              <a:t>3 </a:t>
            </a:r>
            <a:r>
              <a:rPr lang="zh-CN" altLang="en-US" sz="2110" b="1" dirty="0">
                <a:solidFill>
                  <a:schemeClr val="bg1"/>
                </a:solidFill>
                <a:latin typeface="+mj-ea"/>
                <a:ea typeface="+mj-ea"/>
                <a:sym typeface="+mn-ea"/>
              </a:rPr>
              <a:t>文件同步</a:t>
            </a:r>
            <a:r>
              <a:rPr lang="en-US" altLang="zh-CN" sz="2110" b="1" dirty="0">
                <a:solidFill>
                  <a:schemeClr val="bg1"/>
                </a:solidFill>
                <a:latin typeface="+mj-ea"/>
                <a:ea typeface="+mj-ea"/>
                <a:sym typeface="+mn-ea"/>
              </a:rPr>
              <a:t>--</a:t>
            </a:r>
            <a:r>
              <a:rPr lang="zh-CN" altLang="en-US" sz="2110" b="1" dirty="0">
                <a:solidFill>
                  <a:schemeClr val="bg1"/>
                </a:solidFill>
                <a:latin typeface="+mj-ea"/>
                <a:ea typeface="+mj-ea"/>
                <a:sym typeface="+mn-ea"/>
              </a:rPr>
              <a:t>下载</a:t>
            </a:r>
            <a:endParaRPr lang="zh-CN" altLang="en-US" sz="2110" b="1" dirty="0">
              <a:solidFill>
                <a:schemeClr val="bg1"/>
              </a:solidFill>
              <a:latin typeface="+mj-ea"/>
              <a:ea typeface="+mj-ea"/>
              <a:sym typeface="+mn-ea"/>
            </a:endParaRPr>
          </a:p>
        </p:txBody>
      </p:sp>
      <p:pic>
        <p:nvPicPr>
          <p:cNvPr id="3" name="图片 2"/>
          <p:cNvPicPr>
            <a:picLocks noChangeAspect="1"/>
          </p:cNvPicPr>
          <p:nvPr/>
        </p:nvPicPr>
        <p:blipFill>
          <a:blip r:embed="rId1"/>
          <a:stretch>
            <a:fillRect/>
          </a:stretch>
        </p:blipFill>
        <p:spPr>
          <a:xfrm>
            <a:off x="5016500" y="927735"/>
            <a:ext cx="3975735" cy="3068320"/>
          </a:xfrm>
          <a:prstGeom prst="rect">
            <a:avLst/>
          </a:prstGeom>
        </p:spPr>
      </p:pic>
      <p:sp>
        <p:nvSpPr>
          <p:cNvPr id="4" name="内容占位符 35"/>
          <p:cNvSpPr>
            <a:spLocks noGrp="1"/>
          </p:cNvSpPr>
          <p:nvPr/>
        </p:nvSpPr>
        <p:spPr>
          <a:xfrm>
            <a:off x="-20320" y="855980"/>
            <a:ext cx="4379595" cy="5434965"/>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None/>
            </a:pPr>
            <a:r>
              <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rPr>
              <a:t>从服务器上下载到本地：</a:t>
            </a: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 创建新文件夹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endPar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在文件夹</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上，鼠标右键，选择</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”CheckOut/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检出</a:t>
            </a:r>
            <a:r>
              <a:rPr lang="en-US" altLang="zh-CN" sz="2000" dirty="0">
                <a:solidFill>
                  <a:schemeClr val="accent4">
                    <a:lumMod val="50000"/>
                  </a:schemeClr>
                </a:solidFill>
                <a:latin typeface="微软雅黑" panose="020B0503020204020204" pitchFamily="34" charset="-122"/>
                <a:ea typeface="微软雅黑" panose="020B0503020204020204" pitchFamily="34" charset="-122"/>
                <a:sym typeface="+mn-ea"/>
              </a:rPr>
              <a:t>”</a:t>
            </a: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，如图所示；</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输入指定地址，点击确定；</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弹出验证框，输入用户名和密码；</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algn="l">
              <a:buFont typeface="Wingdings" panose="05000000000000000000" charset="0"/>
              <a:buChar char=""/>
            </a:pPr>
            <a:r>
              <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rPr>
              <a:t>点击确定，开始下载；</a:t>
            </a:r>
            <a:endParaRPr lang="zh-CN" altLang="en-US" sz="2000"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24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mj-ea"/>
              <a:ea typeface="+mj-ea"/>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a:p>
            <a:pPr marL="0" indent="0" algn="l">
              <a:buNone/>
            </a:pPr>
            <a:endParaRPr lang="zh-CN" altLang="en-US" sz="3600" b="1" dirty="0">
              <a:solidFill>
                <a:schemeClr val="accent4">
                  <a:lumMod val="50000"/>
                </a:schemeClr>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nvPicPr>
        <p:blipFill>
          <a:blip r:embed="rId2"/>
          <a:stretch>
            <a:fillRect/>
          </a:stretch>
        </p:blipFill>
        <p:spPr>
          <a:xfrm>
            <a:off x="5015865" y="3996055"/>
            <a:ext cx="3976370" cy="2759075"/>
          </a:xfrm>
          <a:prstGeom prst="rect">
            <a:avLst/>
          </a:prstGeom>
        </p:spPr>
      </p:pic>
      <p:pic>
        <p:nvPicPr>
          <p:cNvPr id="7" name="图片 6"/>
          <p:cNvPicPr>
            <a:picLocks noChangeAspect="1"/>
          </p:cNvPicPr>
          <p:nvPr/>
        </p:nvPicPr>
        <p:blipFill>
          <a:blip r:embed="rId3"/>
          <a:stretch>
            <a:fillRect/>
          </a:stretch>
        </p:blipFill>
        <p:spPr>
          <a:xfrm>
            <a:off x="68580" y="3996055"/>
            <a:ext cx="4841240" cy="2759075"/>
          </a:xfrm>
          <a:prstGeom prst="rect">
            <a:avLst/>
          </a:prstGeom>
        </p:spPr>
      </p:pic>
    </p:spTree>
  </p:cSld>
  <p:clrMapOvr>
    <a:masterClrMapping/>
  </p:clrMapOvr>
  <p:transition spd="slow">
    <p:wipe dir="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badi MT"/>
        <a:ea typeface="微软雅黑"/>
        <a:cs typeface=""/>
      </a:majorFont>
      <a:minorFont>
        <a:latin typeface="Abadi M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单色2">
      <a:dk1>
        <a:sysClr val="windowText" lastClr="000000"/>
      </a:dk1>
      <a:lt1>
        <a:sysClr val="window" lastClr="FFFFFF"/>
      </a:lt1>
      <a:dk2>
        <a:srgbClr val="1F497D"/>
      </a:dk2>
      <a:lt2>
        <a:srgbClr val="EEECE1"/>
      </a:lt2>
      <a:accent1>
        <a:srgbClr val="272049"/>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76200" dist="25400" dir="5400000" algn="t" rotWithShape="0">
            <a:prstClr val="black">
              <a:alpha val="36000"/>
            </a:prstClr>
          </a:outerShdw>
        </a:effectLst>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0"/>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802</Words>
  <Application>WPS 演示</Application>
  <PresentationFormat>宽屏</PresentationFormat>
  <Paragraphs>145</Paragraphs>
  <Slides>15</Slides>
  <Notes>3</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15</vt:i4>
      </vt:variant>
    </vt:vector>
  </HeadingPairs>
  <TitlesOfParts>
    <vt:vector size="27" baseType="lpstr">
      <vt:lpstr>Arial</vt:lpstr>
      <vt:lpstr>宋体</vt:lpstr>
      <vt:lpstr>Wingdings</vt:lpstr>
      <vt:lpstr>微软雅黑</vt:lpstr>
      <vt:lpstr>微软雅黑 Light</vt:lpstr>
      <vt:lpstr>Calibri</vt:lpstr>
      <vt:lpstr>Wingdings</vt:lpstr>
      <vt:lpstr>Abadi MT</vt:lpstr>
      <vt:lpstr>Segoe Print</vt:lpstr>
      <vt:lpstr>Arial Unicode MS</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工作汇报</dc:title>
  <dc:creator>第一PPT模板网：www.1ppt.com</dc:creator>
  <cp:keywords>第一PPT www.1ppt.com</cp:keywords>
  <cp:lastModifiedBy>大树1403918342</cp:lastModifiedBy>
  <cp:revision>187</cp:revision>
  <dcterms:created xsi:type="dcterms:W3CDTF">2015-11-21T04:10:00Z</dcterms:created>
  <dcterms:modified xsi:type="dcterms:W3CDTF">2018-04-16T09:46:21Z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