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700" autoAdjust="0"/>
  </p:normalViewPr>
  <p:slideViewPr>
    <p:cSldViewPr>
      <p:cViewPr varScale="1">
        <p:scale>
          <a:sx n="67" d="100"/>
          <a:sy n="67" d="100"/>
        </p:scale>
        <p:origin x="-1164" y="-102"/>
      </p:cViewPr>
      <p:guideLst>
        <p:guide orient="horz" pos="2160"/>
        <p:guide orient="horz" pos="3840"/>
        <p:guide orient="horz" pos="960"/>
        <p:guide pos="3840"/>
        <p:guide pos="384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45720" indent="-36830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855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855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855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175" indent="-384175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8711-E3DB-4DEF-8C5F-B7737FB093BC}" type="datetime4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175" indent="-384175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C24B-BB0A-4CD3-A862-B78287811001}" type="datetime4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E9C6F-7C2D-4FC5-A36F-29C7793ED079}" type="datetime4">
              <a:rPr lang="en-US" smtClean="0"/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BF888-1AAC-4769-913B-59682A28CFF7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64707-28C1-4504-AB49-5BF203D083AD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021C-D95D-4D49-9EAA-8900CA7FA513}" type="datetime4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8519-E49C-4023-B144-84C8C3C5F0C6}" type="datetime4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19747-CAD3-4C35-85D0-D77178CEE79D}" type="datetime4">
              <a:rPr lang="en-US" smtClean="0"/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529B-7C63-4C9B-B611-45238FF08D75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AFC40-98D8-45A9-8DC3-75885EB83585}" type="datetime4">
              <a:rPr lang="en-US" smtClean="0"/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8743-A63F-49F0-925F-BBC9E4F065B1}" type="datetime4">
              <a:rPr lang="en-US" smtClean="0"/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8B7-0081-4614-98CB-15A5B77549BF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35E3-0D24-4EAE-BCE6-BBB1DF063407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45C2-3D34-4780-9E2F-B1C0F2215B47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2F00-5627-4419-9261-AAD4D19B08D2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7C27-3B93-4EB9-A6FD-C373AF1B0E1F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6FB8-EB62-4B8D-AD20-524C1CB569D5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6984-FCED-4C35-8FAA-10332F0DF465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FFA24-DF8D-4940-B6B8-FC8BD0697739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EF53-08B1-4C23-B85B-11A7A0ACFD2D}" type="datetime4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6668771-7AF2-4504-B414-6F6300FA47EC}" type="datetime4">
              <a:rPr lang="en-US" smtClean="0"/>
            </a:fld>
            <a:endParaRPr lang="en-US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14F75-69A6-4EEF-AAE2-9FE4CB869DE6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E26C-7DD7-4353-A747-8E898DB52DC0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841B-F3B2-41DD-94AD-9C502C033CCE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0ADB-C550-4218-803B-0532AECB8552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C6FC-C885-4DBA-AF67-CE1BB48330A7}" type="datetime4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043E-5710-4CC7-9CA9-5DE1F17FE1CE}" type="datetime4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DD9-C094-4399-820A-99DD2F2C9C83}" type="datetime4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9454-F3A1-49A0-B7A2-3EDEE2442290}" type="datetime4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50CEC37C-8F35-402A-86B7-C0EEE295C5C7}" type="datetime4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HPE Template How-To-Guide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5"/>
                </a:solidFill>
              </a:defRPr>
            </a:lvl1pPr>
          </a:lstStyle>
          <a:p>
            <a:fld id="{B016F8AB-BCEA-4347-8BA6-BE776009BC89}" type="slidenum">
              <a:rPr/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</a:p>
          </p:txBody>
        </p:sp>
      </p:grpSp>
      <p:sp>
        <p:nvSpPr>
          <p:cNvPr id="11" name="Rectangle 27">
            <a:hlinkClick r:id="" action="ppaction://hlinkshowjump?jump=nextslide"/>
          </p:cNvPr>
          <p:cNvSpPr/>
          <p:nvPr userDrawn="1"/>
        </p:nvSpPr>
        <p:spPr>
          <a:xfrm>
            <a:off x="6323012" y="609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80963" y="48835"/>
                </a:moveTo>
                <a:lnTo>
                  <a:pt x="80963" y="179765"/>
                </a:lnTo>
                <a:lnTo>
                  <a:pt x="169862" y="114300"/>
                </a:lnTo>
                <a:close/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solidFill>
            <a:schemeClr val="accent6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Rectangle 28">
            <a:hlinkClick r:id="" action="ppaction://noaction"/>
          </p:cNvPr>
          <p:cNvSpPr/>
          <p:nvPr userDrawn="1"/>
        </p:nvSpPr>
        <p:spPr>
          <a:xfrm>
            <a:off x="5980112" y="609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1" y="42830"/>
                </a:moveTo>
                <a:lnTo>
                  <a:pt x="36515" y="116880"/>
                </a:lnTo>
                <a:lnTo>
                  <a:pt x="59533" y="116880"/>
                </a:lnTo>
                <a:lnTo>
                  <a:pt x="59533" y="190523"/>
                </a:lnTo>
                <a:lnTo>
                  <a:pt x="96013" y="190523"/>
                </a:lnTo>
                <a:lnTo>
                  <a:pt x="96013" y="144804"/>
                </a:lnTo>
                <a:lnTo>
                  <a:pt x="132589" y="144804"/>
                </a:lnTo>
                <a:lnTo>
                  <a:pt x="132589" y="190523"/>
                </a:lnTo>
                <a:lnTo>
                  <a:pt x="169070" y="190523"/>
                </a:lnTo>
                <a:lnTo>
                  <a:pt x="169070" y="116880"/>
                </a:lnTo>
                <a:lnTo>
                  <a:pt x="192087" y="116880"/>
                </a:lnTo>
                <a:close/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solidFill>
            <a:schemeClr val="accent6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3" name="Rectangle 32">
            <a:hlinkClick r:id="" action="ppaction://hlinkshowjump?jump=previousslide"/>
          </p:cNvPr>
          <p:cNvSpPr/>
          <p:nvPr userDrawn="1"/>
        </p:nvSpPr>
        <p:spPr>
          <a:xfrm>
            <a:off x="5637212" y="60960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58749" y="48835"/>
                </a:moveTo>
                <a:lnTo>
                  <a:pt x="69850" y="114300"/>
                </a:lnTo>
                <a:lnTo>
                  <a:pt x="158749" y="179765"/>
                </a:lnTo>
                <a:close/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solidFill>
            <a:schemeClr val="accent6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752600"/>
            <a:ext cx="8229600" cy="3810000"/>
          </a:xfrm>
        </p:spPr>
        <p:txBody>
          <a:bodyPr/>
          <a:lstStyle/>
          <a:p>
            <a:pPr algn="ctr"/>
            <a:br>
              <a:rPr lang="en-US" altLang="zh-CN" dirty="0" smtClean="0"/>
            </a:br>
            <a:r>
              <a:rPr lang="en-US" altLang="zh-CN" sz="4000" dirty="0" smtClean="0"/>
              <a:t>                           </a:t>
            </a:r>
            <a:br>
              <a:rPr lang="en-US" altLang="zh-CN" sz="4000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960" y="2492375"/>
            <a:ext cx="9083675" cy="3070225"/>
          </a:xfrm>
        </p:spPr>
        <p:txBody>
          <a:bodyPr/>
          <a:lstStyle/>
          <a:p>
            <a:pPr algn="ctr"/>
            <a:r>
              <a:rPr lang="zh-CN" altLang="en-US" sz="6000" dirty="0"/>
              <a:t>试用期转正申请述职报告</a:t>
            </a:r>
            <a:endParaRPr lang="zh-CN" altLang="en-US" sz="6000" dirty="0"/>
          </a:p>
          <a:p>
            <a:endParaRPr lang="zh-CN" altLang="en-US" sz="3600" dirty="0"/>
          </a:p>
          <a:p>
            <a:endParaRPr lang="zh-CN" altLang="en-US" sz="3600" dirty="0"/>
          </a:p>
          <a:p>
            <a:endParaRPr lang="zh-CN" altLang="en-US" sz="3600" dirty="0"/>
          </a:p>
          <a:p>
            <a:pPr algn="l"/>
            <a:r>
              <a:rPr lang="zh-CN" altLang="en-US" sz="2800" dirty="0"/>
              <a:t>                                         述职人：曹发</a:t>
            </a:r>
            <a:endParaRPr lang="zh-CN" altLang="en-US" sz="2800" dirty="0"/>
          </a:p>
          <a:p>
            <a:pPr algn="l"/>
            <a:r>
              <a:rPr lang="zh-CN" altLang="en-US" sz="2800" dirty="0"/>
              <a:t>                                         试用期：</a:t>
            </a:r>
            <a:r>
              <a:rPr lang="en-US" altLang="zh-CN" sz="2800" dirty="0"/>
              <a:t>2017.11.22~2018.2.21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7820" y="720090"/>
            <a:ext cx="7716520" cy="687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3200"/>
              <a:t>3  </a:t>
            </a:r>
            <a:r>
              <a:rPr lang="zh-CN" altLang="en-US" sz="3200"/>
              <a:t>今后在公司的发展计划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66115" y="2145665"/>
            <a:ext cx="11361420" cy="3001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lnSpc>
                <a:spcPct val="90000"/>
              </a:lnSpc>
            </a:pPr>
            <a:r>
              <a:rPr lang="zh-CN" sz="2800"/>
              <a:t>升级更新《</a:t>
            </a:r>
            <a:r>
              <a:rPr lang="en-US" altLang="zh-CN" sz="2800"/>
              <a:t>AI</a:t>
            </a:r>
            <a:r>
              <a:rPr lang="zh-CN" altLang="en-US" sz="2800"/>
              <a:t>课程》，部署开展</a:t>
            </a:r>
            <a:r>
              <a:rPr lang="en-US" altLang="zh-CN" sz="2800"/>
              <a:t>AI</a:t>
            </a:r>
            <a:r>
              <a:rPr lang="zh-CN" altLang="en-US" sz="2800"/>
              <a:t>应用</a:t>
            </a:r>
            <a:r>
              <a:rPr lang="zh-CN" sz="2800"/>
              <a:t>；</a:t>
            </a:r>
            <a:endParaRPr lang="zh-CN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sz="2800">
                <a:solidFill>
                  <a:schemeClr val="tx1"/>
                </a:solidFill>
              </a:rPr>
              <a:t>调整《</a:t>
            </a:r>
            <a:r>
              <a:rPr lang="en-US" altLang="zh-CN" sz="2800">
                <a:solidFill>
                  <a:schemeClr val="tx1"/>
                </a:solidFill>
              </a:rPr>
              <a:t>AI</a:t>
            </a:r>
            <a:r>
              <a:rPr lang="zh-CN" altLang="en-US" sz="2800">
                <a:solidFill>
                  <a:schemeClr val="tx1"/>
                </a:solidFill>
              </a:rPr>
              <a:t>课程》内容占比，优化结构，更新教案；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将课程涉及的人工智能算法，应用于实践项目，项目经验反馈更新《</a:t>
            </a:r>
            <a:r>
              <a:rPr lang="en-US" altLang="zh-CN" sz="2800">
                <a:solidFill>
                  <a:schemeClr val="tx1"/>
                </a:solidFill>
              </a:rPr>
              <a:t>AI</a:t>
            </a:r>
            <a:r>
              <a:rPr lang="zh-CN" altLang="en-US" sz="2800">
                <a:solidFill>
                  <a:schemeClr val="tx1"/>
                </a:solidFill>
              </a:rPr>
              <a:t>课程》；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7820" y="720090"/>
            <a:ext cx="7716520" cy="687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3200"/>
              <a:t>4  </a:t>
            </a:r>
            <a:r>
              <a:rPr lang="zh-CN" altLang="en-US" sz="3200"/>
              <a:t>对公司及部门经营管理的建议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66115" y="2145665"/>
            <a:ext cx="11361420" cy="12350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lnSpc>
                <a:spcPct val="90000"/>
              </a:lnSpc>
            </a:pPr>
            <a:r>
              <a:rPr lang="zh-CN" sz="2800"/>
              <a:t>启动</a:t>
            </a:r>
            <a:r>
              <a:rPr lang="en-US" altLang="zh-CN" sz="2800"/>
              <a:t>AI</a:t>
            </a:r>
            <a:r>
              <a:rPr lang="zh-CN" altLang="en-US" sz="2800"/>
              <a:t>技术在公司项目层面的具体应用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3" y="2564841"/>
            <a:ext cx="9141619" cy="2286000"/>
          </a:xfrm>
        </p:spPr>
        <p:txBody>
          <a:bodyPr/>
          <a:lstStyle/>
          <a:p>
            <a:r>
              <a:rPr lang="zh-CN" altLang="en-US" sz="10000" dirty="0"/>
              <a:t>谢谢</a:t>
            </a:r>
            <a:r>
              <a:rPr lang="zh-CN" altLang="en-US" sz="10000" dirty="0" smtClean="0"/>
              <a:t>！</a:t>
            </a:r>
            <a:endParaRPr lang="zh-CN" altLang="en-US" sz="10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673225" y="2075815"/>
            <a:ext cx="8689975" cy="25565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/>
              <a:t>试用期工作任务及完成情况</a:t>
            </a:r>
            <a:endParaRPr lang="zh-CN" altLang="en-US" sz="320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zh-CN" altLang="en-US" sz="320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/>
              <a:t>对公司规章制度的遵守情况、工作态度</a:t>
            </a:r>
            <a:endParaRPr lang="zh-CN" altLang="en-US" sz="320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zh-CN" altLang="en-US" sz="320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/>
              <a:t>今后在公司的发展计划</a:t>
            </a:r>
            <a:endParaRPr lang="zh-CN" altLang="en-US" sz="320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zh-CN" altLang="en-US" sz="320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sz="3200"/>
              <a:t>对公司及部门经营管理的建议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7820" y="680720"/>
            <a:ext cx="7716520" cy="687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3200"/>
              <a:t>1. </a:t>
            </a:r>
            <a:r>
              <a:rPr lang="zh-CN" altLang="en-US" sz="3200"/>
              <a:t>试用期工作任务及完成情况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2195195" y="2292350"/>
            <a:ext cx="6491605" cy="3270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lnSpc>
                <a:spcPct val="90000"/>
              </a:lnSpc>
            </a:pPr>
            <a:r>
              <a:rPr lang="en-US" altLang="zh-CN" sz="2800"/>
              <a:t>1.1 </a:t>
            </a:r>
            <a:r>
              <a:rPr lang="zh-CN" altLang="en-US" sz="2800"/>
              <a:t>《</a:t>
            </a:r>
            <a:r>
              <a:rPr lang="en-US" altLang="zh-CN" sz="2800"/>
              <a:t>AI</a:t>
            </a:r>
            <a:r>
              <a:rPr lang="zh-CN" altLang="en-US" sz="2800"/>
              <a:t>课程》备课</a:t>
            </a: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/>
              <a:t>1.2  </a:t>
            </a:r>
            <a:r>
              <a:rPr lang="zh-CN" altLang="en-US" sz="2800"/>
              <a:t>济宁授课</a:t>
            </a: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/>
              <a:t>1.3  </a:t>
            </a:r>
            <a:r>
              <a:rPr lang="zh-CN" altLang="en-US" sz="2800"/>
              <a:t>课程培训</a:t>
            </a: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/>
              <a:t>1.4  </a:t>
            </a:r>
            <a:r>
              <a:rPr lang="zh-CN" altLang="en-US" sz="2800"/>
              <a:t>教学应急处理</a:t>
            </a: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/>
              <a:t>1.5 </a:t>
            </a:r>
            <a:r>
              <a:rPr lang="zh-CN" altLang="en-US" sz="2800"/>
              <a:t>二期课程规划设计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7820" y="680720"/>
            <a:ext cx="7716520" cy="687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3200"/>
              <a:t>1.1 </a:t>
            </a:r>
            <a:r>
              <a:rPr lang="zh-CN" altLang="en-US" sz="3200"/>
              <a:t>《</a:t>
            </a:r>
            <a:r>
              <a:rPr lang="en-US" altLang="zh-CN" sz="3200"/>
              <a:t>AI</a:t>
            </a:r>
            <a:r>
              <a:rPr lang="zh-CN" altLang="en-US" sz="3200"/>
              <a:t>课程》备课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66115" y="1887855"/>
            <a:ext cx="11361420" cy="4271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lnSpc>
                <a:spcPct val="90000"/>
              </a:lnSpc>
            </a:pPr>
            <a:r>
              <a:rPr lang="zh-CN" altLang="en-US" sz="2800"/>
              <a:t>《</a:t>
            </a:r>
            <a:r>
              <a:rPr lang="en-US" altLang="zh-CN" sz="2800"/>
              <a:t>AI</a:t>
            </a:r>
            <a:r>
              <a:rPr lang="zh-CN" altLang="en-US" sz="2800"/>
              <a:t>课程》总共包括四大部分：</a:t>
            </a:r>
            <a:r>
              <a:rPr lang="en-US" altLang="zh-CN" sz="2800"/>
              <a:t>python</a:t>
            </a:r>
            <a:r>
              <a:rPr lang="zh-CN" altLang="en-US" sz="2800"/>
              <a:t>，机器学习，深度学习，综合实训</a:t>
            </a:r>
            <a:endParaRPr lang="zh-CN" altLang="en-US" sz="2800"/>
          </a:p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endParaRPr lang="zh-CN" altLang="en-US" sz="2800"/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/>
              <a:t> </a:t>
            </a:r>
            <a:r>
              <a:rPr lang="en-US" altLang="zh-CN" sz="2800"/>
              <a:t>python</a:t>
            </a:r>
            <a:r>
              <a:rPr lang="zh-CN" altLang="en-US" sz="2800"/>
              <a:t>：</a:t>
            </a:r>
            <a:r>
              <a:rPr lang="en-US" altLang="zh-CN" sz="2800"/>
              <a:t>python</a:t>
            </a:r>
            <a:r>
              <a:rPr lang="zh-CN" altLang="en-US" sz="2800"/>
              <a:t>基础，</a:t>
            </a:r>
            <a:r>
              <a:rPr lang="en-US" altLang="zh-CN" sz="2800">
                <a:solidFill>
                  <a:srgbClr val="FF0000"/>
                </a:solidFill>
              </a:rPr>
              <a:t>numpy</a:t>
            </a:r>
            <a:r>
              <a:rPr lang="zh-CN" altLang="en-US" sz="2800">
                <a:solidFill>
                  <a:srgbClr val="FF0000"/>
                </a:solidFill>
              </a:rPr>
              <a:t>和</a:t>
            </a:r>
            <a:r>
              <a:rPr lang="en-US" altLang="zh-CN" sz="2800">
                <a:solidFill>
                  <a:srgbClr val="FF0000"/>
                </a:solidFill>
              </a:rPr>
              <a:t>pandas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/>
              <a:t>maplotlib</a:t>
            </a:r>
            <a:endParaRPr lang="en-US" altLang="zh-CN" sz="2800"/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en-US" altLang="zh-CN" sz="2800"/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/>
              <a:t>机器学习：</a:t>
            </a:r>
            <a:r>
              <a:rPr lang="en-US" altLang="zh-CN" sz="2800">
                <a:solidFill>
                  <a:schemeClr val="accent2"/>
                </a:solidFill>
              </a:rPr>
              <a:t>knn</a:t>
            </a:r>
            <a:r>
              <a:rPr lang="zh-CN" altLang="en-US" sz="2800">
                <a:solidFill>
                  <a:schemeClr val="accent2"/>
                </a:solidFill>
              </a:rPr>
              <a:t>，</a:t>
            </a:r>
            <a:r>
              <a:rPr lang="zh-CN" altLang="en-US" sz="2800"/>
              <a:t>朴素贝叶斯，</a:t>
            </a:r>
            <a:r>
              <a:rPr lang="en-US" altLang="zh-CN" sz="2800">
                <a:solidFill>
                  <a:srgbClr val="FF0000"/>
                </a:solidFill>
              </a:rPr>
              <a:t>kmeans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>
                <a:solidFill>
                  <a:srgbClr val="FF0000"/>
                </a:solidFill>
              </a:rPr>
              <a:t>pca</a:t>
            </a:r>
            <a:r>
              <a:rPr lang="zh-CN" altLang="en-US" sz="2800">
                <a:solidFill>
                  <a:srgbClr val="FF0000"/>
                </a:solidFill>
              </a:rPr>
              <a:t>，</a:t>
            </a:r>
            <a:r>
              <a:rPr lang="en-US" altLang="zh-CN" sz="2800">
                <a:solidFill>
                  <a:srgbClr val="FF0000"/>
                </a:solidFill>
              </a:rPr>
              <a:t>svm</a:t>
            </a:r>
            <a:r>
              <a:rPr lang="zh-CN" altLang="en-US" sz="2800">
                <a:solidFill>
                  <a:srgbClr val="FF0000"/>
                </a:solidFill>
              </a:rPr>
              <a:t>，逻辑回归，神经网络</a:t>
            </a: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/>
              <a:t>深度学习：支持协助</a:t>
            </a:r>
            <a:endParaRPr lang="zh-CN" altLang="en-US" sz="2800"/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/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/>
              <a:t>综合实训：</a:t>
            </a:r>
            <a:r>
              <a:rPr lang="zh-CN" altLang="en-US" sz="2800">
                <a:solidFill>
                  <a:srgbClr val="FF0000"/>
                </a:solidFill>
              </a:rPr>
              <a:t>手势识别，面部识别，量化交易</a:t>
            </a: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7820" y="680720"/>
            <a:ext cx="7716520" cy="687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3200"/>
              <a:t>1.2 </a:t>
            </a:r>
            <a:r>
              <a:rPr lang="zh-CN" sz="3200"/>
              <a:t>济宁授课</a:t>
            </a:r>
            <a:endParaRPr lang="zh-CN" sz="3200"/>
          </a:p>
        </p:txBody>
      </p:sp>
      <p:sp>
        <p:nvSpPr>
          <p:cNvPr id="2" name="文本框 1"/>
          <p:cNvSpPr txBox="1"/>
          <p:nvPr/>
        </p:nvSpPr>
        <p:spPr>
          <a:xfrm>
            <a:off x="666115" y="1887855"/>
            <a:ext cx="11361420" cy="4271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lnSpc>
                <a:spcPct val="90000"/>
              </a:lnSpc>
            </a:pPr>
            <a:r>
              <a:rPr lang="zh-CN" sz="2800"/>
              <a:t>授课内容为</a:t>
            </a:r>
            <a:r>
              <a:rPr lang="en-US" altLang="zh-CN" sz="2800"/>
              <a:t>“1.1”</a:t>
            </a:r>
            <a:r>
              <a:rPr lang="zh-CN" altLang="en-US" sz="2800"/>
              <a:t>中红色字体部分，其中最后的 综合实训 授课是和云锋共同完成，其它部分独立完成；</a:t>
            </a: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前后出差济宁三次，时间累积近一个月；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白天讲授课程，晚上备课指导学生晚自习；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7820" y="680720"/>
            <a:ext cx="7716520" cy="687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3200"/>
              <a:t>1.3 </a:t>
            </a:r>
            <a:r>
              <a:rPr lang="zh-CN" altLang="en-US" sz="3200"/>
              <a:t>课程培训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66115" y="1887855"/>
            <a:ext cx="11361420" cy="4271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lnSpc>
                <a:spcPct val="90000"/>
              </a:lnSpc>
            </a:pPr>
            <a:r>
              <a:rPr lang="zh-CN" sz="2800"/>
              <a:t>培训济宁基地校企合作及行政同事，便于校招工作的展开；</a:t>
            </a:r>
            <a:endParaRPr lang="zh-CN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制作针对性</a:t>
            </a:r>
            <a:r>
              <a:rPr lang="en-US" altLang="zh-CN" sz="2800">
                <a:solidFill>
                  <a:schemeClr val="tx1"/>
                </a:solidFill>
              </a:rPr>
              <a:t>ppt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讲授培训课程；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答疑；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7820" y="680720"/>
            <a:ext cx="7716520" cy="687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3200"/>
              <a:t>1.4 </a:t>
            </a:r>
            <a:r>
              <a:rPr lang="zh-CN" altLang="en-US" sz="3200"/>
              <a:t>教学应急处理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66115" y="2145665"/>
            <a:ext cx="11361420" cy="4013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lnSpc>
                <a:spcPct val="90000"/>
              </a:lnSpc>
            </a:pPr>
            <a:r>
              <a:rPr lang="en-US" altLang="zh-CN" sz="2800"/>
              <a:t>python</a:t>
            </a:r>
            <a:r>
              <a:rPr lang="zh-CN" altLang="en-US" sz="2800"/>
              <a:t>部分教学及学生反馈相应</a:t>
            </a:r>
            <a:r>
              <a:rPr lang="zh-CN" sz="2800"/>
              <a:t>；</a:t>
            </a:r>
            <a:endParaRPr lang="zh-CN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sz="2800">
                <a:solidFill>
                  <a:schemeClr val="tx1"/>
                </a:solidFill>
              </a:rPr>
              <a:t>短时间快速备课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针对性讲授强化；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7820" y="680720"/>
            <a:ext cx="7716520" cy="687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3200"/>
              <a:t>1.5 </a:t>
            </a:r>
            <a:r>
              <a:rPr lang="zh-CN" altLang="en-US" sz="3200"/>
              <a:t>二期课程规划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66115" y="2145665"/>
            <a:ext cx="11361420" cy="40138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lnSpc>
                <a:spcPct val="90000"/>
              </a:lnSpc>
            </a:pPr>
            <a:r>
              <a:rPr lang="zh-CN" sz="2800"/>
              <a:t>根据一期两个月的课程，规划二期</a:t>
            </a:r>
            <a:r>
              <a:rPr lang="en-US" altLang="zh-CN" sz="2800"/>
              <a:t>4</a:t>
            </a:r>
            <a:r>
              <a:rPr lang="zh-CN" altLang="en-US" sz="2800"/>
              <a:t>个月的课程</a:t>
            </a:r>
            <a:r>
              <a:rPr lang="zh-CN" sz="2800"/>
              <a:t>；</a:t>
            </a:r>
            <a:endParaRPr lang="zh-CN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en-US" altLang="zh-CN" sz="2800">
                <a:solidFill>
                  <a:schemeClr val="tx1"/>
                </a:solidFill>
              </a:rPr>
              <a:t>python</a:t>
            </a:r>
            <a:r>
              <a:rPr lang="zh-CN" altLang="en-US" sz="2800">
                <a:solidFill>
                  <a:schemeClr val="tx1"/>
                </a:solidFill>
              </a:rPr>
              <a:t>大幅添加；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机器学习大幅添加；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深度学习适当添加；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综合实训微调；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7820" y="720090"/>
            <a:ext cx="7716520" cy="6877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0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3200"/>
              <a:t>2  </a:t>
            </a:r>
            <a:r>
              <a:rPr lang="zh-CN" altLang="en-US" sz="3200"/>
              <a:t>对公司规章制度的遵守情况、工作态度</a:t>
            </a:r>
            <a:endParaRPr lang="zh-CN" altLang="en-US" sz="3200"/>
          </a:p>
        </p:txBody>
      </p:sp>
      <p:sp>
        <p:nvSpPr>
          <p:cNvPr id="2" name="文本框 1"/>
          <p:cNvSpPr txBox="1"/>
          <p:nvPr/>
        </p:nvSpPr>
        <p:spPr>
          <a:xfrm>
            <a:off x="666115" y="2145665"/>
            <a:ext cx="11361420" cy="3001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>
              <a:lnSpc>
                <a:spcPct val="90000"/>
              </a:lnSpc>
            </a:pPr>
            <a:r>
              <a:rPr lang="zh-CN" sz="2800"/>
              <a:t>实习期间工作地点：青岛，济宁；</a:t>
            </a:r>
            <a:endParaRPr lang="zh-CN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rgbClr val="FF0000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sz="2800">
                <a:solidFill>
                  <a:schemeClr val="tx1"/>
                </a:solidFill>
              </a:rPr>
              <a:t>青岛：严格遵守青岛基地各项规章制度，无迟到早退</a:t>
            </a:r>
            <a:r>
              <a:rPr lang="zh-CN" altLang="en-US" sz="2800">
                <a:solidFill>
                  <a:schemeClr val="tx1"/>
                </a:solidFill>
              </a:rPr>
              <a:t>；</a:t>
            </a: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endParaRPr lang="zh-CN" altLang="en-US" sz="2800">
              <a:solidFill>
                <a:schemeClr val="tx1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anose="05000000000000000000" charset="0"/>
              <a:buChar char=""/>
            </a:pPr>
            <a:r>
              <a:rPr lang="zh-CN" altLang="en-US" sz="2800">
                <a:solidFill>
                  <a:schemeClr val="tx1"/>
                </a:solidFill>
              </a:rPr>
              <a:t>济宁：按照济宁基地规章制度工作，早上通常八点前到达基地，晚上指导完晚自习后下班；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</Template>
  <TotalTime>0</TotalTime>
  <Words>924</Words>
  <Application>WPS 演示</Application>
  <PresentationFormat>自定义</PresentationFormat>
  <Paragraphs>132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HPE_Standard_Arial_16x9_v2</vt:lpstr>
      <vt:lpstr>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Company>echosvoice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picture</dc:title>
  <dc:creator>The Presentation Company</dc:creator>
  <cp:lastModifiedBy>大树1403918342</cp:lastModifiedBy>
  <cp:revision>187</cp:revision>
  <dcterms:created xsi:type="dcterms:W3CDTF">2015-06-16T22:49:00Z</dcterms:created>
  <dcterms:modified xsi:type="dcterms:W3CDTF">2018-02-27T01:06:37Z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4868716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D6.2.10</vt:lpwstr>
  </property>
  <property fmtid="{D5CDD505-2E9C-101B-9397-08002B2CF9AE}" pid="5" name="KSOProductBuildVer">
    <vt:lpwstr>2052-10.1.0.7106</vt:lpwstr>
  </property>
</Properties>
</file>