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57248"/>
              </p:ext>
            </p:extLst>
          </p:nvPr>
        </p:nvGraphicFramePr>
        <p:xfrm>
          <a:off x="2987824" y="1268760"/>
          <a:ext cx="48965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368152"/>
                <a:gridCol w="1080120"/>
              </a:tblGrid>
              <a:tr h="2452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分销</a:t>
                      </a:r>
                      <a:endParaRPr lang="zh-CN" altLang="en-US" dirty="0"/>
                    </a:p>
                  </a:txBody>
                  <a:tcPr/>
                </a:tc>
              </a:tr>
              <a:tr h="2452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29340"/>
              </p:ext>
            </p:extLst>
          </p:nvPr>
        </p:nvGraphicFramePr>
        <p:xfrm>
          <a:off x="1259631" y="4293096"/>
          <a:ext cx="74641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75"/>
                <a:gridCol w="875288"/>
                <a:gridCol w="1233874"/>
                <a:gridCol w="1388109"/>
                <a:gridCol w="1521199"/>
                <a:gridCol w="130570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父分销商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原商家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分销</a:t>
                      </a:r>
                      <a:r>
                        <a:rPr lang="en-US" altLang="zh-CN" dirty="0" smtClean="0"/>
                        <a:t>SKU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SKU1-1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SKU1-2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SKU1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SKU1-3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251520" y="2651231"/>
            <a:ext cx="129614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商家商品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7"/>
            <a:endCxn id="4" idx="1"/>
          </p:cNvCxnSpPr>
          <p:nvPr/>
        </p:nvCxnSpPr>
        <p:spPr>
          <a:xfrm flipV="1">
            <a:off x="1357848" y="1634520"/>
            <a:ext cx="1629976" cy="117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3688" y="2416828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根据关系</a:t>
            </a:r>
            <a:r>
              <a:rPr lang="en-US" altLang="zh-CN" sz="1200" dirty="0" smtClean="0"/>
              <a:t>mapping A</a:t>
            </a:r>
            <a:r>
              <a:rPr lang="zh-CN" altLang="en-US" sz="1200" dirty="0" smtClean="0"/>
              <a:t>的产品</a:t>
            </a:r>
            <a:endParaRPr lang="zh-CN" altLang="en-US" sz="1200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2172836" y="2809411"/>
            <a:ext cx="1031012" cy="141167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3808" y="351555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数据参照作用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89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仓库表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35816" y="38656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卖家服务表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5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54</Words>
  <Application>Microsoft Office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new</cp:lastModifiedBy>
  <cp:revision>5</cp:revision>
  <dcterms:created xsi:type="dcterms:W3CDTF">2016-06-15T08:39:17Z</dcterms:created>
  <dcterms:modified xsi:type="dcterms:W3CDTF">2016-06-16T10:20:11Z</dcterms:modified>
</cp:coreProperties>
</file>