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81" autoAdjust="0"/>
  </p:normalViewPr>
  <p:slideViewPr>
    <p:cSldViewPr>
      <p:cViewPr>
        <p:scale>
          <a:sx n="100" d="100"/>
          <a:sy n="100" d="100"/>
        </p:scale>
        <p:origin x="-28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7208"/>
            <a:ext cx="8183880" cy="748652"/>
          </a:xfrm>
        </p:spPr>
        <p:txBody>
          <a:bodyPr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28736"/>
            <a:ext cx="8183880" cy="442915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AF8C2C7-2398-4C44-99DD-9888C0458170}" type="datetimeFigureOut">
              <a:rPr lang="zh-CN" altLang="en-US" smtClean="0"/>
              <a:pPr/>
              <a:t>2010/3/19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并发编程交流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bluedavy</a:t>
            </a:r>
            <a:endParaRPr lang="en-US" altLang="zh-CN" dirty="0" smtClean="0"/>
          </a:p>
          <a:p>
            <a:r>
              <a:rPr lang="en-US" altLang="zh-CN" dirty="0" smtClean="0"/>
              <a:t>2010-03-19</a:t>
            </a:r>
            <a:endParaRPr lang="en-US" altLang="zh-CN" dirty="0" smtClean="0"/>
          </a:p>
        </p:txBody>
      </p:sp>
      <p:pic>
        <p:nvPicPr>
          <p:cNvPr id="4" name="图片 3" descr="3DSYRW_4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3989775"/>
            <a:ext cx="3214710" cy="24110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最常见的问题在于必须是一个请求占据一个线程，无论这个请求中途是否要去远程访问、文件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或锁等待；</a:t>
            </a:r>
            <a:endParaRPr lang="en-US" altLang="zh-CN" dirty="0" smtClean="0"/>
          </a:p>
          <a:p>
            <a:r>
              <a:rPr lang="en-US" altLang="zh-CN" dirty="0" err="1" smtClean="0"/>
              <a:t>Coroutine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maybe</a:t>
            </a:r>
            <a:r>
              <a:rPr lang="zh-CN" altLang="en-US" dirty="0" smtClean="0"/>
              <a:t>是可以考虑的方案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基于栈分析保存相关的上下文信息：会多消耗内存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要求整个处理过程中不能有阻塞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意味着锁、数据库访问、网络访问都得处理好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中：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Kilim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ome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线程后一定要考虑对资源的消耗，否则搞不好性能反倒更差了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</a:p>
          <a:p>
            <a:pPr lvl="2"/>
            <a:r>
              <a:rPr lang="en-US" altLang="zh-CN" dirty="0" err="1" smtClean="0"/>
              <a:t>cpu</a:t>
            </a:r>
            <a:r>
              <a:rPr lang="zh-CN" altLang="en-US" dirty="0" smtClean="0"/>
              <a:t>切换是否太严重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内存消耗是否严重，在网络通信中最明显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尽可能</a:t>
            </a:r>
            <a:r>
              <a:rPr lang="en-US" altLang="zh-CN" dirty="0" smtClean="0"/>
              <a:t>Non-Blocking</a:t>
            </a:r>
          </a:p>
          <a:p>
            <a:pPr lvl="1"/>
            <a:r>
              <a:rPr lang="zh-CN" altLang="en-US" dirty="0" smtClean="0"/>
              <a:t>拆分锁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隔离（</a:t>
            </a:r>
            <a:r>
              <a:rPr lang="en-US" altLang="zh-CN" dirty="0" err="1" smtClean="0"/>
              <a:t>ReadWrite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CopyOnWrite</a:t>
            </a:r>
            <a:r>
              <a:rPr lang="zh-CN" altLang="en-US" dirty="0" smtClean="0"/>
              <a:t>，允许读脏数据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DSYRW_4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928670"/>
            <a:ext cx="6429420" cy="4822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体系而言主要还是借助多线程来做并发</a:t>
            </a:r>
            <a:endParaRPr lang="en-US" altLang="zh-CN" dirty="0" smtClean="0"/>
          </a:p>
          <a:p>
            <a:r>
              <a:rPr lang="en-US" altLang="zh-CN" dirty="0" smtClean="0"/>
              <a:t>so</a:t>
            </a:r>
            <a:r>
              <a:rPr lang="zh-CN" altLang="en-US" dirty="0" smtClean="0"/>
              <a:t>下面的一切都是多线程相关点，不涉及多进程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资源竞争和一致性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Sun JDK</a:t>
            </a:r>
            <a:r>
              <a:rPr lang="zh-CN" altLang="en-US" dirty="0" smtClean="0"/>
              <a:t>提供的支持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</a:t>
            </a:r>
            <a:r>
              <a:rPr lang="zh-CN" altLang="en-US" dirty="0" smtClean="0"/>
              <a:t>发包值得学习的地方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尽可能</a:t>
            </a:r>
            <a:r>
              <a:rPr lang="en-US" altLang="zh-CN" dirty="0" err="1" smtClean="0"/>
              <a:t>Nonblocking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线程跟踪和问题查找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线程调度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 tips</a:t>
            </a:r>
            <a:endParaRPr lang="en-US" altLang="zh-CN" dirty="0" smtClean="0"/>
          </a:p>
        </p:txBody>
      </p:sp>
      <p:pic>
        <p:nvPicPr>
          <p:cNvPr id="4" name="图片 3" descr="3DSYRW_4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088" y="5957918"/>
            <a:ext cx="723888" cy="5429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资源竞争和一致性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Sun JDK</a:t>
            </a:r>
            <a:r>
              <a:rPr lang="zh-CN" altLang="en-US" dirty="0" smtClean="0"/>
              <a:t>提供的支持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</a:t>
            </a:r>
          </a:p>
          <a:p>
            <a:pPr lvl="1"/>
            <a:r>
              <a:rPr lang="en-US" altLang="zh-CN" dirty="0" smtClean="0"/>
              <a:t>Semaphore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CountdownLatch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ReentrantLock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Condition</a:t>
            </a:r>
          </a:p>
          <a:p>
            <a:pPr lvl="1"/>
            <a:r>
              <a:rPr lang="en-US" altLang="zh-CN" dirty="0" err="1" smtClean="0"/>
              <a:t>AtomicInteger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ConcurrentHashMap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ArrayBlockingQueue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资源竞争和一致性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并发包值得学习的地方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AtomicInteger</a:t>
            </a:r>
            <a:r>
              <a:rPr lang="zh-CN" altLang="en-US" dirty="0" smtClean="0"/>
              <a:t>系列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CAS</a:t>
            </a:r>
          </a:p>
          <a:p>
            <a:pPr lvl="1"/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拆分锁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Semaphore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CountdownLatch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</a:t>
            </a:r>
            <a:r>
              <a:rPr lang="zh-CN" altLang="en-US" dirty="0" smtClean="0"/>
              <a:t>发包中最强悍的类：</a:t>
            </a:r>
            <a:r>
              <a:rPr lang="en-US" altLang="zh-CN" dirty="0" err="1" smtClean="0"/>
              <a:t>AbstractQueuedSynchronizer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</a:t>
            </a:r>
            <a:r>
              <a:rPr lang="en-US" altLang="zh-CN" dirty="0" err="1" smtClean="0"/>
              <a:t>LockSupport.park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LockSupport.unpark</a:t>
            </a:r>
            <a:r>
              <a:rPr lang="zh-CN" altLang="en-US" dirty="0" smtClean="0"/>
              <a:t>来操控线程是否可被调度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基于队列来做等待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看的也不是非常明白，需要懂的人分享下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尽可能</a:t>
            </a:r>
            <a:r>
              <a:rPr lang="en-US" altLang="zh-CN" dirty="0" err="1" smtClean="0"/>
              <a:t>Nonblocking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常见代码如下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071678"/>
            <a:ext cx="6858048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private static Map&lt;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String,Connection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connections=new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HashMap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String,Connection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&gt;();</a:t>
            </a:r>
          </a:p>
          <a:p>
            <a:endParaRPr lang="en-US" altLang="zh-CN" sz="1400" dirty="0" smtClean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public Connection get(String key) throws Exception{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synchronized(connections){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if(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connections.containsKey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(key)){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return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connections.get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}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Connection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createConnection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connections.put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key,conn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return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;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}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  <a:endParaRPr lang="zh-CN" altLang="en-US" sz="1400" dirty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尽可能</a:t>
            </a:r>
            <a:r>
              <a:rPr lang="en-US" altLang="zh-CN" dirty="0" err="1" smtClean="0"/>
              <a:t>Nonblocking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改造想法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connections</a:t>
            </a:r>
            <a:r>
              <a:rPr lang="zh-CN" altLang="en-US" sz="1800" dirty="0" smtClean="0"/>
              <a:t>改为</a:t>
            </a:r>
            <a:r>
              <a:rPr lang="en-US" altLang="zh-CN" sz="1800" dirty="0" err="1" smtClean="0"/>
              <a:t>ConcurrentHashMap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借助</a:t>
            </a:r>
            <a:r>
              <a:rPr lang="en-US" altLang="zh-CN" sz="1800" dirty="0" err="1" smtClean="0"/>
              <a:t>putIfAbsent</a:t>
            </a:r>
            <a:r>
              <a:rPr lang="zh-CN" altLang="en-US" sz="1800" dirty="0" smtClean="0"/>
              <a:t>来减少判断是否存在的</a:t>
            </a:r>
            <a:r>
              <a:rPr lang="en-US" altLang="zh-CN" sz="1800" dirty="0" smtClean="0"/>
              <a:t>lock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636121"/>
            <a:ext cx="6858048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private static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ConcurrentHashMap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String,Connection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connections=new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ConcurrentHashMap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String,Connection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&gt;();</a:t>
            </a:r>
          </a:p>
          <a:p>
            <a:endParaRPr lang="en-US" altLang="zh-CN" sz="1400" dirty="0" smtClean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public Connection get(String key) throws Exception{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if(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connections.containsKey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(key)){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return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connections.get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createConnection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realConn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connections.putIfAbsent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key,conn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if(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realConn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!=null){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conn.close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();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}</a:t>
            </a:r>
          </a:p>
          <a:p>
            <a:pPr lvl="1"/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 return </a:t>
            </a:r>
            <a:r>
              <a:rPr lang="en-US" altLang="zh-CN" sz="14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realConn</a:t>
            </a:r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;</a:t>
            </a:r>
            <a:endParaRPr lang="en-US" altLang="zh-CN" sz="1400" dirty="0" smtClean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  <a:endParaRPr lang="zh-CN" altLang="en-US" sz="1400" dirty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尽可能</a:t>
            </a:r>
            <a:r>
              <a:rPr lang="en-US" altLang="zh-CN" dirty="0" err="1" smtClean="0"/>
              <a:t>Nonblocking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改造想法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能否不创建无谓的连接，想到了</a:t>
            </a:r>
            <a:r>
              <a:rPr lang="en-US" altLang="zh-CN" dirty="0" err="1" smtClean="0"/>
              <a:t>FutureTask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2976" y="2428868"/>
            <a:ext cx="742955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private static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ConcurrentHashMap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String,FutureTask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&lt;Connection&gt;&gt; connections=new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ConcurrentHashMap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String,FutureTask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&lt;Connection&gt;&gt;();</a:t>
            </a:r>
          </a:p>
          <a:p>
            <a:endParaRPr lang="en-US" altLang="zh-CN" sz="1200" dirty="0" smtClean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public Connection get(final String key) throws Exception{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if(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connections.containsKey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(key)){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return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connections.get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(key).get;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FutureTask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&lt;Connection&gt;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newTask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=new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FutureTask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&lt;Connection&gt;(new Callable&lt;Connection&gt;(){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public Connection call() throws Exception{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return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createConnection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(key);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}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});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FutureTask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&lt;Connection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&gt; 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task=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connections.putIfAbsent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(key,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newTask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);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if(task==null){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	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newTask.run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();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return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newTask.get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();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}</a:t>
            </a:r>
          </a:p>
          <a:p>
            <a:pPr lvl="1"/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	 return </a:t>
            </a:r>
            <a:r>
              <a:rPr lang="en-US" altLang="zh-CN" sz="1200" dirty="0" err="1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task.get</a:t>
            </a:r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();</a:t>
            </a:r>
          </a:p>
          <a:p>
            <a:r>
              <a:rPr lang="en-US" altLang="zh-CN" sz="1200" dirty="0" smtClean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</a:t>
            </a:r>
            <a:endParaRPr lang="zh-CN" altLang="en-US" sz="1200" dirty="0"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线程交互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wait/notify(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在测</a:t>
            </a:r>
            <a:r>
              <a:rPr lang="en-US" altLang="zh-CN" dirty="0" err="1" smtClean="0"/>
              <a:t>kilim</a:t>
            </a:r>
            <a:r>
              <a:rPr lang="zh-CN" altLang="en-US" dirty="0" smtClean="0"/>
              <a:t>一个版本时，高压力的情况下</a:t>
            </a:r>
            <a:r>
              <a:rPr lang="en-US" altLang="zh-CN" dirty="0" smtClean="0"/>
              <a:t>wait/notify</a:t>
            </a:r>
            <a:r>
              <a:rPr lang="zh-CN" altLang="en-US" dirty="0" smtClean="0"/>
              <a:t>貌似有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1.6.0_07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线程池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ThreadPoolExecutor</a:t>
            </a:r>
            <a:r>
              <a:rPr lang="zh-CN" altLang="en-US" dirty="0" smtClean="0"/>
              <a:t>做的已经不错了，但要注意合理使用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不要使用无限制大小的线程池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最好自行实现</a:t>
            </a:r>
            <a:r>
              <a:rPr lang="en-US" altLang="zh-CN" dirty="0" err="1" smtClean="0"/>
              <a:t>ThreadFactory</a:t>
            </a:r>
            <a:r>
              <a:rPr lang="zh-CN" altLang="en-US" dirty="0" smtClean="0"/>
              <a:t>，最少给线程加上个前缀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当超过</a:t>
            </a:r>
            <a:r>
              <a:rPr lang="en-US" altLang="zh-CN" dirty="0" err="1" smtClean="0"/>
              <a:t>coreSize</a:t>
            </a:r>
            <a:r>
              <a:rPr lang="zh-CN" altLang="en-US" dirty="0" smtClean="0"/>
              <a:t>后，会扔到指定的</a:t>
            </a:r>
            <a:r>
              <a:rPr lang="en-US" altLang="zh-CN" dirty="0" err="1" smtClean="0"/>
              <a:t>BlockingQueue</a:t>
            </a:r>
            <a:r>
              <a:rPr lang="zh-CN" altLang="en-US" dirty="0" smtClean="0"/>
              <a:t>中，因此要注意这个地方</a:t>
            </a:r>
            <a:r>
              <a:rPr lang="en-US" altLang="zh-CN" dirty="0" smtClean="0"/>
              <a:t>...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线程跟踪和问题查找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jstack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tda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visualvm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jprofiler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pstat+jstack</a:t>
            </a:r>
            <a:r>
              <a:rPr lang="zh-CN" altLang="en-US" dirty="0" smtClean="0"/>
              <a:t>直接查找耗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的线程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2637</TotalTime>
  <Words>459</Words>
  <Application>Microsoft Office PowerPoint</Application>
  <PresentationFormat>全屏显示(4:3)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视点</vt:lpstr>
      <vt:lpstr>并发编程交流</vt:lpstr>
      <vt:lpstr>About PPT</vt:lpstr>
      <vt:lpstr>资源竞争和一致性</vt:lpstr>
      <vt:lpstr>资源竞争和一致性</vt:lpstr>
      <vt:lpstr>尽可能Nonblocking例子</vt:lpstr>
      <vt:lpstr>尽可能Nonblocking例子</vt:lpstr>
      <vt:lpstr>尽可能Nonblocking例子</vt:lpstr>
      <vt:lpstr>线程</vt:lpstr>
      <vt:lpstr>线程</vt:lpstr>
      <vt:lpstr>线程调度</vt:lpstr>
      <vt:lpstr>Some tips</vt:lpstr>
      <vt:lpstr>幻灯片 12</vt:lpstr>
    </vt:vector>
  </TitlesOfParts>
  <Company>Alibaba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毕玄</dc:creator>
  <cp:lastModifiedBy>毕玄</cp:lastModifiedBy>
  <cp:revision>626</cp:revision>
  <dcterms:created xsi:type="dcterms:W3CDTF">2009-12-11T02:04:29Z</dcterms:created>
  <dcterms:modified xsi:type="dcterms:W3CDTF">2010-03-19T08:14:02Z</dcterms:modified>
</cp:coreProperties>
</file>