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7" r:id="rId5"/>
    <p:sldId id="260" r:id="rId6"/>
    <p:sldId id="268" r:id="rId7"/>
    <p:sldId id="269" r:id="rId8"/>
    <p:sldId id="270" r:id="rId9"/>
    <p:sldId id="261" r:id="rId10"/>
    <p:sldId id="265" r:id="rId11"/>
    <p:sldId id="271" r:id="rId12"/>
    <p:sldId id="266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2015-9-9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命名规范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包命名规范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包的名字全部小写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前缀是一个顶级域名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com,edu,gov,net,org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接口命名规范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名词</a:t>
            </a:r>
            <a:r>
              <a:rPr lang="en-US" altLang="zh-CN" dirty="0" smtClean="0"/>
              <a:t>,</a:t>
            </a:r>
            <a:r>
              <a:rPr lang="zh-CN" altLang="en-US" dirty="0" smtClean="0"/>
              <a:t>采用大小写混编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每个单词首字母大写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使用完整单词</a:t>
            </a:r>
            <a:r>
              <a:rPr lang="en-US" altLang="zh-CN" dirty="0" smtClean="0"/>
              <a:t>,</a:t>
            </a:r>
            <a:r>
              <a:rPr lang="zh-CN" altLang="en-US" dirty="0" smtClean="0"/>
              <a:t>避免缩写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除非这个缩写被广泛使用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但每个字母要大写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尽量简洁但描述清楚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不要用复数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方法名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变量和常量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命名规范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方法命名规范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方法名是动词</a:t>
            </a:r>
            <a:r>
              <a:rPr lang="en-US" altLang="zh-CN" dirty="0" smtClean="0"/>
              <a:t>+</a:t>
            </a:r>
            <a:r>
              <a:rPr lang="zh-CN" altLang="en-US" dirty="0" smtClean="0"/>
              <a:t>名词</a:t>
            </a:r>
            <a:r>
              <a:rPr lang="en-US" altLang="zh-CN" dirty="0" smtClean="0"/>
              <a:t>,</a:t>
            </a:r>
            <a:r>
              <a:rPr lang="zh-CN" altLang="en-US" dirty="0" smtClean="0"/>
              <a:t>采用大小写混编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第一个单词首字母小写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其后单词首字母大写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变量命名规则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采用大小写混编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第一个单词首字母小写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其后单词首字母大写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除了一次性的临时变量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循环变量</a:t>
            </a:r>
            <a:r>
              <a:rPr lang="en-US" altLang="zh-CN" dirty="0" smtClean="0"/>
              <a:t>),</a:t>
            </a:r>
            <a:r>
              <a:rPr lang="zh-CN" altLang="en-US" dirty="0" smtClean="0"/>
              <a:t>不能用单个字符的变量名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变量名应简短但能描述其用途</a:t>
            </a:r>
          </a:p>
          <a:p>
            <a:pPr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常量应全部用大写字母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单词间用下划线分开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其他编程惯例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变量使用规范</a:t>
            </a:r>
            <a:r>
              <a:rPr lang="en-US" altLang="zh-CN" dirty="0" smtClean="0"/>
              <a:t>:</a:t>
            </a:r>
          </a:p>
          <a:p>
            <a:pPr marL="624078" indent="-514350">
              <a:buAutoNum type="arabicPeriod"/>
            </a:pPr>
            <a:r>
              <a:rPr lang="zh-CN" altLang="en-US" dirty="0" smtClean="0"/>
              <a:t>一行声明一个变量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不要在一个语句中给多个变量赋相同的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尽量不要公有化类变量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实例变量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避免用类的对象访问静态变量和方法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用类名代替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尽量在声明局部变量的同时进行初始化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不要将赋值运算符用在容易与关系运算符混淆的地方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其他编程惯例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方法使用规范</a:t>
            </a:r>
            <a:r>
              <a:rPr lang="en-US" altLang="zh-CN" dirty="0" smtClean="0"/>
              <a:t>:</a:t>
            </a:r>
          </a:p>
          <a:p>
            <a:pPr marL="624078" indent="-514350">
              <a:buAutoNum type="arabicPeriod"/>
            </a:pPr>
            <a:r>
              <a:rPr lang="zh-CN" altLang="en-US" dirty="0" smtClean="0"/>
              <a:t>方法的规模尽量控制在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行内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一个方法仅完成一个功能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为简单功能编写方法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不要设计多参数方法</a:t>
            </a:r>
            <a:endParaRPr lang="en-US" altLang="zh-CN" dirty="0" smtClean="0"/>
          </a:p>
          <a:p>
            <a:pPr marL="624078" indent="-514350">
              <a:buAutoNum type="arabicPeriod"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可读性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用括号明确表示出表达式的优先级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if (a == b &amp;&amp; c == d)              //</a:t>
            </a:r>
            <a:r>
              <a:rPr lang="zh-CN" altLang="en-US" dirty="0" smtClean="0"/>
              <a:t>避免使用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if ((</a:t>
            </a:r>
            <a:r>
              <a:rPr lang="en-US" altLang="zh-CN" smtClean="0"/>
              <a:t>a </a:t>
            </a:r>
            <a:r>
              <a:rPr lang="en-US" altLang="zh-CN" smtClean="0"/>
              <a:t>== b</a:t>
            </a:r>
            <a:r>
              <a:rPr lang="en-US" altLang="zh-CN" dirty="0" smtClean="0"/>
              <a:t>) &amp;&amp; (c == d))         //OK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不要使用难懂的语句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如嵌套赋值运算符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 = (a = b + c) + r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避免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 = b + 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 = a + r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程序的效率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不要在循环内执行重复操作</a:t>
            </a:r>
            <a:endParaRPr lang="en-US" altLang="zh-CN" dirty="0" smtClean="0"/>
          </a:p>
          <a:p>
            <a:pPr marL="624078" indent="-514350"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dw.getRowCount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 marL="624078" indent="-514350">
              <a:buNone/>
            </a:pPr>
            <a:r>
              <a:rPr lang="en-US" altLang="zh-CN" dirty="0" smtClean="0"/>
              <a:t>      …</a:t>
            </a:r>
          </a:p>
          <a:p>
            <a:pPr marL="624078" indent="-514350">
              <a:buNone/>
            </a:pPr>
            <a:r>
              <a:rPr lang="en-US" altLang="zh-CN" dirty="0" smtClean="0"/>
              <a:t>}</a:t>
            </a:r>
          </a:p>
          <a:p>
            <a:pPr marL="624078" indent="-514350">
              <a:buNone/>
            </a:pPr>
            <a:r>
              <a:rPr lang="zh-CN" altLang="en-US" dirty="0" smtClean="0"/>
              <a:t>应写成</a:t>
            </a:r>
            <a:r>
              <a:rPr lang="en-US" altLang="zh-CN" dirty="0" smtClean="0"/>
              <a:t>:</a:t>
            </a:r>
          </a:p>
          <a:p>
            <a:pPr marL="624078" indent="-51435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rows = </a:t>
            </a:r>
            <a:r>
              <a:rPr lang="en-US" altLang="zh-CN" dirty="0" err="1" smtClean="0"/>
              <a:t>dw.getRowCount</a:t>
            </a:r>
            <a:r>
              <a:rPr lang="en-US" altLang="zh-CN" dirty="0" smtClean="0"/>
              <a:t>();</a:t>
            </a:r>
          </a:p>
          <a:p>
            <a:pPr marL="624078" indent="-514350"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rows;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 marL="624078" indent="-514350">
              <a:buNone/>
            </a:pPr>
            <a:r>
              <a:rPr lang="en-US" altLang="zh-CN" dirty="0" smtClean="0"/>
              <a:t>     …</a:t>
            </a:r>
          </a:p>
          <a:p>
            <a:pPr marL="624078" indent="-514350">
              <a:buNone/>
            </a:pPr>
            <a:r>
              <a:rPr lang="en-US" altLang="zh-CN" dirty="0" smtClean="0"/>
              <a:t>}</a:t>
            </a:r>
          </a:p>
          <a:p>
            <a:pPr marL="624078" indent="-51435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对字符串有附加操作时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StringBuffer</a:t>
            </a:r>
            <a:endParaRPr lang="en-US" altLang="zh-CN" dirty="0" smtClean="0"/>
          </a:p>
          <a:p>
            <a:pPr marL="624078" indent="-51435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显式的把已经不再被引用的对象赋为</a:t>
            </a:r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质量相关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zh-CN" altLang="en-US" dirty="0" smtClean="0"/>
              <a:t>打开的数据库连接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文件在使用后必须关闭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常量与变量比较</a:t>
            </a:r>
            <a:r>
              <a:rPr lang="en-US" altLang="zh-CN" dirty="0" smtClean="0"/>
              <a:t>,</a:t>
            </a:r>
            <a:r>
              <a:rPr lang="zh-CN" altLang="en-US" dirty="0" smtClean="0"/>
              <a:t>常量放在左边</a:t>
            </a:r>
            <a:endParaRPr lang="en-US" altLang="zh-CN" dirty="0" smtClean="0"/>
          </a:p>
          <a:p>
            <a:pPr marL="624078" indent="-514350">
              <a:buNone/>
            </a:pPr>
            <a:r>
              <a:rPr lang="en-US" altLang="zh-CN" dirty="0" smtClean="0"/>
              <a:t>if (1 ==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)</a:t>
            </a:r>
          </a:p>
          <a:p>
            <a:pPr marL="624078" indent="-514350">
              <a:buNone/>
            </a:pPr>
            <a:r>
              <a:rPr lang="en-US" altLang="zh-CN" dirty="0" smtClean="0"/>
              <a:t>if (“</a:t>
            </a:r>
            <a:r>
              <a:rPr lang="en-US" altLang="zh-CN" dirty="0" err="1" smtClean="0"/>
              <a:t>A”.equals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Android</a:t>
            </a:r>
            <a:r>
              <a:rPr lang="zh-CN" altLang="en-US" dirty="0" smtClean="0">
                <a:latin typeface="+mn-ea"/>
                <a:ea typeface="+mn-ea"/>
              </a:rPr>
              <a:t>资源命名建议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US" altLang="zh-CN" dirty="0" smtClean="0"/>
              <a:t>xml</a:t>
            </a:r>
            <a:r>
              <a:rPr lang="zh-CN" altLang="en-US" dirty="0" smtClean="0"/>
              <a:t>布局文件中的控件的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命名与源文件中控件对象的命名保持一致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en-US" altLang="zh-CN" dirty="0" err="1" smtClean="0"/>
              <a:t>Layout,drawable</a:t>
            </a:r>
            <a:r>
              <a:rPr lang="zh-CN" altLang="en-US" dirty="0" smtClean="0"/>
              <a:t>资源文件的命名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全部小写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用下划线分隔并且前缀最好体现出在用途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</a:t>
            </a:r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的布局文件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activity_xxx_xxx.xm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Fragment</a:t>
            </a:r>
            <a:r>
              <a:rPr lang="zh-CN" altLang="en-US" dirty="0" smtClean="0"/>
              <a:t>的布局文件</a:t>
            </a:r>
            <a:r>
              <a:rPr lang="en-US" altLang="zh-CN" dirty="0" smtClean="0"/>
              <a:t>: fragment_xxx_xxx.xml                                        </a:t>
            </a:r>
            <a:r>
              <a:rPr lang="zh-CN" altLang="en-US" dirty="0" smtClean="0"/>
              <a:t>用于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的布局文件</a:t>
            </a:r>
            <a:r>
              <a:rPr lang="en-US" altLang="zh-CN" dirty="0" smtClean="0"/>
              <a:t>:  list_item_xxx_xxx.xml                                       </a:t>
            </a:r>
          </a:p>
          <a:p>
            <a:pPr marL="624078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为什么要有编码规范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维护的时间成本</a:t>
            </a:r>
            <a:endParaRPr lang="en-US" altLang="zh-CN" dirty="0" smtClean="0"/>
          </a:p>
          <a:p>
            <a:r>
              <a:rPr lang="zh-CN" altLang="en-US" dirty="0" smtClean="0"/>
              <a:t>维护的人员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文件组织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文件内容的组织遵循什么规则？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1. </a:t>
            </a:r>
            <a:r>
              <a:rPr lang="zh-CN" altLang="en-US" dirty="0" smtClean="0"/>
              <a:t>开头注释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2. </a:t>
            </a:r>
            <a:r>
              <a:rPr lang="zh-CN" altLang="en-US" dirty="0" smtClean="0"/>
              <a:t>包和引入语句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3. </a:t>
            </a:r>
            <a:r>
              <a:rPr lang="zh-CN" altLang="en-US" dirty="0" smtClean="0"/>
              <a:t>类和接口声明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文件中的第一个类和接口必须是？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公共类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开头注释包含哪些内容？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作者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,</a:t>
            </a:r>
            <a:r>
              <a:rPr lang="zh-CN" altLang="en-US" dirty="0" smtClean="0"/>
              <a:t>版本信息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版权声明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文件组织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类和接口声明的要求？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文档注释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类或接口声明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实现注释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包含相关信息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用途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作者</a:t>
            </a:r>
            <a:r>
              <a:rPr lang="en-US" altLang="zh-CN" dirty="0" smtClean="0"/>
              <a:t>,</a:t>
            </a:r>
            <a:r>
              <a:rPr lang="zh-CN" altLang="en-US" dirty="0" smtClean="0"/>
              <a:t>版本等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类中静态变量，实例变量的声明顺序？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zh-CN" altLang="en-US" dirty="0" smtClean="0"/>
              <a:t>先静态变量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然后实例变量</a:t>
            </a:r>
            <a:endParaRPr lang="en-US" altLang="zh-CN" dirty="0" smtClean="0"/>
          </a:p>
          <a:p>
            <a:pPr marL="624078" indent="-514350">
              <a:buAutoNum type="arabicPeriod"/>
            </a:pPr>
            <a:r>
              <a:rPr lang="en-US" altLang="zh-CN" dirty="0" smtClean="0"/>
              <a:t>public, protected, 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, private</a:t>
            </a:r>
          </a:p>
          <a:p>
            <a:pPr marL="624078" indent="-514350"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类中方法的组织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按逻辑功能组织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而非访问权限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便于理解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编码排版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>
                <a:latin typeface="+mn-ea"/>
              </a:rPr>
              <a:t>缩进排版的一个单位是？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4</a:t>
            </a:r>
            <a:r>
              <a:rPr lang="zh-CN" altLang="en-US" dirty="0" smtClean="0">
                <a:latin typeface="+mn-ea"/>
              </a:rPr>
              <a:t>个空格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行长度最好控制在多少以内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80</a:t>
            </a:r>
            <a:r>
              <a:rPr lang="zh-CN" altLang="en-US" dirty="0" smtClean="0">
                <a:latin typeface="+mn-ea"/>
              </a:rPr>
              <a:t>个字符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zh-CN" altLang="en-US" dirty="0" smtClean="0">
                <a:latin typeface="+mn-ea"/>
              </a:rPr>
              <a:t>断行的规则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1.</a:t>
            </a:r>
            <a:r>
              <a:rPr lang="zh-CN" altLang="en-US" dirty="0" smtClean="0">
                <a:latin typeface="+mn-ea"/>
              </a:rPr>
              <a:t>在一个逗号后面断开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在一个操作符前面断开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3.</a:t>
            </a:r>
            <a:r>
              <a:rPr lang="zh-CN" altLang="en-US" dirty="0" smtClean="0">
                <a:latin typeface="+mn-ea"/>
              </a:rPr>
              <a:t>选择更高级别的断开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而非较低级别的断开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4.</a:t>
            </a:r>
            <a:r>
              <a:rPr lang="zh-CN" altLang="en-US" dirty="0" smtClean="0">
                <a:latin typeface="+mn-ea"/>
              </a:rPr>
              <a:t>新的一行应该与同一级表达式对齐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除非太靠右了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编码排版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方法排版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方法名和其后的括号之间不应有空格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方法内的局部变量和方法的第一条语句之间应有</a:t>
            </a:r>
            <a:r>
              <a:rPr lang="zh-CN" altLang="en-US" dirty="0" smtClean="0"/>
              <a:t>空行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方法的每个参数之间的逗号后面应有一个空格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方法内的两个逻辑段之间必须空一行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编码排版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语句排版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复合语句被括其中的语句应缩进一个层次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左大括号应位于起始行的行尾</a:t>
            </a:r>
            <a:r>
              <a:rPr lang="en-US" altLang="zh-CN" dirty="0" smtClean="0"/>
              <a:t>,</a:t>
            </a:r>
            <a:r>
              <a:rPr lang="zh-CN" altLang="en-US" dirty="0" smtClean="0"/>
              <a:t>右大括号应另起一行并与行首对齐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即使只有一条语句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也应用</a:t>
            </a:r>
            <a:r>
              <a:rPr lang="en-US" altLang="zh-CN" dirty="0" smtClean="0"/>
              <a:t>"{","}"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if</a:t>
            </a:r>
            <a:r>
              <a:rPr lang="zh-CN" altLang="en-US" dirty="0" smtClean="0"/>
              <a:t>执行语句括起来</a:t>
            </a:r>
          </a:p>
          <a:p>
            <a:pPr>
              <a:buNone/>
            </a:pPr>
            <a:r>
              <a:rPr lang="en-US" altLang="zh-CN" dirty="0" smtClean="0"/>
              <a:t>4.for</a:t>
            </a:r>
            <a:r>
              <a:rPr lang="zh-CN" altLang="en-US" dirty="0" smtClean="0"/>
              <a:t>语句中的表达式要用空格分开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建议：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只要语句是</a:t>
            </a:r>
            <a:r>
              <a:rPr lang="en-US" altLang="zh-CN" dirty="0" smtClean="0"/>
              <a:t>if-</a:t>
            </a:r>
            <a:r>
              <a:rPr lang="en-US" altLang="zh-CN" dirty="0" err="1" smtClean="0"/>
              <a:t>else,for</a:t>
            </a:r>
            <a:r>
              <a:rPr lang="zh-CN" altLang="en-US" dirty="0" smtClean="0"/>
              <a:t>等的一部分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大括号建议被用于所有语句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即使是单个语句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一个紧跟括号的关键字应该被空格分开</a:t>
            </a:r>
            <a:r>
              <a:rPr lang="en-US" altLang="zh-CN" dirty="0" smtClean="0"/>
              <a:t>(for, while, switch, try, catch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编码排版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表达式排版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用空格分隔所有二元运算符和操作数</a:t>
            </a:r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三元运算符</a:t>
            </a:r>
            <a:r>
              <a:rPr lang="en-US" altLang="zh-CN" dirty="0" smtClean="0"/>
              <a:t>"? :"</a:t>
            </a:r>
            <a:r>
              <a:rPr lang="zh-CN" altLang="en-US" dirty="0" smtClean="0"/>
              <a:t>的条件语句出现二元运算表达式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应添加一对括号</a:t>
            </a:r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强制转型后要跟一个空格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注释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有哪几种实现类注释？应用场合？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块注释</a:t>
            </a:r>
            <a:r>
              <a:rPr lang="en-US" altLang="zh-CN" dirty="0" smtClean="0"/>
              <a:t>: </a:t>
            </a:r>
            <a:r>
              <a:rPr lang="zh-CN" altLang="en-US" dirty="0" smtClean="0"/>
              <a:t>提供对文件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数据结构和算法的描述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块注释之前应该留一个空行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将块注释和代码分割来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块注释和所描述的代码应具有一样的缩进格式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单行注释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同块注释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能一行描述完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尾端注释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常用在对变量或常量的简短注释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在代码右端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1069</TotalTime>
  <Words>1052</Words>
  <PresentationFormat>全屏显示(4:3)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都市</vt:lpstr>
      <vt:lpstr>编码规范</vt:lpstr>
      <vt:lpstr>为什么要有编码规范</vt:lpstr>
      <vt:lpstr>文件组织</vt:lpstr>
      <vt:lpstr>文件组织</vt:lpstr>
      <vt:lpstr>编码排版</vt:lpstr>
      <vt:lpstr>编码排版</vt:lpstr>
      <vt:lpstr>编码排版</vt:lpstr>
      <vt:lpstr>编码排版</vt:lpstr>
      <vt:lpstr>注释</vt:lpstr>
      <vt:lpstr>命名规范</vt:lpstr>
      <vt:lpstr>命名规范</vt:lpstr>
      <vt:lpstr>其他编程惯例</vt:lpstr>
      <vt:lpstr>其他编程惯例</vt:lpstr>
      <vt:lpstr>可读性</vt:lpstr>
      <vt:lpstr>程序的效率</vt:lpstr>
      <vt:lpstr>质量相关</vt:lpstr>
      <vt:lpstr>Android资源命名建议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编码规范</dc:title>
  <cp:lastModifiedBy>FtpDown</cp:lastModifiedBy>
  <cp:revision>93</cp:revision>
  <dcterms:modified xsi:type="dcterms:W3CDTF">2015-09-09T12:15:13Z</dcterms:modified>
</cp:coreProperties>
</file>