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2015-9-7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编码规范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其他编程惯例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类变量和类方法访问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圆括号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返回语句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为什么要有编码规范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维护的时间成本</a:t>
            </a:r>
            <a:endParaRPr lang="en-US" altLang="zh-CN" dirty="0" smtClean="0"/>
          </a:p>
          <a:p>
            <a:r>
              <a:rPr lang="zh-CN" altLang="en-US" dirty="0" smtClean="0"/>
              <a:t>维护的人员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文件组织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文件内容的组织遵循什么规则？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文件中的第一个类和接口必须是？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开头注释包含哪些内容？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类和接口声明的要求？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类中静态变量，实例变量的声明顺序？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类中方法的组织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缩进排版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缩进排版的一个单位是？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行长度和换行规则？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注释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有哪几种实现类注释？应用场合？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声明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变量的声明和初始化要求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类和接口的声明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语句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简单语句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复合语句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空行和空格的使用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什么时候一个空行？什么时候两个空行？、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使用空格的几种情况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命名规范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包名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类和接口名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方法名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变量和常量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593</TotalTime>
  <Words>154</Words>
  <PresentationFormat>全屏显示(4:3)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都市</vt:lpstr>
      <vt:lpstr>编码规范</vt:lpstr>
      <vt:lpstr>为什么要有编码规范</vt:lpstr>
      <vt:lpstr>文件组织</vt:lpstr>
      <vt:lpstr>缩进排版</vt:lpstr>
      <vt:lpstr>注释</vt:lpstr>
      <vt:lpstr>声明</vt:lpstr>
      <vt:lpstr>语句</vt:lpstr>
      <vt:lpstr>空行和空格的使用</vt:lpstr>
      <vt:lpstr>命名规范</vt:lpstr>
      <vt:lpstr>其他编程惯例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编码规范</dc:title>
  <cp:lastModifiedBy>FtpDown</cp:lastModifiedBy>
  <cp:revision>41</cp:revision>
  <dcterms:modified xsi:type="dcterms:W3CDTF">2015-09-07T01:56:05Z</dcterms:modified>
</cp:coreProperties>
</file>