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59" r:id="rId5"/>
    <p:sldId id="260" r:id="rId6"/>
    <p:sldId id="258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B783-7D1E-45DB-8D9C-4DB6DBE4D8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C84A-CF02-49A6-91DB-64DCF99ADD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B783-7D1E-45DB-8D9C-4DB6DBE4D8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C84A-CF02-49A6-91DB-64DCF99ADD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B783-7D1E-45DB-8D9C-4DB6DBE4D8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C84A-CF02-49A6-91DB-64DCF99ADD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B783-7D1E-45DB-8D9C-4DB6DBE4D8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C84A-CF02-49A6-91DB-64DCF99ADD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B783-7D1E-45DB-8D9C-4DB6DBE4D8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C84A-CF02-49A6-91DB-64DCF99ADD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B783-7D1E-45DB-8D9C-4DB6DBE4D8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C84A-CF02-49A6-91DB-64DCF99ADD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B783-7D1E-45DB-8D9C-4DB6DBE4D8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C84A-CF02-49A6-91DB-64DCF99ADD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B783-7D1E-45DB-8D9C-4DB6DBE4D8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C84A-CF02-49A6-91DB-64DCF99ADD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B783-7D1E-45DB-8D9C-4DB6DBE4D8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C84A-CF02-49A6-91DB-64DCF99ADD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B783-7D1E-45DB-8D9C-4DB6DBE4D8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C84A-CF02-49A6-91DB-64DCF99ADD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B783-7D1E-45DB-8D9C-4DB6DBE4D8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C84A-CF02-49A6-91DB-64DCF99ADD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AB783-7D1E-45DB-8D9C-4DB6DBE4D8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BC84A-CF02-49A6-91DB-64DCF99ADD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gzfesco.cn/index" TargetMode="External"/><Relationship Id="rId2" Type="http://schemas.openxmlformats.org/officeDocument/2006/relationships/hyperlink" Target="http://www.gzfesco.cn/api/qcshcz/qcshczh5/authorize2/?url=" TargetMode="External"/><Relationship Id="rId1" Type="http://schemas.openxmlformats.org/officeDocument/2006/relationships/hyperlink" Target="http://www.gzfesco.cn/api/qcshcz/qcshczh5/authorize2/?url=vvgame.cc/h5game/qc/?pid=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gzfesco.cn/api/qcshcz/qcshczh5/authorize2/?url=vvgame.cc/h5game/qc/?pid=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www.gzfesco.cn/api/qcshcz/qcshczh5/authorize2/?url=" TargetMode="External"/><Relationship Id="rId1" Type="http://schemas.openxmlformats.org/officeDocument/2006/relationships/hyperlink" Target="http://www.gzfesco.cn/api/qcshcz/qcshczh5/authorize2/?url=vvgame.cc/h5game/qc/?pid=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3958" y="2721114"/>
            <a:ext cx="9040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2019</a:t>
            </a:r>
            <a:r>
              <a:rPr lang="zh-CN" altLang="en-US" sz="4000" dirty="0"/>
              <a:t>启辰上海车展官微配合文档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49275" y="521335"/>
            <a:ext cx="294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产品原型</a:t>
            </a:r>
            <a:endParaRPr lang="zh-CN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015" y="222885"/>
            <a:ext cx="8401685" cy="62909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1914" y="452486"/>
            <a:ext cx="7183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一、官微配合需求（业务说明与结构见文档附录）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61914" y="1073613"/>
            <a:ext cx="108408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、开发制作中转页；</a:t>
            </a:r>
            <a:endParaRPr lang="en-US" altLang="zh-CN" dirty="0"/>
          </a:p>
          <a:p>
            <a:r>
              <a:rPr lang="zh-CN" altLang="en-US" dirty="0"/>
              <a:t>功能：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、判断是否关注，未关注引导关注；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、已关注获取微信</a:t>
            </a:r>
            <a:r>
              <a:rPr lang="en-US" altLang="zh-CN" dirty="0" err="1"/>
              <a:t>openid</a:t>
            </a:r>
            <a:r>
              <a:rPr lang="zh-CN" altLang="en-US" dirty="0"/>
              <a:t>，昵称，头像；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、把微信</a:t>
            </a:r>
            <a:r>
              <a:rPr lang="en-US" altLang="zh-CN" dirty="0" err="1"/>
              <a:t>openid</a:t>
            </a:r>
            <a:r>
              <a:rPr lang="zh-CN" altLang="en-US" dirty="0"/>
              <a:t>，昵称，头像作为参数拼接到参数</a:t>
            </a:r>
            <a:r>
              <a:rPr lang="en-US" altLang="zh-CN" dirty="0" err="1"/>
              <a:t>url</a:t>
            </a:r>
            <a:r>
              <a:rPr lang="zh-CN" altLang="en-US" dirty="0"/>
              <a:t>后面，并跳转到</a:t>
            </a:r>
            <a:r>
              <a:rPr lang="en-US" altLang="zh-CN" dirty="0" err="1"/>
              <a:t>url</a:t>
            </a:r>
            <a:r>
              <a:rPr lang="zh-CN" altLang="en-US" dirty="0"/>
              <a:t>页面；</a:t>
            </a:r>
            <a:endParaRPr lang="en-US" altLang="zh-CN" dirty="0"/>
          </a:p>
          <a:p>
            <a:r>
              <a:rPr lang="zh-CN" altLang="en-US" dirty="0"/>
              <a:t>拼接时参数名：</a:t>
            </a:r>
            <a:r>
              <a:rPr lang="en-US" altLang="zh-CN" dirty="0" err="1"/>
              <a:t>openid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openid</a:t>
            </a:r>
            <a:r>
              <a:rPr lang="zh-CN" altLang="en-US" dirty="0"/>
              <a:t>、昵称：</a:t>
            </a:r>
            <a:r>
              <a:rPr lang="en-US" altLang="zh-CN" dirty="0"/>
              <a:t> nickname</a:t>
            </a:r>
            <a:r>
              <a:rPr lang="zh-CN" altLang="en-US" dirty="0"/>
              <a:t>、头像：</a:t>
            </a:r>
            <a:r>
              <a:rPr lang="en-US" altLang="zh-CN" dirty="0"/>
              <a:t> </a:t>
            </a:r>
            <a:r>
              <a:rPr lang="en-US" altLang="zh-CN" dirty="0" err="1"/>
              <a:t>headimgurl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、提供一个向关注用户发送图文消息的接口，当</a:t>
            </a:r>
            <a:r>
              <a:rPr lang="en-US" altLang="zh-CN" dirty="0" err="1"/>
              <a:t>Easys</a:t>
            </a:r>
            <a:r>
              <a:rPr lang="zh-CN" altLang="en-US" dirty="0"/>
              <a:t>服务器接收到官微的关注事件后会通过该接口推送一条包含互动</a:t>
            </a:r>
            <a:r>
              <a:rPr lang="en-US" altLang="zh-CN" dirty="0"/>
              <a:t>H5</a:t>
            </a:r>
            <a:r>
              <a:rPr lang="zh-CN" altLang="en-US" dirty="0"/>
              <a:t>地址的图文消息给扫码用户；该接口最好参考微信官方文档的图文消息推送接口实现，我们把图文消息的</a:t>
            </a:r>
            <a:r>
              <a:rPr lang="en-US" altLang="zh-CN" dirty="0"/>
              <a:t>json</a:t>
            </a:r>
            <a:r>
              <a:rPr lang="zh-CN" altLang="en-US" dirty="0"/>
              <a:t>内容</a:t>
            </a:r>
            <a:r>
              <a:rPr lang="en-US" altLang="zh-CN" dirty="0"/>
              <a:t>post</a:t>
            </a:r>
            <a:r>
              <a:rPr lang="zh-CN" altLang="en-US" dirty="0"/>
              <a:t>到官微服务器，官微服务器再转发给微信服务器就可以实现了；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、把</a:t>
            </a:r>
            <a:r>
              <a:rPr lang="en-US" altLang="zh-CN" dirty="0" err="1"/>
              <a:t>Easys</a:t>
            </a:r>
            <a:r>
              <a:rPr lang="zh-CN" altLang="en-US" dirty="0"/>
              <a:t>提供的互动</a:t>
            </a:r>
            <a:r>
              <a:rPr lang="en-US" altLang="zh-CN" dirty="0"/>
              <a:t>H5</a:t>
            </a:r>
            <a:r>
              <a:rPr lang="zh-CN" altLang="en-US" dirty="0"/>
              <a:t>地址，加入公众号页面下方按钮中；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、提供一个根据</a:t>
            </a:r>
            <a:r>
              <a:rPr lang="en-US" altLang="zh-CN" dirty="0"/>
              <a:t>openid</a:t>
            </a:r>
            <a:r>
              <a:rPr lang="zh-CN" altLang="en-US" dirty="0"/>
              <a:t>查询微信个人信息的接口，返回内容为</a:t>
            </a:r>
            <a:r>
              <a:rPr lang="en-US" altLang="zh-CN" dirty="0"/>
              <a:t>openid</a:t>
            </a:r>
            <a:r>
              <a:rPr lang="zh-CN" altLang="en-US" dirty="0"/>
              <a:t>，昵称，微信头像，如果该</a:t>
            </a:r>
            <a:r>
              <a:rPr lang="en-US" altLang="zh-CN" dirty="0"/>
              <a:t>openid</a:t>
            </a:r>
            <a:r>
              <a:rPr lang="zh-CN" altLang="en-US" dirty="0"/>
              <a:t>不是官微的关注用户，返回错误（此接口用于</a:t>
            </a:r>
            <a:r>
              <a:rPr lang="en-US" altLang="zh-CN" dirty="0"/>
              <a:t>Easys</a:t>
            </a:r>
            <a:r>
              <a:rPr lang="zh-CN" altLang="en-US" dirty="0"/>
              <a:t>业务判定</a:t>
            </a:r>
            <a:r>
              <a:rPr lang="zh-CN" altLang="en-US" dirty="0"/>
              <a:t>）；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1914" y="452486"/>
            <a:ext cx="7183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二、</a:t>
            </a:r>
            <a:r>
              <a:rPr lang="en-US" altLang="zh-CN" sz="2400" dirty="0" err="1"/>
              <a:t>Easys</a:t>
            </a:r>
            <a:r>
              <a:rPr lang="zh-CN" altLang="en-US" sz="2400" dirty="0"/>
              <a:t>向官微提供内容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461914" y="1065358"/>
            <a:ext cx="10840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、扫码事件接收接口；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、互动</a:t>
            </a:r>
            <a:r>
              <a:rPr lang="en-US" altLang="zh-CN" dirty="0"/>
              <a:t>H5</a:t>
            </a:r>
            <a:r>
              <a:rPr lang="zh-CN" altLang="en-US" dirty="0"/>
              <a:t>页面入口地址；</a:t>
            </a:r>
            <a:endParaRPr lang="en-US" altLang="zh-CN" dirty="0"/>
          </a:p>
          <a:p>
            <a:r>
              <a:rPr lang="zh-CN" altLang="en-US" dirty="0"/>
              <a:t>该地址需要包含在中转页中，例如：</a:t>
            </a:r>
            <a:endParaRPr lang="en-US" altLang="zh-CN" dirty="0"/>
          </a:p>
          <a:p>
            <a:r>
              <a:rPr lang="zh-CN" altLang="en-US" dirty="0"/>
              <a:t>中转页地址为：</a:t>
            </a:r>
            <a:r>
              <a:rPr lang="en-US" altLang="zh-CN" dirty="0">
                <a:solidFill>
                  <a:srgbClr val="00B0F0"/>
                </a:solidFill>
                <a:hlinkClick r:id="rId1"/>
              </a:rPr>
              <a:t> </a:t>
            </a:r>
            <a:r>
              <a:rPr lang="en-US" altLang="zh-CN" dirty="0">
                <a:solidFill>
                  <a:srgbClr val="00B0F0"/>
                </a:solidFill>
                <a:hlinkClick r:id="rId2"/>
              </a:rPr>
              <a:t>http://www.gzfesco.cn/api/qcshcz/qcshczh5/authorize2/?url=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 err="1"/>
              <a:t>Easys</a:t>
            </a:r>
            <a:r>
              <a:rPr lang="zh-CN" altLang="en-US" dirty="0"/>
              <a:t>提供的互动</a:t>
            </a:r>
            <a:r>
              <a:rPr lang="en-US" altLang="zh-CN" dirty="0"/>
              <a:t>H5</a:t>
            </a:r>
            <a:r>
              <a:rPr lang="zh-CN" altLang="en-US" dirty="0"/>
              <a:t>入口地址为：</a:t>
            </a:r>
            <a:r>
              <a:rPr lang="en-US" altLang="zh-CN" dirty="0">
                <a:solidFill>
                  <a:srgbClr val="00B0F0"/>
                </a:solidFill>
                <a:hlinkClick r:id="rId3"/>
              </a:rPr>
              <a:t>http://www.gzfesco.cn/index</a:t>
            </a:r>
            <a:r>
              <a:rPr lang="en-US" altLang="zh-CN" dirty="0">
                <a:solidFill>
                  <a:srgbClr val="00B0F0"/>
                </a:solidFill>
              </a:rPr>
              <a:t>,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/>
              <a:t>那么公众号按钮的跳转地址需要设置为：</a:t>
            </a:r>
            <a:endParaRPr lang="en-US" altLang="zh-CN" dirty="0"/>
          </a:p>
          <a:p>
            <a:r>
              <a:rPr lang="en-US" altLang="zh-CN" dirty="0">
                <a:solidFill>
                  <a:srgbClr val="00B0F0"/>
                </a:solidFill>
                <a:hlinkClick r:id="rId2"/>
              </a:rPr>
              <a:t>http://www.gzfesco.cn/api/qcshcz/qcshczh5/authorize2/?url=</a:t>
            </a:r>
            <a:r>
              <a:rPr lang="en-US" altLang="zh-CN" dirty="0">
                <a:solidFill>
                  <a:srgbClr val="00B0F0"/>
                </a:solidFill>
                <a:hlinkClick r:id="rId3"/>
              </a:rPr>
              <a:t> http://www.gzfesco.cn/index</a:t>
            </a:r>
            <a:endParaRPr lang="en-US" altLang="zh-CN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1914" y="452486"/>
            <a:ext cx="7183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附录二、业务流程说明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461914" y="1065358"/>
            <a:ext cx="108408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中转页的业务流程：</a:t>
            </a:r>
            <a:endParaRPr lang="en-US" altLang="zh-CN" dirty="0"/>
          </a:p>
          <a:p>
            <a:r>
              <a:rPr lang="zh-CN" altLang="en-US" dirty="0"/>
              <a:t>当用户打开我们的互动链接时，第一时间进入的是官微提供的中转页面，在该页面中，官微需要先判断该用户是否关注启辰官方微信号，如果未关注那么引导用户关注官微，如果已经关注那么获取用户的</a:t>
            </a:r>
            <a:r>
              <a:rPr lang="en-US" altLang="zh-CN" dirty="0" err="1"/>
              <a:t>openid</a:t>
            </a:r>
            <a:r>
              <a:rPr lang="zh-CN" altLang="en-US" dirty="0"/>
              <a:t>、昵称、微信头像，然后把</a:t>
            </a:r>
            <a:r>
              <a:rPr lang="en-US" altLang="zh-CN" dirty="0" err="1"/>
              <a:t>openid</a:t>
            </a:r>
            <a:r>
              <a:rPr lang="zh-CN" altLang="en-US" dirty="0"/>
              <a:t>、昵称、微信头像作为参数传入中转页中</a:t>
            </a:r>
            <a:r>
              <a:rPr lang="en-US" altLang="zh-CN" dirty="0" err="1"/>
              <a:t>url</a:t>
            </a:r>
            <a:r>
              <a:rPr lang="zh-CN" altLang="en-US" dirty="0"/>
              <a:t>的地址（</a:t>
            </a:r>
            <a:r>
              <a:rPr lang="en-US" altLang="zh-CN" dirty="0" err="1"/>
              <a:t>Easys</a:t>
            </a:r>
            <a:r>
              <a:rPr lang="zh-CN" altLang="en-US" dirty="0"/>
              <a:t>业务地址），然后跳转到拼接后的</a:t>
            </a:r>
            <a:r>
              <a:rPr lang="en-US" altLang="zh-CN" dirty="0" err="1"/>
              <a:t>url</a:t>
            </a:r>
            <a:r>
              <a:rPr lang="zh-CN" altLang="en-US" dirty="0"/>
              <a:t>地址，到此中转页所有的功能完成。</a:t>
            </a:r>
            <a:endParaRPr lang="en-US" altLang="zh-CN" dirty="0"/>
          </a:p>
          <a:p>
            <a:r>
              <a:rPr lang="zh-CN" altLang="en-US" dirty="0"/>
              <a:t>例如：互动链接</a:t>
            </a:r>
            <a:r>
              <a:rPr lang="en-US" altLang="zh-CN" dirty="0">
                <a:solidFill>
                  <a:srgbClr val="00B0F0"/>
                </a:solidFill>
                <a:hlinkClick r:id="rId1"/>
              </a:rPr>
              <a:t>http://www.gzfesco.cn/api/qcshcz/qcshczh5/authorize2/?url=</a:t>
            </a:r>
            <a:r>
              <a:rPr lang="en-US" altLang="zh-CN" dirty="0">
                <a:solidFill>
                  <a:srgbClr val="FF0000"/>
                </a:solidFill>
                <a:hlinkClick r:id="rId1"/>
              </a:rPr>
              <a:t>vvgame.cc/h5game/qc/?pid=2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中转页</a:t>
            </a:r>
            <a:r>
              <a:rPr lang="en-US" altLang="zh-CN" dirty="0">
                <a:solidFill>
                  <a:srgbClr val="00B0F0"/>
                </a:solidFill>
                <a:hlinkClick r:id="rId1"/>
              </a:rPr>
              <a:t>http://www.gzfesco.cn/api/qcshcz/qcshczh5/authorize2/?</a:t>
            </a:r>
            <a:r>
              <a:rPr lang="zh-CN" altLang="en-US" dirty="0"/>
              <a:t>获取到个人信息之后把</a:t>
            </a:r>
            <a:r>
              <a:rPr lang="en-US" altLang="zh-CN" dirty="0" err="1"/>
              <a:t>openid</a:t>
            </a:r>
            <a:r>
              <a:rPr lang="zh-CN" altLang="en-US" dirty="0"/>
              <a:t>、昵称、头像拼接到</a:t>
            </a:r>
            <a:r>
              <a:rPr lang="en-US" altLang="zh-CN" dirty="0" err="1"/>
              <a:t>url</a:t>
            </a:r>
            <a:r>
              <a:rPr lang="zh-CN" altLang="en-US" dirty="0"/>
              <a:t>后面，并跳转到</a:t>
            </a:r>
            <a:r>
              <a:rPr lang="en-US" altLang="zh-CN" dirty="0" err="1"/>
              <a:t>url</a:t>
            </a:r>
            <a:r>
              <a:rPr lang="zh-CN" altLang="en-US" dirty="0"/>
              <a:t>；</a:t>
            </a:r>
            <a:r>
              <a:rPr lang="en-US" altLang="zh-CN" dirty="0"/>
              <a:t> </a:t>
            </a:r>
            <a:r>
              <a:rPr lang="zh-CN" altLang="en-US" dirty="0"/>
              <a:t>拼接后的</a:t>
            </a:r>
            <a:r>
              <a:rPr lang="en-US" altLang="zh-CN" dirty="0"/>
              <a:t>URL</a:t>
            </a:r>
            <a:r>
              <a:rPr lang="zh-CN" altLang="en-US" dirty="0"/>
              <a:t>为：</a:t>
            </a:r>
            <a:r>
              <a:rPr lang="en-US" altLang="zh-CN" dirty="0"/>
              <a:t>vvgame.cc/h5game/qc/?pid=2&amp;openid=oZPt5t1JclyTYORxqRzJ8-89YUdM&amp;nickname=budgame&amp;headimgurl=http://thirdwx.qlogo.cn/mmopen/vi_32/tmCE49Aib6PHUNU3PicibN2tpFaXBD2GaH1MyBe7ZudwJUACHwaW1Dzr1MqKicwcwDiarGmgKTRDFYdRIkibjGax26Ag/132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1914" y="452486"/>
            <a:ext cx="7183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附录一、结构简介</a:t>
            </a:r>
            <a:endParaRPr lang="zh-CN" altLang="en-US" sz="2400" dirty="0"/>
          </a:p>
        </p:txBody>
      </p:sp>
      <p:sp>
        <p:nvSpPr>
          <p:cNvPr id="5" name="矩形: 圆角 4"/>
          <p:cNvSpPr/>
          <p:nvPr/>
        </p:nvSpPr>
        <p:spPr>
          <a:xfrm>
            <a:off x="3817854" y="1196960"/>
            <a:ext cx="970962" cy="182904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endCxn id="5" idx="1"/>
          </p:cNvCxnSpPr>
          <p:nvPr/>
        </p:nvCxnSpPr>
        <p:spPr>
          <a:xfrm>
            <a:off x="1630836" y="2111485"/>
            <a:ext cx="2187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94786" y="1513691"/>
            <a:ext cx="165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扫码、官微按钮点击、图文消息进入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710397" y="3194909"/>
            <a:ext cx="118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中转页</a:t>
            </a:r>
            <a:endParaRPr lang="en-US" altLang="zh-CN" sz="1400" dirty="0"/>
          </a:p>
          <a:p>
            <a:r>
              <a:rPr lang="zh-CN" altLang="en-US" sz="1400" dirty="0"/>
              <a:t>（官微提供）</a:t>
            </a:r>
            <a:endParaRPr lang="zh-CN" altLang="en-US" sz="1400" dirty="0"/>
          </a:p>
        </p:txBody>
      </p:sp>
      <p:cxnSp>
        <p:nvCxnSpPr>
          <p:cNvPr id="14" name="直接箭头连接符 13"/>
          <p:cNvCxnSpPr>
            <a:stCxn id="5" idx="3"/>
          </p:cNvCxnSpPr>
          <p:nvPr/>
        </p:nvCxnSpPr>
        <p:spPr>
          <a:xfrm>
            <a:off x="4788816" y="2111485"/>
            <a:ext cx="3253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935176" y="3194909"/>
            <a:ext cx="118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Easys</a:t>
            </a:r>
            <a:r>
              <a:rPr lang="zh-CN" altLang="en-US" sz="1400" dirty="0"/>
              <a:t>业务页面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496609" y="1317197"/>
            <a:ext cx="1735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Openid</a:t>
            </a:r>
            <a:r>
              <a:rPr lang="zh-CN" altLang="en-US" sz="1400" dirty="0"/>
              <a:t>、微信个人信息带入参数跳转进入</a:t>
            </a:r>
            <a:r>
              <a:rPr lang="en-US" altLang="zh-CN" sz="1400" dirty="0" err="1"/>
              <a:t>Easys</a:t>
            </a:r>
            <a:r>
              <a:rPr lang="zh-CN" altLang="en-US" sz="1400" dirty="0"/>
              <a:t>业务页</a:t>
            </a:r>
            <a:endParaRPr lang="zh-CN" altLang="en-US" sz="1400" dirty="0"/>
          </a:p>
        </p:txBody>
      </p:sp>
      <p:sp>
        <p:nvSpPr>
          <p:cNvPr id="18" name="矩形: 圆角 17"/>
          <p:cNvSpPr/>
          <p:nvPr/>
        </p:nvSpPr>
        <p:spPr>
          <a:xfrm>
            <a:off x="8042633" y="1196960"/>
            <a:ext cx="970962" cy="182904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75587" y="4534423"/>
            <a:ext cx="10840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互动</a:t>
            </a:r>
            <a:r>
              <a:rPr lang="en-US" altLang="zh-CN" dirty="0"/>
              <a:t>URL</a:t>
            </a:r>
            <a:r>
              <a:rPr lang="zh-CN" altLang="en-US" dirty="0"/>
              <a:t>组成：</a:t>
            </a:r>
            <a:endParaRPr lang="en-US" altLang="zh-CN" dirty="0"/>
          </a:p>
          <a:p>
            <a:r>
              <a:rPr lang="zh-CN" altLang="en-US" dirty="0"/>
              <a:t>中转页地址</a:t>
            </a:r>
            <a:r>
              <a:rPr lang="en-US" altLang="zh-CN" dirty="0"/>
              <a:t>+</a:t>
            </a:r>
            <a:r>
              <a:rPr lang="en-US" altLang="zh-CN" dirty="0" err="1"/>
              <a:t>Easys</a:t>
            </a:r>
            <a:r>
              <a:rPr lang="zh-CN" altLang="en-US" dirty="0"/>
              <a:t>业务页地址。例如：</a:t>
            </a:r>
            <a:r>
              <a:rPr lang="en-US" altLang="zh-CN" dirty="0">
                <a:solidFill>
                  <a:srgbClr val="00B0F0"/>
                </a:solidFill>
                <a:hlinkClick r:id="rId1"/>
              </a:rPr>
              <a:t>http://www.gzfesco.cn/api/qcshcz/qcshczh5/authorize2/?url=</a:t>
            </a:r>
            <a:r>
              <a:rPr lang="en-US" altLang="zh-CN" dirty="0">
                <a:solidFill>
                  <a:srgbClr val="FF0000"/>
                </a:solidFill>
                <a:hlinkClick r:id="rId1"/>
              </a:rPr>
              <a:t>vvgame.cc/h5game/qc/?pid=2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  <a:hlinkClick r:id="rId2"/>
              </a:rPr>
              <a:t>http://www.gzfesco.cn/api/qcshcz/qcshczh5/authorize2/?url=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/>
              <a:t>这个地址为中转页地址，由官微实现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  <a:hlinkClick r:id="rId1"/>
              </a:rPr>
              <a:t>vvgame.cc/h5game/qc/?</a:t>
            </a:r>
            <a:r>
              <a:rPr lang="en-US" altLang="zh-CN" dirty="0" err="1">
                <a:solidFill>
                  <a:srgbClr val="FF0000"/>
                </a:solidFill>
                <a:hlinkClick r:id="rId1"/>
              </a:rPr>
              <a:t>pid</a:t>
            </a:r>
            <a:r>
              <a:rPr lang="en-US" altLang="zh-CN" dirty="0">
                <a:solidFill>
                  <a:srgbClr val="FF0000"/>
                </a:solidFill>
                <a:hlinkClick r:id="rId1"/>
              </a:rPr>
              <a:t>=2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这个地址为</a:t>
            </a:r>
            <a:r>
              <a:rPr lang="en-US" altLang="zh-CN" dirty="0" err="1"/>
              <a:t>Easys</a:t>
            </a:r>
            <a:r>
              <a:rPr lang="zh-CN" altLang="en-US" dirty="0"/>
              <a:t>业务网页地址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1633</Words>
  <Application>WPS 演示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Jeff Tam</dc:creator>
  <cp:lastModifiedBy>阿武</cp:lastModifiedBy>
  <cp:revision>17</cp:revision>
  <dcterms:created xsi:type="dcterms:W3CDTF">2019-03-28T15:42:00Z</dcterms:created>
  <dcterms:modified xsi:type="dcterms:W3CDTF">2019-04-04T10:34:27Z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