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4" r:id="rId5"/>
    <p:sldId id="262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68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8AB8-09CB-4EC0-821D-CDE64E7E8EA7}" type="datetimeFigureOut">
              <a:rPr lang="zh-CN" altLang="en-US" smtClean="0"/>
              <a:t>2017/2/10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0FCE-D58E-4466-9747-84928ED235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10" descr="pasted-imag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17466"/>
            <a:ext cx="2895600" cy="58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3926175" y="237490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技术成就梦想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34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8AB8-09CB-4EC0-821D-CDE64E7E8EA7}" type="datetimeFigureOut">
              <a:rPr lang="zh-CN" altLang="en-US" smtClean="0"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0FCE-D58E-4466-9747-84928ED235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6374175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3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Tw Cen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yali cao</cp:lastModifiedBy>
  <cp:revision>19</cp:revision>
  <dcterms:created xsi:type="dcterms:W3CDTF">2016-09-12T07:04:34Z</dcterms:created>
  <dcterms:modified xsi:type="dcterms:W3CDTF">2017-02-10T08:58:12Z</dcterms:modified>
</cp:coreProperties>
</file>