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27"/>
  </p:handoutMasterIdLst>
  <p:sldIdLst>
    <p:sldId id="256" r:id="rId3"/>
    <p:sldId id="264" r:id="rId4"/>
    <p:sldId id="258" r:id="rId5"/>
    <p:sldId id="266" r:id="rId7"/>
    <p:sldId id="269" r:id="rId8"/>
    <p:sldId id="270" r:id="rId9"/>
    <p:sldId id="293" r:id="rId10"/>
    <p:sldId id="260" r:id="rId11"/>
    <p:sldId id="274" r:id="rId12"/>
    <p:sldId id="272" r:id="rId13"/>
    <p:sldId id="276" r:id="rId14"/>
    <p:sldId id="261" r:id="rId15"/>
    <p:sldId id="273" r:id="rId16"/>
    <p:sldId id="262" r:id="rId17"/>
    <p:sldId id="298" r:id="rId18"/>
    <p:sldId id="263" r:id="rId19"/>
    <p:sldId id="265" r:id="rId20"/>
    <p:sldId id="277" r:id="rId21"/>
    <p:sldId id="282" r:id="rId22"/>
    <p:sldId id="283" r:id="rId23"/>
    <p:sldId id="286" r:id="rId24"/>
    <p:sldId id="284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1598"/>
      <dgm:spPr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-2694" custLinFactNeighborY="5110"/>
      <dgm:spPr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33009"/>
      <dgm:spPr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X="23250" custLinFactNeighborX="100000" custLinFactNeighborY="16819"/>
      <dgm:spPr>
        <a:prstGeom prst="ellipse">
          <a:avLst/>
        </a:prstGeom>
        <a:blipFill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Y="-11322"/>
      <dgm:spPr>
        <a:prstGeom prst="ellipse">
          <a:avLst/>
        </a:prstGeom>
        <a:blipFill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4070" custLinFactNeighborY="3533"/>
      <dgm:spPr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  <dgm:t>
        <a:bodyPr/>
        <a:lstStyle/>
        <a:p>
          <a:endParaRPr lang="zh-CN" altLang="en-US"/>
        </a:p>
      </dgm:t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8AC24D83-C67B-457A-8EBD-9CD065B50433}" type="presOf" srcId="{9E4703A2-10FB-4869-A797-1EE97028710B}" destId="{FA769293-6C0D-4117-9EC0-6F43B97F8271}" srcOrd="0" destOrd="0" presId="islide.smartart.onepicture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12192000" cy="2030514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3949627" cy="5747698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4597206" cy="2878498"/>
        <a:chOff x="0" y="0"/>
        <a:chExt cx="4597206" cy="2878498"/>
      </a:xfrm>
    </dsp:grpSpPr>
    <dsp:sp>
      <dsp:nvSpPr>
        <dsp:cNvPr id="2" name="Rectangle 1"/>
        <dsp:cNvSpPr/>
      </dsp:nvSpPr>
      <dsp:spPr bwMode="white">
        <a:xfrm>
          <a:off x="0" y="0"/>
          <a:ext cx="4597206" cy="2878498"/>
        </a:xfrm>
        <a:prstGeom prst="rect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97206" cy="28784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167999" cy="2145467"/>
        <a:chOff x="0" y="0"/>
        <a:chExt cx="2167999" cy="2145467"/>
      </a:xfrm>
    </dsp:grpSpPr>
    <dsp:sp>
      <dsp:nvSpPr>
        <dsp:cNvPr id="2" name="Oval 1"/>
        <dsp:cNvSpPr/>
      </dsp:nvSpPr>
      <dsp:spPr bwMode="white">
        <a:xfrm>
          <a:off x="0" y="0"/>
          <a:ext cx="2167999" cy="2145467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167999" cy="21454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167999" cy="2145467"/>
        <a:chOff x="0" y="0"/>
        <a:chExt cx="2167999" cy="2145467"/>
      </a:xfrm>
    </dsp:grpSpPr>
    <dsp:sp>
      <dsp:nvSpPr>
        <dsp:cNvPr id="2" name="Oval 1"/>
        <dsp:cNvSpPr/>
      </dsp:nvSpPr>
      <dsp:spPr bwMode="white">
        <a:xfrm>
          <a:off x="0" y="0"/>
          <a:ext cx="2167999" cy="2145467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167999" cy="21454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167999" cy="2145467"/>
        <a:chOff x="0" y="0"/>
        <a:chExt cx="2167999" cy="2145467"/>
      </a:xfrm>
    </dsp:grpSpPr>
    <dsp:sp>
      <dsp:nvSpPr>
        <dsp:cNvPr id="2" name="Oval 1"/>
        <dsp:cNvSpPr/>
      </dsp:nvSpPr>
      <dsp:spPr bwMode="white">
        <a:xfrm>
          <a:off x="0" y="0"/>
          <a:ext cx="2167999" cy="2145467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167999" cy="21454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167999" cy="2145467"/>
        <a:chOff x="0" y="0"/>
        <a:chExt cx="2167999" cy="2145467"/>
      </a:xfrm>
    </dsp:grpSpPr>
    <dsp:sp>
      <dsp:nvSpPr>
        <dsp:cNvPr id="2" name="Oval 1"/>
        <dsp:cNvSpPr/>
      </dsp:nvSpPr>
      <dsp:spPr bwMode="white">
        <a:xfrm>
          <a:off x="0" y="0"/>
          <a:ext cx="2167999" cy="2145467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167999" cy="21454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32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6877646" cy="2828545"/>
        <a:chOff x="0" y="0"/>
        <a:chExt cx="6877646" cy="2828545"/>
      </a:xfrm>
    </dsp:grpSpPr>
    <dsp:sp>
      <dsp:nvSpPr>
        <dsp:cNvPr id="2" name="Rectangle 1"/>
        <dsp:cNvSpPr/>
      </dsp:nvSpPr>
      <dsp:spPr bwMode="white">
        <a:xfrm>
          <a:off x="0" y="0"/>
          <a:ext cx="6877646" cy="2828545"/>
        </a:xfrm>
        <a:prstGeom prst="rect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6877646" cy="28285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404516" cy="2423720"/>
        <a:chOff x="0" y="0"/>
        <a:chExt cx="2404516" cy="2423720"/>
      </a:xfrm>
    </dsp:grpSpPr>
    <dsp:sp>
      <dsp:nvSpPr>
        <dsp:cNvPr id="2" name="Oval 1"/>
        <dsp:cNvSpPr/>
      </dsp:nvSpPr>
      <dsp:spPr bwMode="white">
        <a:xfrm>
          <a:off x="0" y="0"/>
          <a:ext cx="2404516" cy="2423720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404516" cy="24237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404516" cy="2423720"/>
        <a:chOff x="0" y="0"/>
        <a:chExt cx="2404516" cy="2423720"/>
      </a:xfrm>
    </dsp:grpSpPr>
    <dsp:sp>
      <dsp:nvSpPr>
        <dsp:cNvPr id="2" name="Oval 1"/>
        <dsp:cNvSpPr/>
      </dsp:nvSpPr>
      <dsp:spPr bwMode="white">
        <a:xfrm>
          <a:off x="0" y="0"/>
          <a:ext cx="2404516" cy="2423720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404516" cy="2423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404516" cy="2423720"/>
        <a:chOff x="0" y="0"/>
        <a:chExt cx="2404516" cy="2423720"/>
      </a:xfrm>
    </dsp:grpSpPr>
    <dsp:sp>
      <dsp:nvSpPr>
        <dsp:cNvPr id="2" name="Oval 1"/>
        <dsp:cNvSpPr/>
      </dsp:nvSpPr>
      <dsp:spPr bwMode="white">
        <a:xfrm>
          <a:off x="0" y="0"/>
          <a:ext cx="2404516" cy="2423720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404516" cy="2423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227764" cy="2228400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5198897" cy="6429762"/>
        <a:chOff x="0" y="0"/>
        <a:chExt cx="5198897" cy="6429762"/>
      </a:xfrm>
    </dsp:grpSpPr>
    <dsp:sp>
      <dsp:nvSpPr>
        <dsp:cNvPr id="2" name="Rectangle 1"/>
        <dsp:cNvSpPr/>
      </dsp:nvSpPr>
      <dsp:spPr bwMode="white">
        <a:xfrm>
          <a:off x="0" y="0"/>
          <a:ext cx="5198897" cy="6429762"/>
        </a:xfrm>
        <a:prstGeom prst="rect">
          <a:avLst/>
        </a:prstGeom>
        <a:blipFill dpi="0" rotWithShape="1">
          <a:blip r:embed="rId1" cstate="email"/>
          <a:srcRect/>
          <a:stretch>
            <a:fillRect/>
          </a:stretch>
        </a:blipFill>
        <a:ln>
          <a:noFill/>
        </a:ln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5198897" cy="6429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2404516" cy="2423720"/>
        <a:chOff x="0" y="0"/>
        <a:chExt cx="2404516" cy="2423720"/>
      </a:xfrm>
    </dsp:grpSpPr>
    <dsp:sp>
      <dsp:nvSpPr>
        <dsp:cNvPr id="2" name="Oval 1"/>
        <dsp:cNvSpPr/>
      </dsp:nvSpPr>
      <dsp:spPr bwMode="white">
        <a:xfrm>
          <a:off x="0" y="0"/>
          <a:ext cx="2404516" cy="2423720"/>
        </a:xfrm>
        <a:prstGeom prst="ellipse">
          <a:avLst/>
        </a:prstGeom>
        <a:blipFill dpi="0" rotWithShape="1">
          <a:blip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404516" cy="2423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D6CE8A3-6E88-4043-A1FA-B2CB20BAF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8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seq2seq</a:t>
            </a: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165"/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655" marR="0" lvl="0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anose="05000000000000000000" charset="2"/>
              <a:buChar char="l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349250" marR="0" lvl="1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503555" marR="0" lvl="2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marL="654685" marR="0" lvl="3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marL="808990" marR="0" lvl="4" indent="-160655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itchFamily="34" charset="-122"/>
          <a:cs typeface="Arial" panose="02080604020202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lang="zh-CN" altLang="en-US" sz="1400" kern="1200" baseline="0" dirty="0">
          <a:solidFill>
            <a:schemeClr val="tx1"/>
          </a:solidFill>
          <a:latin typeface="Arial" panose="02080604020202020204" charset="0"/>
          <a:ea typeface="微软雅黑" pitchFamily="34" charset="-122"/>
          <a:cs typeface="Arial" panose="02080604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lang="zh-CN" altLang="en-US" sz="1200" kern="1200" dirty="0">
          <a:solidFill>
            <a:schemeClr val="tx1"/>
          </a:solidFill>
          <a:latin typeface="Arial" panose="02080604020202020204" charset="0"/>
          <a:ea typeface="微软雅黑" pitchFamily="34" charset="-122"/>
          <a:cs typeface="Arial" panose="0208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lang="zh-CN" altLang="en-US" sz="1100" kern="1200" dirty="0">
          <a:solidFill>
            <a:schemeClr val="tx1"/>
          </a:solidFill>
          <a:latin typeface="Arial" panose="02080604020202020204" charset="0"/>
          <a:ea typeface="微软雅黑" pitchFamily="34" charset="-122"/>
          <a:cs typeface="Arial" panose="0208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lang="zh-CN" altLang="en-US" sz="1000" kern="1200" dirty="0">
          <a:solidFill>
            <a:schemeClr val="tx1"/>
          </a:solidFill>
          <a:latin typeface="Arial" panose="02080604020202020204" charset="0"/>
          <a:ea typeface="微软雅黑" pitchFamily="34" charset="-122"/>
          <a:cs typeface="Arial" panose="0208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lang="zh-CN" altLang="en-US" sz="1000" kern="1200" dirty="0">
          <a:solidFill>
            <a:schemeClr val="tx1"/>
          </a:solidFill>
          <a:latin typeface="Arial" panose="02080604020202020204" charset="0"/>
          <a:ea typeface="微软雅黑" pitchFamily="34" charset="-122"/>
          <a:cs typeface="Arial" panose="0208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4.xml"/><Relationship Id="rId8" Type="http://schemas.openxmlformats.org/officeDocument/2006/relationships/diagramColors" Target="../diagrams/colors13.xml"/><Relationship Id="rId7" Type="http://schemas.openxmlformats.org/officeDocument/2006/relationships/diagramQuickStyle" Target="../diagrams/quickStyle13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7" Type="http://schemas.openxmlformats.org/officeDocument/2006/relationships/slideLayout" Target="../slideLayouts/slideLayout5.xml"/><Relationship Id="rId16" Type="http://schemas.openxmlformats.org/officeDocument/2006/relationships/diagramColors" Target="../diagrams/colors15.xml"/><Relationship Id="rId15" Type="http://schemas.openxmlformats.org/officeDocument/2006/relationships/diagramQuickStyle" Target="../diagrams/quickStyle15.xml"/><Relationship Id="rId14" Type="http://schemas.openxmlformats.org/officeDocument/2006/relationships/diagramLayout" Target="../diagrams/layout15.xml"/><Relationship Id="rId13" Type="http://schemas.openxmlformats.org/officeDocument/2006/relationships/diagramData" Target="../diagrams/data15.xml"/><Relationship Id="rId12" Type="http://schemas.openxmlformats.org/officeDocument/2006/relationships/diagramColors" Target="../diagrams/colors14.xml"/><Relationship Id="rId11" Type="http://schemas.openxmlformats.org/officeDocument/2006/relationships/diagramQuickStyle" Target="../diagrams/quickStyle14.xml"/><Relationship Id="rId10" Type="http://schemas.openxmlformats.org/officeDocument/2006/relationships/diagramLayout" Target="../diagrams/layout14.xml"/><Relationship Id="rId1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6.xml"/><Relationship Id="rId8" Type="http://schemas.openxmlformats.org/officeDocument/2006/relationships/diagramColors" Target="../diagrams/colors5.xml"/><Relationship Id="rId7" Type="http://schemas.openxmlformats.org/officeDocument/2006/relationships/diagramQuickStyle" Target="../diagrams/quickStyle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7" Type="http://schemas.openxmlformats.org/officeDocument/2006/relationships/slideLayout" Target="../slideLayouts/slideLayout4.xml"/><Relationship Id="rId16" Type="http://schemas.openxmlformats.org/officeDocument/2006/relationships/diagramColors" Target="../diagrams/colors7.xml"/><Relationship Id="rId15" Type="http://schemas.openxmlformats.org/officeDocument/2006/relationships/diagramQuickStyle" Target="../diagrams/quickStyle7.xml"/><Relationship Id="rId14" Type="http://schemas.openxmlformats.org/officeDocument/2006/relationships/diagramLayout" Target="../diagrams/layout7.xml"/><Relationship Id="rId13" Type="http://schemas.openxmlformats.org/officeDocument/2006/relationships/diagramData" Target="../diagrams/data7.xml"/><Relationship Id="rId12" Type="http://schemas.openxmlformats.org/officeDocument/2006/relationships/diagramColors" Target="../diagrams/colors6.xml"/><Relationship Id="rId11" Type="http://schemas.openxmlformats.org/officeDocument/2006/relationships/diagramQuickStyle" Target="../diagrams/quickStyle6.xml"/><Relationship Id="rId10" Type="http://schemas.openxmlformats.org/officeDocument/2006/relationships/diagramLayout" Target="../diagrams/layout6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624036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125" b="1" dirty="0"/>
              <a:t>基于seq2seq的聊天机器人算法研究</a:t>
            </a:r>
            <a:endParaRPr lang="zh-CN" altLang="en-US" sz="4125" b="1" dirty="0"/>
          </a:p>
        </p:txBody>
      </p:sp>
      <p:sp>
        <p:nvSpPr>
          <p:cNvPr id="116" name="等腰三角形 115"/>
          <p:cNvSpPr/>
          <p:nvPr/>
        </p:nvSpPr>
        <p:spPr>
          <a:xfrm flipV="1">
            <a:off x="5939807" y="4600379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  <p:sp>
        <p:nvSpPr>
          <p:cNvPr id="118" name="文本框 117"/>
          <p:cNvSpPr txBox="1"/>
          <p:nvPr/>
        </p:nvSpPr>
        <p:spPr>
          <a:xfrm>
            <a:off x="4556172" y="5598552"/>
            <a:ext cx="1173480" cy="28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0" dirty="0">
                <a:solidFill>
                  <a:schemeClr val="accent1"/>
                </a:solidFill>
              </a:rPr>
              <a:t>答辩人：</a:t>
            </a:r>
            <a:r>
              <a:rPr lang="x-none" altLang="zh-CN" sz="1310" dirty="0">
                <a:solidFill>
                  <a:schemeClr val="accent1"/>
                </a:solidFill>
              </a:rPr>
              <a:t>周阳</a:t>
            </a:r>
            <a:endParaRPr lang="x-none" altLang="zh-CN" sz="1310" dirty="0">
              <a:solidFill>
                <a:schemeClr val="accent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921736" y="5124450"/>
            <a:ext cx="442352" cy="442352"/>
            <a:chOff x="3954830" y="5669476"/>
            <a:chExt cx="552450" cy="552450"/>
          </a:xfrm>
        </p:grpSpPr>
        <p:sp>
          <p:nvSpPr>
            <p:cNvPr id="130" name="椭圆 129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122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213091" y="5598552"/>
            <a:ext cx="1503680" cy="28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0" dirty="0">
                <a:solidFill>
                  <a:schemeClr val="accent1"/>
                </a:solidFill>
              </a:rPr>
              <a:t>指导老师：</a:t>
            </a:r>
            <a:r>
              <a:rPr lang="x-none" altLang="zh-CN" sz="1310" dirty="0">
                <a:solidFill>
                  <a:schemeClr val="accent1"/>
                </a:solidFill>
              </a:rPr>
              <a:t>李瑞瑞</a:t>
            </a:r>
            <a:endParaRPr lang="x-none" altLang="zh-CN" sz="1310" dirty="0">
              <a:solidFill>
                <a:schemeClr val="accent1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43755" y="5124450"/>
            <a:ext cx="442352" cy="442352"/>
            <a:chOff x="5853219" y="5669476"/>
            <a:chExt cx="552450" cy="552450"/>
          </a:xfrm>
        </p:grpSpPr>
        <p:sp>
          <p:nvSpPr>
            <p:cNvPr id="131" name="椭圆 130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27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 p14:presetBounceEnd="50000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2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9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2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2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725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2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25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3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3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116" grpId="0" animBg="1"/>
          <p:bldP spid="118" grpId="0"/>
          <p:bldP spid="1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oShape 1"/>
          <p:cNvSpPr/>
          <p:nvPr/>
        </p:nvSpPr>
        <p:spPr bwMode="auto">
          <a:xfrm>
            <a:off x="5295107" y="2077244"/>
            <a:ext cx="4009231" cy="3580606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4" name="AutoShape 2"/>
          <p:cNvSpPr/>
          <p:nvPr/>
        </p:nvSpPr>
        <p:spPr bwMode="auto">
          <a:xfrm>
            <a:off x="5688807" y="3835400"/>
            <a:ext cx="4009231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5" name="AutoShape 3"/>
          <p:cNvSpPr/>
          <p:nvPr/>
        </p:nvSpPr>
        <p:spPr bwMode="auto">
          <a:xfrm>
            <a:off x="3517900" y="4495800"/>
            <a:ext cx="4008438" cy="3579813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6" name="AutoShape 4"/>
          <p:cNvSpPr/>
          <p:nvPr/>
        </p:nvSpPr>
        <p:spPr bwMode="auto">
          <a:xfrm>
            <a:off x="-1022350" y="3890963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9999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sp>
        <p:nvSpPr>
          <p:cNvPr id="177" name="AutoShape 5"/>
          <p:cNvSpPr/>
          <p:nvPr/>
        </p:nvSpPr>
        <p:spPr bwMode="auto">
          <a:xfrm>
            <a:off x="704850" y="2296160"/>
            <a:ext cx="5549900" cy="4959350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400"/>
          </a:p>
        </p:txBody>
      </p:sp>
      <p:grpSp>
        <p:nvGrpSpPr>
          <p:cNvPr id="178" name="Group 6"/>
          <p:cNvGrpSpPr/>
          <p:nvPr/>
        </p:nvGrpSpPr>
        <p:grpSpPr bwMode="auto">
          <a:xfrm>
            <a:off x="390525" y="3555207"/>
            <a:ext cx="4749800" cy="3143250"/>
            <a:chOff x="0" y="0"/>
            <a:chExt cx="5983" cy="3960"/>
          </a:xfrm>
        </p:grpSpPr>
        <p:sp>
          <p:nvSpPr>
            <p:cNvPr id="179" name="AutoShape 7"/>
            <p:cNvSpPr/>
            <p:nvPr/>
          </p:nvSpPr>
          <p:spPr bwMode="auto">
            <a:xfrm>
              <a:off x="1890" y="88"/>
              <a:ext cx="3957" cy="340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0" name="AutoShape 8"/>
            <p:cNvSpPr/>
            <p:nvPr/>
          </p:nvSpPr>
          <p:spPr bwMode="auto">
            <a:xfrm>
              <a:off x="1862" y="79"/>
              <a:ext cx="4051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1" name="AutoShape 9"/>
            <p:cNvSpPr/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82" name="AutoShape 10"/>
            <p:cNvSpPr/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83" name="Group 11"/>
          <p:cNvGrpSpPr/>
          <p:nvPr/>
        </p:nvGrpSpPr>
        <p:grpSpPr bwMode="auto">
          <a:xfrm>
            <a:off x="5219700" y="4413250"/>
            <a:ext cx="2451100" cy="1619250"/>
            <a:chOff x="0" y="0"/>
            <a:chExt cx="3087" cy="2039"/>
          </a:xfrm>
        </p:grpSpPr>
        <p:sp>
          <p:nvSpPr>
            <p:cNvPr id="184" name="AutoShape 12"/>
            <p:cNvSpPr/>
            <p:nvPr/>
          </p:nvSpPr>
          <p:spPr bwMode="auto">
            <a:xfrm>
              <a:off x="975" y="45"/>
              <a:ext cx="2042" cy="1754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5" name="AutoShape 13"/>
            <p:cNvSpPr/>
            <p:nvPr/>
          </p:nvSpPr>
          <p:spPr bwMode="auto">
            <a:xfrm>
              <a:off x="961" y="40"/>
              <a:ext cx="2090" cy="1790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6" name="AutoShape 14"/>
            <p:cNvSpPr/>
            <p:nvPr/>
          </p:nvSpPr>
          <p:spPr bwMode="auto">
            <a:xfrm>
              <a:off x="0" y="0"/>
              <a:ext cx="3087" cy="965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87" name="AutoShape 15"/>
            <p:cNvSpPr/>
            <p:nvPr/>
          </p:nvSpPr>
          <p:spPr bwMode="auto">
            <a:xfrm>
              <a:off x="1208" y="15"/>
              <a:ext cx="1840" cy="2024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grpSp>
        <p:nvGrpSpPr>
          <p:cNvPr id="188" name="Group 16"/>
          <p:cNvGrpSpPr/>
          <p:nvPr/>
        </p:nvGrpSpPr>
        <p:grpSpPr bwMode="auto">
          <a:xfrm>
            <a:off x="4568268" y="1963468"/>
            <a:ext cx="1676400" cy="1111250"/>
            <a:chOff x="0" y="0"/>
            <a:chExt cx="2111" cy="1400"/>
          </a:xfrm>
        </p:grpSpPr>
        <p:sp>
          <p:nvSpPr>
            <p:cNvPr id="189" name="AutoShape 17"/>
            <p:cNvSpPr/>
            <p:nvPr/>
          </p:nvSpPr>
          <p:spPr bwMode="auto">
            <a:xfrm>
              <a:off x="667" y="31"/>
              <a:ext cx="1396" cy="120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0" name="AutoShape 18"/>
            <p:cNvSpPr/>
            <p:nvPr/>
          </p:nvSpPr>
          <p:spPr bwMode="auto">
            <a:xfrm>
              <a:off x="657" y="27"/>
              <a:ext cx="1429" cy="1229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1" name="AutoShape 19"/>
            <p:cNvSpPr/>
            <p:nvPr/>
          </p:nvSpPr>
          <p:spPr bwMode="auto">
            <a:xfrm>
              <a:off x="0" y="0"/>
              <a:ext cx="2111" cy="66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2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92" name="AutoShape 20"/>
            <p:cNvSpPr/>
            <p:nvPr/>
          </p:nvSpPr>
          <p:spPr bwMode="auto">
            <a:xfrm>
              <a:off x="826" y="10"/>
              <a:ext cx="1258" cy="13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193" name="Group 21"/>
          <p:cNvGrpSpPr/>
          <p:nvPr/>
        </p:nvGrpSpPr>
        <p:grpSpPr bwMode="auto">
          <a:xfrm>
            <a:off x="7816850" y="2044700"/>
            <a:ext cx="1498600" cy="990600"/>
            <a:chOff x="0" y="0"/>
            <a:chExt cx="1888" cy="1248"/>
          </a:xfrm>
        </p:grpSpPr>
        <p:sp>
          <p:nvSpPr>
            <p:cNvPr id="194" name="AutoShape 22"/>
            <p:cNvSpPr/>
            <p:nvPr/>
          </p:nvSpPr>
          <p:spPr bwMode="auto">
            <a:xfrm>
              <a:off x="596" y="27"/>
              <a:ext cx="1249" cy="1073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5" name="AutoShape 23"/>
            <p:cNvSpPr/>
            <p:nvPr/>
          </p:nvSpPr>
          <p:spPr bwMode="auto">
            <a:xfrm>
              <a:off x="587" y="24"/>
              <a:ext cx="1278" cy="1095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6" name="AutoShape 24"/>
            <p:cNvSpPr/>
            <p:nvPr/>
          </p:nvSpPr>
          <p:spPr bwMode="auto">
            <a:xfrm>
              <a:off x="0" y="0"/>
              <a:ext cx="1888" cy="590"/>
            </a:xfrm>
            <a:custGeom>
              <a:avLst/>
              <a:gdLst>
                <a:gd name="T0" fmla="*/ 0 w 21600"/>
                <a:gd name="T1" fmla="*/ 12991 h 21600"/>
                <a:gd name="T2" fmla="*/ 6723 w 21600"/>
                <a:gd name="T3" fmla="*/ 21600 h 21600"/>
                <a:gd name="T4" fmla="*/ 21600 w 21600"/>
                <a:gd name="T5" fmla="*/ 0 h 21600"/>
                <a:gd name="T6" fmla="*/ 0 w 21600"/>
                <a:gd name="T7" fmla="*/ 12991 h 21600"/>
                <a:gd name="T8" fmla="*/ 0 w 21600"/>
                <a:gd name="T9" fmla="*/ 129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197" name="AutoShape 25"/>
            <p:cNvSpPr/>
            <p:nvPr/>
          </p:nvSpPr>
          <p:spPr bwMode="auto">
            <a:xfrm>
              <a:off x="738" y="9"/>
              <a:ext cx="1125" cy="1239"/>
            </a:xfrm>
            <a:custGeom>
              <a:avLst/>
              <a:gdLst>
                <a:gd name="T0" fmla="*/ 0 w 21600"/>
                <a:gd name="T1" fmla="*/ 10747 h 21600"/>
                <a:gd name="T2" fmla="*/ 21600 w 21600"/>
                <a:gd name="T3" fmla="*/ 0 h 21600"/>
                <a:gd name="T4" fmla="*/ 7562 w 21600"/>
                <a:gd name="T5" fmla="*/ 21600 h 21600"/>
                <a:gd name="T6" fmla="*/ 0 w 21600"/>
                <a:gd name="T7" fmla="*/ 10747 h 21600"/>
                <a:gd name="T8" fmla="*/ 0 w 21600"/>
                <a:gd name="T9" fmla="*/ 10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</p:grpSp>
      <p:sp>
        <p:nvSpPr>
          <p:cNvPr id="198" name="Oval 36"/>
          <p:cNvSpPr/>
          <p:nvPr/>
        </p:nvSpPr>
        <p:spPr bwMode="auto">
          <a:xfrm>
            <a:off x="7112000" y="5816600"/>
            <a:ext cx="1289050" cy="128905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99" name="Oval 37"/>
          <p:cNvSpPr/>
          <p:nvPr/>
        </p:nvSpPr>
        <p:spPr bwMode="auto">
          <a:xfrm>
            <a:off x="6578600" y="6337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0" name="Oval 38"/>
          <p:cNvSpPr/>
          <p:nvPr/>
        </p:nvSpPr>
        <p:spPr bwMode="auto">
          <a:xfrm>
            <a:off x="9461500" y="4768850"/>
            <a:ext cx="2501900" cy="25019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1" name="Oval 39"/>
          <p:cNvSpPr/>
          <p:nvPr/>
        </p:nvSpPr>
        <p:spPr bwMode="auto">
          <a:xfrm>
            <a:off x="5803900" y="671830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2" name="Oval 40"/>
          <p:cNvSpPr/>
          <p:nvPr/>
        </p:nvSpPr>
        <p:spPr bwMode="auto">
          <a:xfrm>
            <a:off x="8420100" y="5537200"/>
            <a:ext cx="1714500" cy="14287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3" name="Oval 41"/>
          <p:cNvSpPr/>
          <p:nvPr/>
        </p:nvSpPr>
        <p:spPr bwMode="auto">
          <a:xfrm>
            <a:off x="7899400" y="6350000"/>
            <a:ext cx="1549400" cy="128905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4" name="Oval 42"/>
          <p:cNvSpPr/>
          <p:nvPr/>
        </p:nvSpPr>
        <p:spPr bwMode="auto">
          <a:xfrm>
            <a:off x="8489950" y="5632450"/>
            <a:ext cx="1714500" cy="17145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5" name="Oval 43"/>
          <p:cNvSpPr/>
          <p:nvPr/>
        </p:nvSpPr>
        <p:spPr bwMode="auto">
          <a:xfrm>
            <a:off x="7905750" y="6496050"/>
            <a:ext cx="1054100" cy="10541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6" name="Oval 44"/>
          <p:cNvSpPr/>
          <p:nvPr/>
        </p:nvSpPr>
        <p:spPr bwMode="auto">
          <a:xfrm>
            <a:off x="11061700" y="5175250"/>
            <a:ext cx="2012950" cy="1676400"/>
          </a:xfrm>
          <a:prstGeom prst="ellipse">
            <a:avLst/>
          </a:prstGeom>
          <a:solidFill>
            <a:srgbClr val="FFFEFE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7" name="Oval 45"/>
          <p:cNvSpPr/>
          <p:nvPr/>
        </p:nvSpPr>
        <p:spPr bwMode="auto">
          <a:xfrm>
            <a:off x="10756900" y="5327650"/>
            <a:ext cx="2171700" cy="2171700"/>
          </a:xfrm>
          <a:prstGeom prst="ellipse">
            <a:avLst/>
          </a:prstGeom>
          <a:solidFill>
            <a:srgbClr val="E6E6E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/>
          <a:p>
            <a:endParaRPr lang="en-US" sz="1400"/>
          </a:p>
        </p:txBody>
      </p:sp>
      <p:grpSp>
        <p:nvGrpSpPr>
          <p:cNvPr id="208" name="Group 46"/>
          <p:cNvGrpSpPr/>
          <p:nvPr/>
        </p:nvGrpSpPr>
        <p:grpSpPr bwMode="auto">
          <a:xfrm>
            <a:off x="-1739107" y="2292350"/>
            <a:ext cx="3357563" cy="1485900"/>
            <a:chOff x="0" y="0"/>
            <a:chExt cx="4231" cy="1872"/>
          </a:xfrm>
        </p:grpSpPr>
        <p:sp>
          <p:nvSpPr>
            <p:cNvPr id="209" name="Oval 47"/>
            <p:cNvSpPr/>
            <p:nvPr/>
          </p:nvSpPr>
          <p:spPr bwMode="auto">
            <a:xfrm>
              <a:off x="347" y="683"/>
              <a:ext cx="840" cy="841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0" name="Oval 48"/>
            <p:cNvSpPr/>
            <p:nvPr/>
          </p:nvSpPr>
          <p:spPr bwMode="auto">
            <a:xfrm>
              <a:off x="0" y="1023"/>
              <a:ext cx="686" cy="688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1" name="Oval 49"/>
            <p:cNvSpPr/>
            <p:nvPr/>
          </p:nvSpPr>
          <p:spPr bwMode="auto">
            <a:xfrm>
              <a:off x="1877" y="0"/>
              <a:ext cx="1630" cy="1632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2" name="Oval 50"/>
            <p:cNvSpPr/>
            <p:nvPr/>
          </p:nvSpPr>
          <p:spPr bwMode="auto">
            <a:xfrm>
              <a:off x="1199" y="501"/>
              <a:ext cx="1117" cy="932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3" name="Oval 51"/>
            <p:cNvSpPr/>
            <p:nvPr/>
          </p:nvSpPr>
          <p:spPr bwMode="auto">
            <a:xfrm>
              <a:off x="860" y="1031"/>
              <a:ext cx="1009" cy="841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4" name="Oval 52"/>
            <p:cNvSpPr/>
            <p:nvPr/>
          </p:nvSpPr>
          <p:spPr bwMode="auto">
            <a:xfrm>
              <a:off x="1245" y="563"/>
              <a:ext cx="1116" cy="1119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5" name="Oval 53"/>
            <p:cNvSpPr/>
            <p:nvPr/>
          </p:nvSpPr>
          <p:spPr bwMode="auto">
            <a:xfrm>
              <a:off x="864" y="1127"/>
              <a:ext cx="687" cy="68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6" name="Oval 54"/>
            <p:cNvSpPr/>
            <p:nvPr/>
          </p:nvSpPr>
          <p:spPr bwMode="auto">
            <a:xfrm>
              <a:off x="2920" y="265"/>
              <a:ext cx="1311" cy="1094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17" name="Oval 55"/>
            <p:cNvSpPr/>
            <p:nvPr/>
          </p:nvSpPr>
          <p:spPr bwMode="auto">
            <a:xfrm>
              <a:off x="2721" y="364"/>
              <a:ext cx="1415" cy="1417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grpSp>
        <p:nvGrpSpPr>
          <p:cNvPr id="218" name="Group 6"/>
          <p:cNvGrpSpPr/>
          <p:nvPr/>
        </p:nvGrpSpPr>
        <p:grpSpPr bwMode="auto">
          <a:xfrm>
            <a:off x="8928894" y="3703638"/>
            <a:ext cx="944563" cy="625475"/>
            <a:chOff x="0" y="0"/>
            <a:chExt cx="5983" cy="3960"/>
          </a:xfrm>
        </p:grpSpPr>
        <p:sp>
          <p:nvSpPr>
            <p:cNvPr id="219" name="AutoShape 7"/>
            <p:cNvSpPr/>
            <p:nvPr/>
          </p:nvSpPr>
          <p:spPr bwMode="auto">
            <a:xfrm>
              <a:off x="1890" y="90"/>
              <a:ext cx="3957" cy="3402"/>
            </a:xfrm>
            <a:custGeom>
              <a:avLst/>
              <a:gdLst>
                <a:gd name="T0" fmla="*/ 577 w 21600"/>
                <a:gd name="T1" fmla="*/ 11364 h 21600"/>
                <a:gd name="T2" fmla="*/ 0 w 21600"/>
                <a:gd name="T3" fmla="*/ 21600 h 21600"/>
                <a:gd name="T4" fmla="*/ 21600 w 21600"/>
                <a:gd name="T5" fmla="*/ 0 h 21600"/>
                <a:gd name="T6" fmla="*/ 577 w 21600"/>
                <a:gd name="T7" fmla="*/ 11364 h 21600"/>
                <a:gd name="T8" fmla="*/ 577 w 21600"/>
                <a:gd name="T9" fmla="*/ 11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577" y="11364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577" y="11364"/>
                  </a:lnTo>
                  <a:close/>
                  <a:moveTo>
                    <a:pt x="577" y="11364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0" name="AutoShape 8"/>
            <p:cNvSpPr/>
            <p:nvPr/>
          </p:nvSpPr>
          <p:spPr bwMode="auto">
            <a:xfrm>
              <a:off x="1860" y="80"/>
              <a:ext cx="4052" cy="3473"/>
            </a:xfrm>
            <a:custGeom>
              <a:avLst/>
              <a:gdLst>
                <a:gd name="T0" fmla="*/ 338 w 21600"/>
                <a:gd name="T1" fmla="*/ 10512 h 21600"/>
                <a:gd name="T2" fmla="*/ 0 w 21600"/>
                <a:gd name="T3" fmla="*/ 21600 h 21600"/>
                <a:gd name="T4" fmla="*/ 2612 w 21600"/>
                <a:gd name="T5" fmla="*/ 12113 h 21600"/>
                <a:gd name="T6" fmla="*/ 21600 w 21600"/>
                <a:gd name="T7" fmla="*/ 0 h 21600"/>
                <a:gd name="T8" fmla="*/ 14474 w 21600"/>
                <a:gd name="T9" fmla="*/ 1859 h 21600"/>
                <a:gd name="T10" fmla="*/ 338 w 21600"/>
                <a:gd name="T11" fmla="*/ 10512 h 21600"/>
                <a:gd name="T12" fmla="*/ 338 w 21600"/>
                <a:gd name="T13" fmla="*/ 105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1600">
                  <a:moveTo>
                    <a:pt x="338" y="10512"/>
                  </a:moveTo>
                  <a:lnTo>
                    <a:pt x="0" y="21600"/>
                  </a:lnTo>
                  <a:lnTo>
                    <a:pt x="2612" y="12113"/>
                  </a:lnTo>
                  <a:lnTo>
                    <a:pt x="21600" y="0"/>
                  </a:lnTo>
                  <a:lnTo>
                    <a:pt x="14474" y="1859"/>
                  </a:lnTo>
                  <a:lnTo>
                    <a:pt x="338" y="10512"/>
                  </a:lnTo>
                  <a:close/>
                  <a:moveTo>
                    <a:pt x="338" y="10512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221" name="AutoShape 9"/>
            <p:cNvSpPr/>
            <p:nvPr/>
          </p:nvSpPr>
          <p:spPr bwMode="auto">
            <a:xfrm>
              <a:off x="0" y="0"/>
              <a:ext cx="5983" cy="1874"/>
            </a:xfrm>
            <a:custGeom>
              <a:avLst/>
              <a:gdLst>
                <a:gd name="T0" fmla="*/ 0 w 21600"/>
                <a:gd name="T1" fmla="*/ 1 h 21600"/>
                <a:gd name="T2" fmla="*/ 40 w 21600"/>
                <a:gd name="T3" fmla="*/ 1 h 21600"/>
                <a:gd name="T4" fmla="*/ 127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2991"/>
                  </a:moveTo>
                  <a:lnTo>
                    <a:pt x="6723" y="21600"/>
                  </a:lnTo>
                  <a:lnTo>
                    <a:pt x="21600" y="0"/>
                  </a:lnTo>
                  <a:lnTo>
                    <a:pt x="0" y="12991"/>
                  </a:lnTo>
                  <a:close/>
                  <a:moveTo>
                    <a:pt x="0" y="12991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22" name="AutoShape 10"/>
            <p:cNvSpPr/>
            <p:nvPr/>
          </p:nvSpPr>
          <p:spPr bwMode="auto">
            <a:xfrm>
              <a:off x="2341" y="30"/>
              <a:ext cx="3565" cy="3930"/>
            </a:xfrm>
            <a:custGeom>
              <a:avLst/>
              <a:gdLst>
                <a:gd name="T0" fmla="*/ 0 w 21600"/>
                <a:gd name="T1" fmla="*/ 12 h 21600"/>
                <a:gd name="T2" fmla="*/ 16 w 21600"/>
                <a:gd name="T3" fmla="*/ 0 h 21600"/>
                <a:gd name="T4" fmla="*/ 6 w 21600"/>
                <a:gd name="T5" fmla="*/ 24 h 21600"/>
                <a:gd name="T6" fmla="*/ 0 w 21600"/>
                <a:gd name="T7" fmla="*/ 12 h 21600"/>
                <a:gd name="T8" fmla="*/ 0 w 21600"/>
                <a:gd name="T9" fmla="*/ 12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10747"/>
                  </a:moveTo>
                  <a:lnTo>
                    <a:pt x="21600" y="0"/>
                  </a:lnTo>
                  <a:lnTo>
                    <a:pt x="7562" y="21600"/>
                  </a:lnTo>
                  <a:lnTo>
                    <a:pt x="0" y="10747"/>
                  </a:lnTo>
                  <a:close/>
                  <a:moveTo>
                    <a:pt x="0" y="10747"/>
                  </a:move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</p:grpSp>
      <p:sp>
        <p:nvSpPr>
          <p:cNvPr id="223" name="Slide Number Placeholder 11"/>
          <p:cNvSpPr txBox="1"/>
          <p:nvPr/>
        </p:nvSpPr>
        <p:spPr bwMode="auto">
          <a:xfrm>
            <a:off x="5700487" y="207904"/>
            <a:ext cx="169918" cy="184666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 anchorCtr="0" compatLnSpc="1"/>
          <a:lstStyle>
            <a:defPPr>
              <a:defRPr lang="zh-CN"/>
            </a:defPPr>
            <a:lvl1pPr marL="0" algn="r" defTabSz="913765" rtl="0" eaLnBrk="0" latinLnBrk="0" hangingPunct="0">
              <a:defRPr lang="zh-CN" altLang="en-US"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371475" indent="-142875" algn="l" defTabSz="913765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571500" indent="-114300" algn="l" defTabSz="913765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800100" indent="-114300" algn="l" defTabSz="913765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028700" indent="-114300" algn="l" defTabSz="913765" rtl="0" eaLnBrk="0" latinLnBrk="0" hangingPunct="0"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1257300" indent="-11430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1485900" indent="-11430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714500" indent="-11430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943100" indent="-11430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6C714B31-FB1C-224C-B0D5-9EDACCC5B587}" type="slidenum">
              <a:rPr lang="en-US" altLang="zh-CN" sz="1200" smtClean="0">
                <a:solidFill>
                  <a:schemeClr val="bg1"/>
                </a:solidFill>
                <a:latin typeface="Montserrat-Regular" charset="0"/>
                <a:ea typeface="ＭＳ Ｐゴシック" charset="0"/>
                <a:cs typeface="ＭＳ Ｐゴシック" charset="0"/>
              </a:rPr>
            </a:fld>
            <a:endParaRPr lang="en-US" altLang="zh-CN" sz="1200">
              <a:solidFill>
                <a:schemeClr val="bg1"/>
              </a:solidFill>
              <a:latin typeface="Montserrat-Regular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9090342" y="2203062"/>
            <a:ext cx="2147254" cy="866137"/>
            <a:chOff x="9477009" y="3764961"/>
            <a:chExt cx="2001228" cy="866137"/>
          </a:xfrm>
        </p:grpSpPr>
        <p:sp>
          <p:nvSpPr>
            <p:cNvPr id="225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6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383619" y="4646187"/>
            <a:ext cx="2147254" cy="866137"/>
            <a:chOff x="9477009" y="3764961"/>
            <a:chExt cx="2001228" cy="866137"/>
          </a:xfrm>
        </p:grpSpPr>
        <p:sp>
          <p:nvSpPr>
            <p:cNvPr id="228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9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5916136" y="2174210"/>
            <a:ext cx="2147254" cy="866137"/>
            <a:chOff x="9477009" y="3764961"/>
            <a:chExt cx="2001228" cy="866137"/>
          </a:xfrm>
        </p:grpSpPr>
        <p:sp>
          <p:nvSpPr>
            <p:cNvPr id="231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2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458793" y="2758920"/>
            <a:ext cx="2147254" cy="866137"/>
            <a:chOff x="9477009" y="3764961"/>
            <a:chExt cx="2001228" cy="866137"/>
          </a:xfrm>
        </p:grpSpPr>
        <p:sp>
          <p:nvSpPr>
            <p:cNvPr id="234" name="Rectangle 3"/>
            <p:cNvSpPr txBox="1">
              <a:spLocks noChangeArrowheads="1"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5" name="Rectangle 3"/>
            <p:cNvSpPr txBox="1">
              <a:spLocks noChangeArrowheads="1"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290945" y="2851785"/>
            <a:ext cx="5181600" cy="1216660"/>
          </a:xfrm>
          <a:prstGeom prst="rect">
            <a:avLst/>
          </a:prstGeom>
        </p:spPr>
        <p:txBody>
          <a:bodyPr wrap="square">
            <a:normAutofit fontScale="70000"/>
          </a:bodyPr>
          <a:lstStyle/>
          <a:p>
            <a:pPr defTabSz="913765">
              <a:lnSpc>
                <a:spcPct val="150000"/>
              </a:lnSpc>
            </a:pPr>
            <a:r>
              <a:rPr lang="x-none"/>
              <a:t>学习研究2篇论文：</a:t>
            </a:r>
            <a:endParaRPr lang="x-none"/>
          </a:p>
          <a:p>
            <a:pPr defTabSz="913765">
              <a:lnSpc>
                <a:spcPct val="150000"/>
              </a:lnSpc>
            </a:pPr>
            <a:r>
              <a:rPr lang="x-none"/>
              <a:t>1，Sequence to Sequence Learning with Neural Networks</a:t>
            </a:r>
            <a:endParaRPr lang="x-none"/>
          </a:p>
          <a:p>
            <a:pPr defTabSz="913765">
              <a:lnSpc>
                <a:spcPct val="150000"/>
              </a:lnSpc>
            </a:pPr>
            <a:r>
              <a:rPr lang="x-none"/>
              <a:t>2，A Neural Conversational Model</a:t>
            </a:r>
            <a:endParaRPr lang="x-none"/>
          </a:p>
          <a:p>
            <a:pPr defTabSz="913765">
              <a:lnSpc>
                <a:spcPct val="150000"/>
              </a:lnSpc>
            </a:pPr>
            <a:endParaRPr lang="x-none"/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第三部分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主要内容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5"/>
          <p:cNvSpPr/>
          <p:nvPr/>
        </p:nvSpPr>
        <p:spPr>
          <a:xfrm>
            <a:off x="0" y="4929581"/>
            <a:ext cx="12192000" cy="194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50" name="Freeform 19"/>
          <p:cNvSpPr/>
          <p:nvPr/>
        </p:nvSpPr>
        <p:spPr bwMode="auto">
          <a:xfrm>
            <a:off x="4890591" y="2017914"/>
            <a:ext cx="4949825" cy="2730500"/>
          </a:xfrm>
          <a:custGeom>
            <a:avLst/>
            <a:gdLst>
              <a:gd name="T0" fmla="*/ 1146 w 1317"/>
              <a:gd name="T1" fmla="*/ 19 h 725"/>
              <a:gd name="T2" fmla="*/ 975 w 1317"/>
              <a:gd name="T3" fmla="*/ 191 h 725"/>
              <a:gd name="T4" fmla="*/ 989 w 1317"/>
              <a:gd name="T5" fmla="*/ 259 h 725"/>
              <a:gd name="T6" fmla="*/ 912 w 1317"/>
              <a:gd name="T7" fmla="*/ 362 h 725"/>
              <a:gd name="T8" fmla="*/ 912 w 1317"/>
              <a:gd name="T9" fmla="*/ 362 h 725"/>
              <a:gd name="T10" fmla="*/ 884 w 1317"/>
              <a:gd name="T11" fmla="*/ 359 h 725"/>
              <a:gd name="T12" fmla="*/ 868 w 1317"/>
              <a:gd name="T13" fmla="*/ 360 h 725"/>
              <a:gd name="T14" fmla="*/ 868 w 1317"/>
              <a:gd name="T15" fmla="*/ 360 h 725"/>
              <a:gd name="T16" fmla="*/ 799 w 1317"/>
              <a:gd name="T17" fmla="*/ 249 h 725"/>
              <a:gd name="T18" fmla="*/ 819 w 1317"/>
              <a:gd name="T19" fmla="*/ 168 h 725"/>
              <a:gd name="T20" fmla="*/ 651 w 1317"/>
              <a:gd name="T21" fmla="*/ 0 h 725"/>
              <a:gd name="T22" fmla="*/ 483 w 1317"/>
              <a:gd name="T23" fmla="*/ 168 h 725"/>
              <a:gd name="T24" fmla="*/ 505 w 1317"/>
              <a:gd name="T25" fmla="*/ 250 h 725"/>
              <a:gd name="T26" fmla="*/ 505 w 1317"/>
              <a:gd name="T27" fmla="*/ 250 h 725"/>
              <a:gd name="T28" fmla="*/ 440 w 1317"/>
              <a:gd name="T29" fmla="*/ 339 h 725"/>
              <a:gd name="T30" fmla="*/ 441 w 1317"/>
              <a:gd name="T31" fmla="*/ 339 h 725"/>
              <a:gd name="T32" fmla="*/ 417 w 1317"/>
              <a:gd name="T33" fmla="*/ 337 h 725"/>
              <a:gd name="T34" fmla="*/ 356 w 1317"/>
              <a:gd name="T35" fmla="*/ 347 h 725"/>
              <a:gd name="T36" fmla="*/ 356 w 1317"/>
              <a:gd name="T37" fmla="*/ 347 h 725"/>
              <a:gd name="T38" fmla="*/ 285 w 1317"/>
              <a:gd name="T39" fmla="*/ 289 h 725"/>
              <a:gd name="T40" fmla="*/ 291 w 1317"/>
              <a:gd name="T41" fmla="*/ 245 h 725"/>
              <a:gd name="T42" fmla="*/ 146 w 1317"/>
              <a:gd name="T43" fmla="*/ 100 h 725"/>
              <a:gd name="T44" fmla="*/ 0 w 1317"/>
              <a:gd name="T45" fmla="*/ 245 h 725"/>
              <a:gd name="T46" fmla="*/ 146 w 1317"/>
              <a:gd name="T47" fmla="*/ 391 h 725"/>
              <a:gd name="T48" fmla="*/ 183 w 1317"/>
              <a:gd name="T49" fmla="*/ 386 h 725"/>
              <a:gd name="T50" fmla="*/ 237 w 1317"/>
              <a:gd name="T51" fmla="*/ 460 h 725"/>
              <a:gd name="T52" fmla="*/ 237 w 1317"/>
              <a:gd name="T53" fmla="*/ 460 h 725"/>
              <a:gd name="T54" fmla="*/ 223 w 1317"/>
              <a:gd name="T55" fmla="*/ 531 h 725"/>
              <a:gd name="T56" fmla="*/ 417 w 1317"/>
              <a:gd name="T57" fmla="*/ 725 h 725"/>
              <a:gd name="T58" fmla="*/ 611 w 1317"/>
              <a:gd name="T59" fmla="*/ 531 h 725"/>
              <a:gd name="T60" fmla="*/ 583 w 1317"/>
              <a:gd name="T61" fmla="*/ 430 h 725"/>
              <a:gd name="T62" fmla="*/ 637 w 1317"/>
              <a:gd name="T63" fmla="*/ 336 h 725"/>
              <a:gd name="T64" fmla="*/ 637 w 1317"/>
              <a:gd name="T65" fmla="*/ 336 h 725"/>
              <a:gd name="T66" fmla="*/ 651 w 1317"/>
              <a:gd name="T67" fmla="*/ 336 h 725"/>
              <a:gd name="T68" fmla="*/ 684 w 1317"/>
              <a:gd name="T69" fmla="*/ 333 h 725"/>
              <a:gd name="T70" fmla="*/ 770 w 1317"/>
              <a:gd name="T71" fmla="*/ 432 h 725"/>
              <a:gd name="T72" fmla="*/ 770 w 1317"/>
              <a:gd name="T73" fmla="*/ 432 h 725"/>
              <a:gd name="T74" fmla="*/ 758 w 1317"/>
              <a:gd name="T75" fmla="*/ 485 h 725"/>
              <a:gd name="T76" fmla="*/ 884 w 1317"/>
              <a:gd name="T77" fmla="*/ 611 h 725"/>
              <a:gd name="T78" fmla="*/ 1010 w 1317"/>
              <a:gd name="T79" fmla="*/ 485 h 725"/>
              <a:gd name="T80" fmla="*/ 1003 w 1317"/>
              <a:gd name="T81" fmla="*/ 443 h 725"/>
              <a:gd name="T82" fmla="*/ 1096 w 1317"/>
              <a:gd name="T83" fmla="*/ 355 h 725"/>
              <a:gd name="T84" fmla="*/ 1146 w 1317"/>
              <a:gd name="T85" fmla="*/ 362 h 725"/>
              <a:gd name="T86" fmla="*/ 1317 w 1317"/>
              <a:gd name="T87" fmla="*/ 191 h 725"/>
              <a:gd name="T88" fmla="*/ 1146 w 1317"/>
              <a:gd name="T89" fmla="*/ 19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17" h="725">
                <a:moveTo>
                  <a:pt x="1146" y="19"/>
                </a:moveTo>
                <a:cubicBezTo>
                  <a:pt x="1051" y="19"/>
                  <a:pt x="975" y="96"/>
                  <a:pt x="975" y="191"/>
                </a:cubicBezTo>
                <a:cubicBezTo>
                  <a:pt x="975" y="215"/>
                  <a:pt x="980" y="238"/>
                  <a:pt x="989" y="259"/>
                </a:cubicBezTo>
                <a:cubicBezTo>
                  <a:pt x="1018" y="327"/>
                  <a:pt x="965" y="374"/>
                  <a:pt x="912" y="362"/>
                </a:cubicBezTo>
                <a:cubicBezTo>
                  <a:pt x="912" y="362"/>
                  <a:pt x="912" y="362"/>
                  <a:pt x="912" y="362"/>
                </a:cubicBezTo>
                <a:cubicBezTo>
                  <a:pt x="903" y="360"/>
                  <a:pt x="894" y="359"/>
                  <a:pt x="884" y="359"/>
                </a:cubicBezTo>
                <a:cubicBezTo>
                  <a:pt x="879" y="359"/>
                  <a:pt x="873" y="359"/>
                  <a:pt x="868" y="360"/>
                </a:cubicBezTo>
                <a:cubicBezTo>
                  <a:pt x="868" y="360"/>
                  <a:pt x="868" y="360"/>
                  <a:pt x="868" y="360"/>
                </a:cubicBezTo>
                <a:cubicBezTo>
                  <a:pt x="812" y="367"/>
                  <a:pt x="764" y="314"/>
                  <a:pt x="799" y="249"/>
                </a:cubicBezTo>
                <a:cubicBezTo>
                  <a:pt x="812" y="225"/>
                  <a:pt x="819" y="197"/>
                  <a:pt x="819" y="168"/>
                </a:cubicBezTo>
                <a:cubicBezTo>
                  <a:pt x="819" y="75"/>
                  <a:pt x="744" y="0"/>
                  <a:pt x="651" y="0"/>
                </a:cubicBezTo>
                <a:cubicBezTo>
                  <a:pt x="558" y="0"/>
                  <a:pt x="483" y="75"/>
                  <a:pt x="483" y="168"/>
                </a:cubicBezTo>
                <a:cubicBezTo>
                  <a:pt x="483" y="198"/>
                  <a:pt x="491" y="226"/>
                  <a:pt x="505" y="250"/>
                </a:cubicBezTo>
                <a:cubicBezTo>
                  <a:pt x="505" y="250"/>
                  <a:pt x="505" y="250"/>
                  <a:pt x="505" y="250"/>
                </a:cubicBezTo>
                <a:cubicBezTo>
                  <a:pt x="529" y="294"/>
                  <a:pt x="499" y="346"/>
                  <a:pt x="440" y="339"/>
                </a:cubicBezTo>
                <a:cubicBezTo>
                  <a:pt x="441" y="339"/>
                  <a:pt x="441" y="339"/>
                  <a:pt x="441" y="339"/>
                </a:cubicBezTo>
                <a:cubicBezTo>
                  <a:pt x="433" y="338"/>
                  <a:pt x="425" y="337"/>
                  <a:pt x="417" y="337"/>
                </a:cubicBezTo>
                <a:cubicBezTo>
                  <a:pt x="396" y="337"/>
                  <a:pt x="375" y="341"/>
                  <a:pt x="356" y="347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06" y="364"/>
                  <a:pt x="273" y="327"/>
                  <a:pt x="285" y="289"/>
                </a:cubicBezTo>
                <a:cubicBezTo>
                  <a:pt x="289" y="275"/>
                  <a:pt x="291" y="261"/>
                  <a:pt x="291" y="245"/>
                </a:cubicBezTo>
                <a:cubicBezTo>
                  <a:pt x="291" y="165"/>
                  <a:pt x="226" y="100"/>
                  <a:pt x="146" y="100"/>
                </a:cubicBezTo>
                <a:cubicBezTo>
                  <a:pt x="66" y="100"/>
                  <a:pt x="0" y="165"/>
                  <a:pt x="0" y="245"/>
                </a:cubicBezTo>
                <a:cubicBezTo>
                  <a:pt x="0" y="326"/>
                  <a:pt x="66" y="391"/>
                  <a:pt x="146" y="391"/>
                </a:cubicBezTo>
                <a:cubicBezTo>
                  <a:pt x="159" y="391"/>
                  <a:pt x="171" y="389"/>
                  <a:pt x="183" y="386"/>
                </a:cubicBezTo>
                <a:cubicBezTo>
                  <a:pt x="221" y="377"/>
                  <a:pt x="256" y="411"/>
                  <a:pt x="237" y="460"/>
                </a:cubicBezTo>
                <a:cubicBezTo>
                  <a:pt x="237" y="460"/>
                  <a:pt x="237" y="460"/>
                  <a:pt x="237" y="460"/>
                </a:cubicBezTo>
                <a:cubicBezTo>
                  <a:pt x="228" y="482"/>
                  <a:pt x="223" y="506"/>
                  <a:pt x="223" y="531"/>
                </a:cubicBezTo>
                <a:cubicBezTo>
                  <a:pt x="223" y="638"/>
                  <a:pt x="310" y="725"/>
                  <a:pt x="417" y="725"/>
                </a:cubicBezTo>
                <a:cubicBezTo>
                  <a:pt x="525" y="725"/>
                  <a:pt x="611" y="638"/>
                  <a:pt x="611" y="531"/>
                </a:cubicBezTo>
                <a:cubicBezTo>
                  <a:pt x="611" y="494"/>
                  <a:pt x="601" y="460"/>
                  <a:pt x="583" y="430"/>
                </a:cubicBezTo>
                <a:cubicBezTo>
                  <a:pt x="553" y="380"/>
                  <a:pt x="587" y="331"/>
                  <a:pt x="637" y="336"/>
                </a:cubicBezTo>
                <a:cubicBezTo>
                  <a:pt x="637" y="336"/>
                  <a:pt x="637" y="336"/>
                  <a:pt x="637" y="336"/>
                </a:cubicBezTo>
                <a:cubicBezTo>
                  <a:pt x="642" y="336"/>
                  <a:pt x="647" y="336"/>
                  <a:pt x="651" y="336"/>
                </a:cubicBezTo>
                <a:cubicBezTo>
                  <a:pt x="663" y="336"/>
                  <a:pt x="673" y="335"/>
                  <a:pt x="684" y="333"/>
                </a:cubicBezTo>
                <a:cubicBezTo>
                  <a:pt x="757" y="319"/>
                  <a:pt x="793" y="381"/>
                  <a:pt x="770" y="432"/>
                </a:cubicBezTo>
                <a:cubicBezTo>
                  <a:pt x="770" y="432"/>
                  <a:pt x="770" y="432"/>
                  <a:pt x="770" y="432"/>
                </a:cubicBezTo>
                <a:cubicBezTo>
                  <a:pt x="762" y="448"/>
                  <a:pt x="758" y="466"/>
                  <a:pt x="758" y="485"/>
                </a:cubicBezTo>
                <a:cubicBezTo>
                  <a:pt x="758" y="555"/>
                  <a:pt x="815" y="611"/>
                  <a:pt x="884" y="611"/>
                </a:cubicBezTo>
                <a:cubicBezTo>
                  <a:pt x="954" y="611"/>
                  <a:pt x="1010" y="555"/>
                  <a:pt x="1010" y="485"/>
                </a:cubicBezTo>
                <a:cubicBezTo>
                  <a:pt x="1010" y="470"/>
                  <a:pt x="1008" y="456"/>
                  <a:pt x="1003" y="443"/>
                </a:cubicBezTo>
                <a:cubicBezTo>
                  <a:pt x="985" y="392"/>
                  <a:pt x="1026" y="334"/>
                  <a:pt x="1096" y="355"/>
                </a:cubicBezTo>
                <a:cubicBezTo>
                  <a:pt x="1112" y="360"/>
                  <a:pt x="1129" y="362"/>
                  <a:pt x="1146" y="362"/>
                </a:cubicBezTo>
                <a:cubicBezTo>
                  <a:pt x="1241" y="362"/>
                  <a:pt x="1317" y="285"/>
                  <a:pt x="1317" y="191"/>
                </a:cubicBezTo>
                <a:cubicBezTo>
                  <a:pt x="1317" y="96"/>
                  <a:pt x="1241" y="19"/>
                  <a:pt x="1146" y="1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4954091" y="2454477"/>
            <a:ext cx="969963" cy="974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5792291" y="3351414"/>
            <a:ext cx="1333500" cy="1336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6765429" y="2078239"/>
            <a:ext cx="1143000" cy="11445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798891" y="3429202"/>
            <a:ext cx="827088" cy="828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8614866" y="2152852"/>
            <a:ext cx="1165225" cy="116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6" name="Freeform 13"/>
          <p:cNvSpPr>
            <a:spLocks noChangeAspect="1" noEditPoints="1"/>
          </p:cNvSpPr>
          <p:nvPr/>
        </p:nvSpPr>
        <p:spPr bwMode="auto">
          <a:xfrm>
            <a:off x="8941653" y="2541248"/>
            <a:ext cx="527302" cy="476923"/>
          </a:xfrm>
          <a:custGeom>
            <a:avLst/>
            <a:gdLst/>
            <a:ahLst/>
            <a:cxnLst>
              <a:cxn ang="0">
                <a:pos x="75" y="16"/>
              </a:cxn>
              <a:cxn ang="0">
                <a:pos x="71" y="10"/>
              </a:cxn>
              <a:cxn ang="0">
                <a:pos x="83" y="5"/>
              </a:cxn>
              <a:cxn ang="0">
                <a:pos x="99" y="4"/>
              </a:cxn>
              <a:cxn ang="0">
                <a:pos x="75" y="16"/>
              </a:cxn>
              <a:cxn ang="0">
                <a:pos x="112" y="70"/>
              </a:cxn>
              <a:cxn ang="0">
                <a:pos x="61" y="99"/>
              </a:cxn>
              <a:cxn ang="0">
                <a:pos x="31" y="54"/>
              </a:cxn>
              <a:cxn ang="0">
                <a:pos x="27" y="56"/>
              </a:cxn>
              <a:cxn ang="0">
                <a:pos x="20" y="60"/>
              </a:cxn>
              <a:cxn ang="0">
                <a:pos x="0" y="39"/>
              </a:cxn>
              <a:cxn ang="0">
                <a:pos x="6" y="36"/>
              </a:cxn>
              <a:cxn ang="0">
                <a:pos x="19" y="42"/>
              </a:cxn>
              <a:cxn ang="0">
                <a:pos x="43" y="27"/>
              </a:cxn>
              <a:cxn ang="0">
                <a:pos x="16" y="6"/>
              </a:cxn>
              <a:cxn ang="0">
                <a:pos x="27" y="0"/>
              </a:cxn>
              <a:cxn ang="0">
                <a:pos x="58" y="17"/>
              </a:cxn>
              <a:cxn ang="0">
                <a:pos x="69" y="11"/>
              </a:cxn>
              <a:cxn ang="0">
                <a:pos x="75" y="20"/>
              </a:cxn>
              <a:cxn ang="0">
                <a:pos x="100" y="5"/>
              </a:cxn>
              <a:cxn ang="0">
                <a:pos x="91" y="18"/>
              </a:cxn>
              <a:cxn ang="0">
                <a:pos x="88" y="21"/>
              </a:cxn>
              <a:cxn ang="0">
                <a:pos x="112" y="70"/>
              </a:cxn>
              <a:cxn ang="0">
                <a:pos x="57" y="24"/>
              </a:cxn>
              <a:cxn ang="0">
                <a:pos x="61" y="28"/>
              </a:cxn>
              <a:cxn ang="0">
                <a:pos x="64" y="24"/>
              </a:cxn>
              <a:cxn ang="0">
                <a:pos x="61" y="20"/>
              </a:cxn>
              <a:cxn ang="0">
                <a:pos x="57" y="24"/>
              </a:cxn>
              <a:cxn ang="0">
                <a:pos x="47" y="30"/>
              </a:cxn>
              <a:cxn ang="0">
                <a:pos x="50" y="34"/>
              </a:cxn>
              <a:cxn ang="0">
                <a:pos x="54" y="30"/>
              </a:cxn>
              <a:cxn ang="0">
                <a:pos x="50" y="27"/>
              </a:cxn>
              <a:cxn ang="0">
                <a:pos x="47" y="30"/>
              </a:cxn>
              <a:cxn ang="0">
                <a:pos x="37" y="37"/>
              </a:cxn>
              <a:cxn ang="0">
                <a:pos x="40" y="40"/>
              </a:cxn>
              <a:cxn ang="0">
                <a:pos x="44" y="37"/>
              </a:cxn>
              <a:cxn ang="0">
                <a:pos x="40" y="33"/>
              </a:cxn>
              <a:cxn ang="0">
                <a:pos x="37" y="37"/>
              </a:cxn>
              <a:cxn ang="0">
                <a:pos x="88" y="21"/>
              </a:cxn>
              <a:cxn ang="0">
                <a:pos x="68" y="34"/>
              </a:cxn>
              <a:cxn ang="0">
                <a:pos x="68" y="70"/>
              </a:cxn>
              <a:cxn ang="0">
                <a:pos x="57" y="76"/>
              </a:cxn>
              <a:cxn ang="0">
                <a:pos x="52" y="43"/>
              </a:cxn>
              <a:cxn ang="0">
                <a:pos x="32" y="53"/>
              </a:cxn>
              <a:cxn ang="0">
                <a:pos x="60" y="91"/>
              </a:cxn>
              <a:cxn ang="0">
                <a:pos x="107" y="64"/>
              </a:cxn>
              <a:cxn ang="0">
                <a:pos x="88" y="21"/>
              </a:cxn>
            </a:cxnLst>
            <a:rect l="0" t="0" r="r" b="b"/>
            <a:pathLst>
              <a:path w="117" h="105">
                <a:moveTo>
                  <a:pt x="75" y="16"/>
                </a:moveTo>
                <a:cubicBezTo>
                  <a:pt x="71" y="10"/>
                  <a:pt x="71" y="10"/>
                  <a:pt x="71" y="10"/>
                </a:cubicBezTo>
                <a:cubicBezTo>
                  <a:pt x="77" y="7"/>
                  <a:pt x="80" y="5"/>
                  <a:pt x="83" y="5"/>
                </a:cubicBezTo>
                <a:cubicBezTo>
                  <a:pt x="87" y="4"/>
                  <a:pt x="96" y="1"/>
                  <a:pt x="99" y="4"/>
                </a:cubicBezTo>
                <a:lnTo>
                  <a:pt x="75" y="16"/>
                </a:lnTo>
                <a:close/>
                <a:moveTo>
                  <a:pt x="112" y="70"/>
                </a:moveTo>
                <a:cubicBezTo>
                  <a:pt x="106" y="92"/>
                  <a:pt x="83" y="105"/>
                  <a:pt x="61" y="99"/>
                </a:cubicBezTo>
                <a:cubicBezTo>
                  <a:pt x="41" y="93"/>
                  <a:pt x="28" y="74"/>
                  <a:pt x="31" y="54"/>
                </a:cubicBezTo>
                <a:cubicBezTo>
                  <a:pt x="28" y="55"/>
                  <a:pt x="27" y="56"/>
                  <a:pt x="27" y="56"/>
                </a:cubicBezTo>
                <a:cubicBezTo>
                  <a:pt x="20" y="60"/>
                  <a:pt x="20" y="60"/>
                  <a:pt x="20" y="60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6"/>
                  <a:pt x="6" y="36"/>
                  <a:pt x="6" y="36"/>
                </a:cubicBezTo>
                <a:cubicBezTo>
                  <a:pt x="19" y="42"/>
                  <a:pt x="19" y="42"/>
                  <a:pt x="19" y="42"/>
                </a:cubicBezTo>
                <a:cubicBezTo>
                  <a:pt x="22" y="40"/>
                  <a:pt x="31" y="34"/>
                  <a:pt x="43" y="27"/>
                </a:cubicBezTo>
                <a:cubicBezTo>
                  <a:pt x="16" y="6"/>
                  <a:pt x="16" y="6"/>
                  <a:pt x="16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58" y="17"/>
                  <a:pt x="58" y="17"/>
                  <a:pt x="58" y="17"/>
                </a:cubicBezTo>
                <a:cubicBezTo>
                  <a:pt x="62" y="15"/>
                  <a:pt x="66" y="13"/>
                  <a:pt x="69" y="11"/>
                </a:cubicBezTo>
                <a:cubicBezTo>
                  <a:pt x="75" y="20"/>
                  <a:pt x="75" y="20"/>
                  <a:pt x="75" y="20"/>
                </a:cubicBezTo>
                <a:cubicBezTo>
                  <a:pt x="100" y="5"/>
                  <a:pt x="100" y="5"/>
                  <a:pt x="100" y="5"/>
                </a:cubicBezTo>
                <a:cubicBezTo>
                  <a:pt x="101" y="9"/>
                  <a:pt x="94" y="16"/>
                  <a:pt x="91" y="18"/>
                </a:cubicBezTo>
                <a:cubicBezTo>
                  <a:pt x="90" y="19"/>
                  <a:pt x="89" y="20"/>
                  <a:pt x="88" y="21"/>
                </a:cubicBezTo>
                <a:cubicBezTo>
                  <a:pt x="107" y="29"/>
                  <a:pt x="117" y="49"/>
                  <a:pt x="112" y="70"/>
                </a:cubicBezTo>
                <a:close/>
                <a:moveTo>
                  <a:pt x="57" y="24"/>
                </a:moveTo>
                <a:cubicBezTo>
                  <a:pt x="57" y="26"/>
                  <a:pt x="59" y="28"/>
                  <a:pt x="61" y="28"/>
                </a:cubicBezTo>
                <a:cubicBezTo>
                  <a:pt x="63" y="28"/>
                  <a:pt x="64" y="26"/>
                  <a:pt x="64" y="24"/>
                </a:cubicBezTo>
                <a:cubicBezTo>
                  <a:pt x="64" y="22"/>
                  <a:pt x="63" y="20"/>
                  <a:pt x="61" y="20"/>
                </a:cubicBezTo>
                <a:cubicBezTo>
                  <a:pt x="59" y="20"/>
                  <a:pt x="57" y="22"/>
                  <a:pt x="57" y="24"/>
                </a:cubicBezTo>
                <a:close/>
                <a:moveTo>
                  <a:pt x="47" y="30"/>
                </a:moveTo>
                <a:cubicBezTo>
                  <a:pt x="47" y="32"/>
                  <a:pt x="48" y="34"/>
                  <a:pt x="50" y="34"/>
                </a:cubicBezTo>
                <a:cubicBezTo>
                  <a:pt x="52" y="34"/>
                  <a:pt x="54" y="32"/>
                  <a:pt x="54" y="30"/>
                </a:cubicBezTo>
                <a:cubicBezTo>
                  <a:pt x="54" y="28"/>
                  <a:pt x="52" y="27"/>
                  <a:pt x="50" y="27"/>
                </a:cubicBezTo>
                <a:cubicBezTo>
                  <a:pt x="48" y="27"/>
                  <a:pt x="47" y="28"/>
                  <a:pt x="47" y="30"/>
                </a:cubicBezTo>
                <a:close/>
                <a:moveTo>
                  <a:pt x="37" y="37"/>
                </a:moveTo>
                <a:cubicBezTo>
                  <a:pt x="37" y="39"/>
                  <a:pt x="38" y="40"/>
                  <a:pt x="40" y="40"/>
                </a:cubicBezTo>
                <a:cubicBezTo>
                  <a:pt x="42" y="40"/>
                  <a:pt x="44" y="39"/>
                  <a:pt x="44" y="37"/>
                </a:cubicBezTo>
                <a:cubicBezTo>
                  <a:pt x="44" y="35"/>
                  <a:pt x="42" y="33"/>
                  <a:pt x="40" y="33"/>
                </a:cubicBezTo>
                <a:cubicBezTo>
                  <a:pt x="38" y="33"/>
                  <a:pt x="37" y="35"/>
                  <a:pt x="37" y="37"/>
                </a:cubicBezTo>
                <a:close/>
                <a:moveTo>
                  <a:pt x="88" y="21"/>
                </a:moveTo>
                <a:cubicBezTo>
                  <a:pt x="83" y="25"/>
                  <a:pt x="76" y="29"/>
                  <a:pt x="68" y="34"/>
                </a:cubicBezTo>
                <a:cubicBezTo>
                  <a:pt x="68" y="70"/>
                  <a:pt x="68" y="70"/>
                  <a:pt x="68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2" y="43"/>
                  <a:pt x="52" y="43"/>
                  <a:pt x="52" y="43"/>
                </a:cubicBezTo>
                <a:cubicBezTo>
                  <a:pt x="44" y="47"/>
                  <a:pt x="37" y="51"/>
                  <a:pt x="32" y="53"/>
                </a:cubicBezTo>
                <a:cubicBezTo>
                  <a:pt x="31" y="70"/>
                  <a:pt x="43" y="86"/>
                  <a:pt x="60" y="91"/>
                </a:cubicBezTo>
                <a:cubicBezTo>
                  <a:pt x="81" y="96"/>
                  <a:pt x="102" y="85"/>
                  <a:pt x="107" y="64"/>
                </a:cubicBezTo>
                <a:cubicBezTo>
                  <a:pt x="112" y="47"/>
                  <a:pt x="103" y="29"/>
                  <a:pt x="88" y="2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7" name="Freeform 121"/>
          <p:cNvSpPr>
            <a:spLocks noChangeAspect="1" noEditPoints="1"/>
          </p:cNvSpPr>
          <p:nvPr/>
        </p:nvSpPr>
        <p:spPr bwMode="auto">
          <a:xfrm>
            <a:off x="7999067" y="3736231"/>
            <a:ext cx="426735" cy="214615"/>
          </a:xfrm>
          <a:custGeom>
            <a:avLst/>
            <a:gdLst/>
            <a:ahLst/>
            <a:cxnLst>
              <a:cxn ang="0">
                <a:pos x="49" y="52"/>
              </a:cxn>
              <a:cxn ang="0">
                <a:pos x="38" y="63"/>
              </a:cxn>
              <a:cxn ang="0">
                <a:pos x="27" y="52"/>
              </a:cxn>
              <a:cxn ang="0">
                <a:pos x="38" y="41"/>
              </a:cxn>
              <a:cxn ang="0">
                <a:pos x="49" y="52"/>
              </a:cxn>
              <a:cxn ang="0">
                <a:pos x="104" y="41"/>
              </a:cxn>
              <a:cxn ang="0">
                <a:pos x="93" y="52"/>
              </a:cxn>
              <a:cxn ang="0">
                <a:pos x="104" y="63"/>
              </a:cxn>
              <a:cxn ang="0">
                <a:pos x="115" y="52"/>
              </a:cxn>
              <a:cxn ang="0">
                <a:pos x="104" y="41"/>
              </a:cxn>
              <a:cxn ang="0">
                <a:pos x="128" y="37"/>
              </a:cxn>
              <a:cxn ang="0">
                <a:pos x="128" y="50"/>
              </a:cxn>
              <a:cxn ang="0">
                <a:pos x="128" y="53"/>
              </a:cxn>
              <a:cxn ang="0">
                <a:pos x="119" y="53"/>
              </a:cxn>
              <a:cxn ang="0">
                <a:pos x="104" y="37"/>
              </a:cxn>
              <a:cxn ang="0">
                <a:pos x="88" y="53"/>
              </a:cxn>
              <a:cxn ang="0">
                <a:pos x="53" y="53"/>
              </a:cxn>
              <a:cxn ang="0">
                <a:pos x="38" y="37"/>
              </a:cxn>
              <a:cxn ang="0">
                <a:pos x="22" y="53"/>
              </a:cxn>
              <a:cxn ang="0">
                <a:pos x="7" y="53"/>
              </a:cxn>
              <a:cxn ang="0">
                <a:pos x="27" y="23"/>
              </a:cxn>
              <a:cxn ang="0">
                <a:pos x="70" y="2"/>
              </a:cxn>
              <a:cxn ang="0">
                <a:pos x="128" y="37"/>
              </a:cxn>
              <a:cxn ang="0">
                <a:pos x="109" y="23"/>
              </a:cxn>
              <a:cxn ang="0">
                <a:pos x="79" y="8"/>
              </a:cxn>
              <a:cxn ang="0">
                <a:pos x="44" y="23"/>
              </a:cxn>
              <a:cxn ang="0">
                <a:pos x="109" y="23"/>
              </a:cxn>
            </a:cxnLst>
            <a:rect l="0" t="0" r="r" b="b"/>
            <a:pathLst>
              <a:path w="128" h="63">
                <a:moveTo>
                  <a:pt x="49" y="52"/>
                </a:moveTo>
                <a:cubicBezTo>
                  <a:pt x="49" y="58"/>
                  <a:pt x="44" y="63"/>
                  <a:pt x="38" y="63"/>
                </a:cubicBezTo>
                <a:cubicBezTo>
                  <a:pt x="32" y="63"/>
                  <a:pt x="27" y="58"/>
                  <a:pt x="27" y="52"/>
                </a:cubicBezTo>
                <a:cubicBezTo>
                  <a:pt x="27" y="46"/>
                  <a:pt x="32" y="41"/>
                  <a:pt x="38" y="41"/>
                </a:cubicBezTo>
                <a:cubicBezTo>
                  <a:pt x="44" y="41"/>
                  <a:pt x="49" y="46"/>
                  <a:pt x="49" y="52"/>
                </a:cubicBezTo>
                <a:close/>
                <a:moveTo>
                  <a:pt x="104" y="41"/>
                </a:moveTo>
                <a:cubicBezTo>
                  <a:pt x="98" y="41"/>
                  <a:pt x="93" y="46"/>
                  <a:pt x="93" y="52"/>
                </a:cubicBezTo>
                <a:cubicBezTo>
                  <a:pt x="93" y="58"/>
                  <a:pt x="98" y="63"/>
                  <a:pt x="104" y="63"/>
                </a:cubicBezTo>
                <a:cubicBezTo>
                  <a:pt x="110" y="63"/>
                  <a:pt x="115" y="58"/>
                  <a:pt x="115" y="52"/>
                </a:cubicBezTo>
                <a:cubicBezTo>
                  <a:pt x="115" y="46"/>
                  <a:pt x="110" y="41"/>
                  <a:pt x="104" y="41"/>
                </a:cubicBezTo>
                <a:close/>
                <a:moveTo>
                  <a:pt x="128" y="37"/>
                </a:move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8" y="53"/>
                  <a:pt x="128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9" y="43"/>
                  <a:pt x="112" y="37"/>
                  <a:pt x="104" y="37"/>
                </a:cubicBezTo>
                <a:cubicBezTo>
                  <a:pt x="95" y="37"/>
                  <a:pt x="88" y="43"/>
                  <a:pt x="8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43"/>
                  <a:pt x="46" y="37"/>
                  <a:pt x="38" y="37"/>
                </a:cubicBezTo>
                <a:cubicBezTo>
                  <a:pt x="29" y="37"/>
                  <a:pt x="22" y="43"/>
                  <a:pt x="22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0" y="28"/>
                  <a:pt x="27" y="23"/>
                </a:cubicBezTo>
                <a:cubicBezTo>
                  <a:pt x="34" y="22"/>
                  <a:pt x="40" y="4"/>
                  <a:pt x="70" y="2"/>
                </a:cubicBezTo>
                <a:cubicBezTo>
                  <a:pt x="115" y="0"/>
                  <a:pt x="126" y="22"/>
                  <a:pt x="128" y="37"/>
                </a:cubicBezTo>
                <a:close/>
                <a:moveTo>
                  <a:pt x="109" y="23"/>
                </a:moveTo>
                <a:cubicBezTo>
                  <a:pt x="109" y="23"/>
                  <a:pt x="106" y="8"/>
                  <a:pt x="79" y="8"/>
                </a:cubicBezTo>
                <a:cubicBezTo>
                  <a:pt x="53" y="8"/>
                  <a:pt x="51" y="16"/>
                  <a:pt x="44" y="23"/>
                </a:cubicBezTo>
                <a:lnTo>
                  <a:pt x="10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8" name="Freeform 132"/>
          <p:cNvSpPr>
            <a:spLocks noChangeAspect="1" noEditPoints="1"/>
          </p:cNvSpPr>
          <p:nvPr/>
        </p:nvSpPr>
        <p:spPr bwMode="auto">
          <a:xfrm>
            <a:off x="6216722" y="3789001"/>
            <a:ext cx="475052" cy="381538"/>
          </a:xfrm>
          <a:custGeom>
            <a:avLst/>
            <a:gdLst/>
            <a:ahLst/>
            <a:cxnLst>
              <a:cxn ang="0">
                <a:pos x="12" y="62"/>
              </a:cxn>
              <a:cxn ang="0">
                <a:pos x="41" y="62"/>
              </a:cxn>
              <a:cxn ang="0">
                <a:pos x="26" y="70"/>
              </a:cxn>
              <a:cxn ang="0">
                <a:pos x="26" y="54"/>
              </a:cxn>
              <a:cxn ang="0">
                <a:pos x="26" y="70"/>
              </a:cxn>
              <a:cxn ang="0">
                <a:pos x="77" y="22"/>
              </a:cxn>
              <a:cxn ang="0">
                <a:pos x="71" y="15"/>
              </a:cxn>
              <a:cxn ang="0">
                <a:pos x="74" y="0"/>
              </a:cxn>
              <a:cxn ang="0">
                <a:pos x="65" y="3"/>
              </a:cxn>
              <a:cxn ang="0">
                <a:pos x="61" y="8"/>
              </a:cxn>
              <a:cxn ang="0">
                <a:pos x="53" y="13"/>
              </a:cxn>
              <a:cxn ang="0">
                <a:pos x="55" y="15"/>
              </a:cxn>
              <a:cxn ang="0">
                <a:pos x="66" y="14"/>
              </a:cxn>
              <a:cxn ang="0">
                <a:pos x="67" y="26"/>
              </a:cxn>
              <a:cxn ang="0">
                <a:pos x="68" y="55"/>
              </a:cxn>
              <a:cxn ang="0">
                <a:pos x="49" y="55"/>
              </a:cxn>
              <a:cxn ang="0">
                <a:pos x="47" y="39"/>
              </a:cxn>
              <a:cxn ang="0">
                <a:pos x="54" y="35"/>
              </a:cxn>
              <a:cxn ang="0">
                <a:pos x="50" y="31"/>
              </a:cxn>
              <a:cxn ang="0">
                <a:pos x="16" y="34"/>
              </a:cxn>
              <a:cxn ang="0">
                <a:pos x="16" y="36"/>
              </a:cxn>
              <a:cxn ang="0">
                <a:pos x="0" y="61"/>
              </a:cxn>
              <a:cxn ang="0">
                <a:pos x="26" y="46"/>
              </a:cxn>
              <a:cxn ang="0">
                <a:pos x="67" y="61"/>
              </a:cxn>
              <a:cxn ang="0">
                <a:pos x="81" y="76"/>
              </a:cxn>
              <a:cxn ang="0">
                <a:pos x="85" y="48"/>
              </a:cxn>
              <a:cxn ang="0">
                <a:pos x="73" y="62"/>
              </a:cxn>
              <a:cxn ang="0">
                <a:pos x="73" y="61"/>
              </a:cxn>
              <a:cxn ang="0">
                <a:pos x="81" y="54"/>
              </a:cxn>
              <a:cxn ang="0">
                <a:pos x="81" y="70"/>
              </a:cxn>
              <a:cxn ang="0">
                <a:pos x="75" y="0"/>
              </a:cxn>
              <a:cxn ang="0">
                <a:pos x="75" y="15"/>
              </a:cxn>
            </a:cxnLst>
            <a:rect l="0" t="0" r="r" b="b"/>
            <a:pathLst>
              <a:path w="95" h="76">
                <a:moveTo>
                  <a:pt x="26" y="47"/>
                </a:moveTo>
                <a:cubicBezTo>
                  <a:pt x="19" y="47"/>
                  <a:pt x="12" y="54"/>
                  <a:pt x="12" y="62"/>
                </a:cubicBezTo>
                <a:cubicBezTo>
                  <a:pt x="12" y="70"/>
                  <a:pt x="19" y="76"/>
                  <a:pt x="26" y="76"/>
                </a:cubicBezTo>
                <a:cubicBezTo>
                  <a:pt x="34" y="76"/>
                  <a:pt x="41" y="70"/>
                  <a:pt x="41" y="62"/>
                </a:cubicBezTo>
                <a:cubicBezTo>
                  <a:pt x="41" y="54"/>
                  <a:pt x="34" y="47"/>
                  <a:pt x="26" y="47"/>
                </a:cubicBezTo>
                <a:close/>
                <a:moveTo>
                  <a:pt x="26" y="70"/>
                </a:moveTo>
                <a:cubicBezTo>
                  <a:pt x="22" y="70"/>
                  <a:pt x="19" y="66"/>
                  <a:pt x="19" y="62"/>
                </a:cubicBezTo>
                <a:cubicBezTo>
                  <a:pt x="19" y="57"/>
                  <a:pt x="22" y="54"/>
                  <a:pt x="26" y="54"/>
                </a:cubicBezTo>
                <a:cubicBezTo>
                  <a:pt x="31" y="54"/>
                  <a:pt x="34" y="57"/>
                  <a:pt x="34" y="62"/>
                </a:cubicBezTo>
                <a:cubicBezTo>
                  <a:pt x="34" y="66"/>
                  <a:pt x="31" y="70"/>
                  <a:pt x="26" y="70"/>
                </a:cubicBezTo>
                <a:close/>
                <a:moveTo>
                  <a:pt x="85" y="48"/>
                </a:moveTo>
                <a:cubicBezTo>
                  <a:pt x="77" y="22"/>
                  <a:pt x="77" y="22"/>
                  <a:pt x="77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71" y="15"/>
                  <a:pt x="71" y="15"/>
                  <a:pt x="71" y="15"/>
                </a:cubicBezTo>
                <a:cubicBezTo>
                  <a:pt x="72" y="16"/>
                  <a:pt x="73" y="16"/>
                  <a:pt x="74" y="16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0"/>
                  <a:pt x="69" y="1"/>
                  <a:pt x="67" y="3"/>
                </a:cubicBezTo>
                <a:cubicBezTo>
                  <a:pt x="67" y="3"/>
                  <a:pt x="66" y="3"/>
                  <a:pt x="65" y="3"/>
                </a:cubicBezTo>
                <a:cubicBezTo>
                  <a:pt x="65" y="4"/>
                  <a:pt x="65" y="4"/>
                  <a:pt x="65" y="4"/>
                </a:cubicBezTo>
                <a:cubicBezTo>
                  <a:pt x="63" y="4"/>
                  <a:pt x="61" y="6"/>
                  <a:pt x="61" y="8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3" y="12"/>
                  <a:pt x="53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5"/>
                  <a:pt x="54" y="15"/>
                  <a:pt x="55" y="15"/>
                </a:cubicBezTo>
                <a:cubicBezTo>
                  <a:pt x="63" y="13"/>
                  <a:pt x="63" y="13"/>
                  <a:pt x="63" y="13"/>
                </a:cubicBezTo>
                <a:cubicBezTo>
                  <a:pt x="64" y="13"/>
                  <a:pt x="65" y="14"/>
                  <a:pt x="66" y="14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6"/>
                  <a:pt x="67" y="26"/>
                  <a:pt x="67" y="26"/>
                </a:cubicBezTo>
                <a:cubicBezTo>
                  <a:pt x="74" y="49"/>
                  <a:pt x="74" y="49"/>
                  <a:pt x="74" y="49"/>
                </a:cubicBezTo>
                <a:cubicBezTo>
                  <a:pt x="72" y="50"/>
                  <a:pt x="70" y="52"/>
                  <a:pt x="68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6" y="54"/>
                  <a:pt x="44" y="50"/>
                  <a:pt x="44" y="46"/>
                </a:cubicBezTo>
                <a:cubicBezTo>
                  <a:pt x="44" y="43"/>
                  <a:pt x="45" y="41"/>
                  <a:pt x="47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37"/>
                  <a:pt x="54" y="35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2"/>
                  <a:pt x="52" y="31"/>
                  <a:pt x="5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18" y="31"/>
                  <a:pt x="16" y="32"/>
                  <a:pt x="16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9" y="38"/>
                  <a:pt x="0" y="48"/>
                  <a:pt x="0" y="55"/>
                </a:cubicBezTo>
                <a:cubicBezTo>
                  <a:pt x="0" y="61"/>
                  <a:pt x="0" y="61"/>
                  <a:pt x="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2"/>
                  <a:pt x="17" y="46"/>
                  <a:pt x="26" y="46"/>
                </a:cubicBezTo>
                <a:cubicBezTo>
                  <a:pt x="35" y="46"/>
                  <a:pt x="42" y="52"/>
                  <a:pt x="43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2"/>
                  <a:pt x="67" y="62"/>
                </a:cubicBezTo>
                <a:cubicBezTo>
                  <a:pt x="67" y="70"/>
                  <a:pt x="73" y="76"/>
                  <a:pt x="81" y="76"/>
                </a:cubicBezTo>
                <a:cubicBezTo>
                  <a:pt x="89" y="76"/>
                  <a:pt x="95" y="70"/>
                  <a:pt x="95" y="62"/>
                </a:cubicBezTo>
                <a:cubicBezTo>
                  <a:pt x="95" y="55"/>
                  <a:pt x="91" y="50"/>
                  <a:pt x="85" y="48"/>
                </a:cubicBezTo>
                <a:close/>
                <a:moveTo>
                  <a:pt x="81" y="70"/>
                </a:moveTo>
                <a:cubicBezTo>
                  <a:pt x="77" y="70"/>
                  <a:pt x="73" y="66"/>
                  <a:pt x="73" y="62"/>
                </a:cubicBezTo>
                <a:cubicBezTo>
                  <a:pt x="73" y="62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4" y="57"/>
                  <a:pt x="77" y="54"/>
                  <a:pt x="81" y="54"/>
                </a:cubicBezTo>
                <a:cubicBezTo>
                  <a:pt x="85" y="54"/>
                  <a:pt x="89" y="57"/>
                  <a:pt x="89" y="62"/>
                </a:cubicBezTo>
                <a:cubicBezTo>
                  <a:pt x="89" y="66"/>
                  <a:pt x="85" y="70"/>
                  <a:pt x="81" y="70"/>
                </a:cubicBezTo>
                <a:close/>
                <a:moveTo>
                  <a:pt x="75" y="15"/>
                </a:moveTo>
                <a:cubicBezTo>
                  <a:pt x="75" y="0"/>
                  <a:pt x="75" y="0"/>
                  <a:pt x="75" y="0"/>
                </a:cubicBezTo>
                <a:cubicBezTo>
                  <a:pt x="77" y="1"/>
                  <a:pt x="79" y="4"/>
                  <a:pt x="79" y="8"/>
                </a:cubicBezTo>
                <a:cubicBezTo>
                  <a:pt x="79" y="12"/>
                  <a:pt x="77" y="15"/>
                  <a:pt x="75" y="1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9" name="Freeform 138"/>
          <p:cNvSpPr>
            <a:spLocks noChangeAspect="1" noEditPoints="1"/>
          </p:cNvSpPr>
          <p:nvPr/>
        </p:nvSpPr>
        <p:spPr bwMode="auto">
          <a:xfrm>
            <a:off x="5220093" y="2794245"/>
            <a:ext cx="463488" cy="288840"/>
          </a:xfrm>
          <a:custGeom>
            <a:avLst/>
            <a:gdLst/>
            <a:ahLst/>
            <a:cxnLst>
              <a:cxn ang="0">
                <a:pos x="77" y="25"/>
              </a:cxn>
              <a:cxn ang="0">
                <a:pos x="70" y="2"/>
              </a:cxn>
              <a:cxn ang="0">
                <a:pos x="68" y="0"/>
              </a:cxn>
              <a:cxn ang="0">
                <a:pos x="54" y="2"/>
              </a:cxn>
              <a:cxn ang="0">
                <a:pos x="57" y="4"/>
              </a:cxn>
              <a:cxn ang="0">
                <a:pos x="73" y="20"/>
              </a:cxn>
              <a:cxn ang="0">
                <a:pos x="32" y="19"/>
              </a:cxn>
              <a:cxn ang="0">
                <a:pos x="43" y="18"/>
              </a:cxn>
              <a:cxn ang="0">
                <a:pos x="45" y="15"/>
              </a:cxn>
              <a:cxn ang="0">
                <a:pos x="27" y="12"/>
              </a:cxn>
              <a:cxn ang="0">
                <a:pos x="24" y="16"/>
              </a:cxn>
              <a:cxn ang="0">
                <a:pos x="30" y="18"/>
              </a:cxn>
              <a:cxn ang="0">
                <a:pos x="30" y="21"/>
              </a:cxn>
              <a:cxn ang="0">
                <a:pos x="20" y="24"/>
              </a:cxn>
              <a:cxn ang="0">
                <a:pos x="20" y="64"/>
              </a:cxn>
              <a:cxn ang="0">
                <a:pos x="51" y="47"/>
              </a:cxn>
              <a:cxn ang="0">
                <a:pos x="75" y="26"/>
              </a:cxn>
              <a:cxn ang="0">
                <a:pos x="83" y="64"/>
              </a:cxn>
              <a:cxn ang="0">
                <a:pos x="83" y="24"/>
              </a:cxn>
              <a:cxn ang="0">
                <a:pos x="48" y="44"/>
              </a:cxn>
              <a:cxn ang="0">
                <a:pos x="30" y="27"/>
              </a:cxn>
              <a:cxn ang="0">
                <a:pos x="25" y="44"/>
              </a:cxn>
              <a:cxn ang="0">
                <a:pos x="29" y="29"/>
              </a:cxn>
              <a:cxn ang="0">
                <a:pos x="25" y="44"/>
              </a:cxn>
              <a:cxn ang="0">
                <a:pos x="3" y="44"/>
              </a:cxn>
              <a:cxn ang="0">
                <a:pos x="26" y="28"/>
              </a:cxn>
              <a:cxn ang="0">
                <a:pos x="20" y="40"/>
              </a:cxn>
              <a:cxn ang="0">
                <a:pos x="20" y="49"/>
              </a:cxn>
              <a:cxn ang="0">
                <a:pos x="38" y="47"/>
              </a:cxn>
              <a:cxn ang="0">
                <a:pos x="51" y="43"/>
              </a:cxn>
              <a:cxn ang="0">
                <a:pos x="71" y="22"/>
              </a:cxn>
              <a:cxn ang="0">
                <a:pos x="83" y="62"/>
              </a:cxn>
              <a:cxn ang="0">
                <a:pos x="76" y="29"/>
              </a:cxn>
              <a:cxn ang="0">
                <a:pos x="78" y="44"/>
              </a:cxn>
              <a:cxn ang="0">
                <a:pos x="87" y="44"/>
              </a:cxn>
              <a:cxn ang="0">
                <a:pos x="83" y="40"/>
              </a:cxn>
              <a:cxn ang="0">
                <a:pos x="83" y="27"/>
              </a:cxn>
              <a:cxn ang="0">
                <a:pos x="83" y="62"/>
              </a:cxn>
            </a:cxnLst>
            <a:rect l="0" t="0" r="r" b="b"/>
            <a:pathLst>
              <a:path w="103" h="64">
                <a:moveTo>
                  <a:pt x="83" y="24"/>
                </a:moveTo>
                <a:cubicBezTo>
                  <a:pt x="81" y="24"/>
                  <a:pt x="79" y="25"/>
                  <a:pt x="77" y="25"/>
                </a:cubicBezTo>
                <a:cubicBezTo>
                  <a:pt x="70" y="3"/>
                  <a:pt x="70" y="3"/>
                  <a:pt x="70" y="3"/>
                </a:cubicBezTo>
                <a:cubicBezTo>
                  <a:pt x="70" y="3"/>
                  <a:pt x="70" y="3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1"/>
                  <a:pt x="69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1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5" y="4"/>
                  <a:pt x="57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73" y="20"/>
                  <a:pt x="73" y="20"/>
                  <a:pt x="7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4" y="18"/>
                  <a:pt x="45" y="17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3"/>
                  <a:pt x="44" y="12"/>
                  <a:pt x="4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2"/>
                  <a:pt x="24" y="13"/>
                  <a:pt x="24" y="15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7"/>
                  <a:pt x="26" y="18"/>
                  <a:pt x="27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7" y="26"/>
                  <a:pt x="27" y="26"/>
                  <a:pt x="27" y="26"/>
                </a:cubicBezTo>
                <a:cubicBezTo>
                  <a:pt x="25" y="25"/>
                  <a:pt x="23" y="24"/>
                  <a:pt x="20" y="24"/>
                </a:cubicBezTo>
                <a:cubicBezTo>
                  <a:pt x="9" y="24"/>
                  <a:pt x="0" y="33"/>
                  <a:pt x="0" y="44"/>
                </a:cubicBezTo>
                <a:cubicBezTo>
                  <a:pt x="0" y="55"/>
                  <a:pt x="9" y="64"/>
                  <a:pt x="20" y="64"/>
                </a:cubicBezTo>
                <a:cubicBezTo>
                  <a:pt x="31" y="64"/>
                  <a:pt x="39" y="57"/>
                  <a:pt x="4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74" y="23"/>
                  <a:pt x="74" y="23"/>
                  <a:pt x="74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68" y="29"/>
                  <a:pt x="63" y="36"/>
                  <a:pt x="63" y="44"/>
                </a:cubicBezTo>
                <a:cubicBezTo>
                  <a:pt x="63" y="55"/>
                  <a:pt x="72" y="64"/>
                  <a:pt x="83" y="64"/>
                </a:cubicBezTo>
                <a:cubicBezTo>
                  <a:pt x="94" y="64"/>
                  <a:pt x="103" y="55"/>
                  <a:pt x="103" y="44"/>
                </a:cubicBezTo>
                <a:cubicBezTo>
                  <a:pt x="103" y="33"/>
                  <a:pt x="94" y="24"/>
                  <a:pt x="83" y="24"/>
                </a:cubicBezTo>
                <a:close/>
                <a:moveTo>
                  <a:pt x="32" y="23"/>
                </a:moveTo>
                <a:cubicBezTo>
                  <a:pt x="48" y="44"/>
                  <a:pt x="48" y="44"/>
                  <a:pt x="48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37"/>
                  <a:pt x="36" y="30"/>
                  <a:pt x="30" y="27"/>
                </a:cubicBezTo>
                <a:lnTo>
                  <a:pt x="32" y="23"/>
                </a:lnTo>
                <a:close/>
                <a:moveTo>
                  <a:pt x="25" y="44"/>
                </a:moveTo>
                <a:cubicBezTo>
                  <a:pt x="25" y="43"/>
                  <a:pt x="24" y="42"/>
                  <a:pt x="23" y="41"/>
                </a:cubicBezTo>
                <a:cubicBezTo>
                  <a:pt x="29" y="29"/>
                  <a:pt x="29" y="29"/>
                  <a:pt x="29" y="29"/>
                </a:cubicBezTo>
                <a:cubicBezTo>
                  <a:pt x="34" y="32"/>
                  <a:pt x="38" y="38"/>
                  <a:pt x="38" y="44"/>
                </a:cubicBezTo>
                <a:lnTo>
                  <a:pt x="25" y="44"/>
                </a:lnTo>
                <a:close/>
                <a:moveTo>
                  <a:pt x="20" y="62"/>
                </a:moveTo>
                <a:cubicBezTo>
                  <a:pt x="11" y="62"/>
                  <a:pt x="3" y="54"/>
                  <a:pt x="3" y="44"/>
                </a:cubicBezTo>
                <a:cubicBezTo>
                  <a:pt x="3" y="35"/>
                  <a:pt x="11" y="27"/>
                  <a:pt x="20" y="27"/>
                </a:cubicBezTo>
                <a:cubicBezTo>
                  <a:pt x="23" y="27"/>
                  <a:pt x="24" y="27"/>
                  <a:pt x="26" y="28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40"/>
                  <a:pt x="20" y="40"/>
                </a:cubicBezTo>
                <a:cubicBezTo>
                  <a:pt x="18" y="40"/>
                  <a:pt x="16" y="42"/>
                  <a:pt x="16" y="44"/>
                </a:cubicBezTo>
                <a:cubicBezTo>
                  <a:pt x="16" y="47"/>
                  <a:pt x="18" y="49"/>
                  <a:pt x="20" y="49"/>
                </a:cubicBezTo>
                <a:cubicBezTo>
                  <a:pt x="22" y="49"/>
                  <a:pt x="24" y="48"/>
                  <a:pt x="24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6" y="55"/>
                  <a:pt x="29" y="62"/>
                  <a:pt x="20" y="62"/>
                </a:cubicBezTo>
                <a:close/>
                <a:moveTo>
                  <a:pt x="51" y="43"/>
                </a:moveTo>
                <a:cubicBezTo>
                  <a:pt x="35" y="22"/>
                  <a:pt x="35" y="22"/>
                  <a:pt x="35" y="22"/>
                </a:cubicBezTo>
                <a:cubicBezTo>
                  <a:pt x="71" y="22"/>
                  <a:pt x="71" y="22"/>
                  <a:pt x="71" y="22"/>
                </a:cubicBezTo>
                <a:lnTo>
                  <a:pt x="51" y="43"/>
                </a:lnTo>
                <a:close/>
                <a:moveTo>
                  <a:pt x="83" y="62"/>
                </a:moveTo>
                <a:cubicBezTo>
                  <a:pt x="73" y="62"/>
                  <a:pt x="65" y="54"/>
                  <a:pt x="65" y="44"/>
                </a:cubicBezTo>
                <a:cubicBezTo>
                  <a:pt x="65" y="37"/>
                  <a:pt x="70" y="31"/>
                  <a:pt x="76" y="29"/>
                </a:cubicBezTo>
                <a:cubicBezTo>
                  <a:pt x="80" y="41"/>
                  <a:pt x="80" y="41"/>
                  <a:pt x="80" y="41"/>
                </a:cubicBezTo>
                <a:cubicBezTo>
                  <a:pt x="79" y="42"/>
                  <a:pt x="78" y="43"/>
                  <a:pt x="78" y="44"/>
                </a:cubicBezTo>
                <a:cubicBezTo>
                  <a:pt x="78" y="47"/>
                  <a:pt x="80" y="49"/>
                  <a:pt x="83" y="49"/>
                </a:cubicBezTo>
                <a:cubicBezTo>
                  <a:pt x="85" y="49"/>
                  <a:pt x="87" y="47"/>
                  <a:pt x="87" y="44"/>
                </a:cubicBezTo>
                <a:cubicBezTo>
                  <a:pt x="87" y="42"/>
                  <a:pt x="85" y="40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78" y="28"/>
                  <a:pt x="78" y="28"/>
                  <a:pt x="78" y="28"/>
                </a:cubicBezTo>
                <a:cubicBezTo>
                  <a:pt x="80" y="27"/>
                  <a:pt x="81" y="27"/>
                  <a:pt x="83" y="27"/>
                </a:cubicBezTo>
                <a:cubicBezTo>
                  <a:pt x="92" y="27"/>
                  <a:pt x="100" y="35"/>
                  <a:pt x="100" y="44"/>
                </a:cubicBezTo>
                <a:cubicBezTo>
                  <a:pt x="100" y="54"/>
                  <a:pt x="92" y="62"/>
                  <a:pt x="83" y="6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0" name="Freeform 162"/>
          <p:cNvSpPr>
            <a:spLocks noChangeAspect="1" noEditPoints="1"/>
          </p:cNvSpPr>
          <p:nvPr/>
        </p:nvSpPr>
        <p:spPr bwMode="auto">
          <a:xfrm>
            <a:off x="7131766" y="2360526"/>
            <a:ext cx="386240" cy="463488"/>
          </a:xfrm>
          <a:custGeom>
            <a:avLst/>
            <a:gdLst/>
            <a:ahLst/>
            <a:cxnLst>
              <a:cxn ang="0">
                <a:pos x="83" y="63"/>
              </a:cxn>
              <a:cxn ang="0">
                <a:pos x="52" y="76"/>
              </a:cxn>
              <a:cxn ang="0">
                <a:pos x="51" y="25"/>
              </a:cxn>
              <a:cxn ang="0">
                <a:pos x="83" y="63"/>
              </a:cxn>
              <a:cxn ang="0">
                <a:pos x="18" y="63"/>
              </a:cxn>
              <a:cxn ang="0">
                <a:pos x="48" y="76"/>
              </a:cxn>
              <a:cxn ang="0">
                <a:pos x="49" y="15"/>
              </a:cxn>
              <a:cxn ang="0">
                <a:pos x="18" y="63"/>
              </a:cxn>
              <a:cxn ang="0">
                <a:pos x="60" y="7"/>
              </a:cxn>
              <a:cxn ang="0">
                <a:pos x="47" y="0"/>
              </a:cxn>
              <a:cxn ang="0">
                <a:pos x="47" y="12"/>
              </a:cxn>
              <a:cxn ang="0">
                <a:pos x="60" y="7"/>
              </a:cxn>
              <a:cxn ang="0">
                <a:pos x="58" y="101"/>
              </a:cxn>
              <a:cxn ang="0">
                <a:pos x="82" y="82"/>
              </a:cxn>
              <a:cxn ang="0">
                <a:pos x="0" y="82"/>
              </a:cxn>
              <a:cxn ang="0">
                <a:pos x="58" y="101"/>
              </a:cxn>
            </a:cxnLst>
            <a:rect l="0" t="0" r="r" b="b"/>
            <a:pathLst>
              <a:path w="86" h="102">
                <a:moveTo>
                  <a:pt x="83" y="63"/>
                </a:moveTo>
                <a:cubicBezTo>
                  <a:pt x="81" y="71"/>
                  <a:pt x="52" y="76"/>
                  <a:pt x="52" y="76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5"/>
                  <a:pt x="86" y="51"/>
                  <a:pt x="83" y="63"/>
                </a:cubicBezTo>
                <a:close/>
                <a:moveTo>
                  <a:pt x="18" y="63"/>
                </a:moveTo>
                <a:cubicBezTo>
                  <a:pt x="20" y="71"/>
                  <a:pt x="48" y="76"/>
                  <a:pt x="48" y="76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14" y="49"/>
                  <a:pt x="18" y="63"/>
                </a:cubicBezTo>
                <a:close/>
                <a:moveTo>
                  <a:pt x="60" y="7"/>
                </a:moveTo>
                <a:cubicBezTo>
                  <a:pt x="47" y="0"/>
                  <a:pt x="47" y="0"/>
                  <a:pt x="47" y="0"/>
                </a:cubicBezTo>
                <a:cubicBezTo>
                  <a:pt x="47" y="12"/>
                  <a:pt x="47" y="12"/>
                  <a:pt x="47" y="12"/>
                </a:cubicBezTo>
                <a:lnTo>
                  <a:pt x="60" y="7"/>
                </a:lnTo>
                <a:close/>
                <a:moveTo>
                  <a:pt x="58" y="101"/>
                </a:moveTo>
                <a:cubicBezTo>
                  <a:pt x="75" y="100"/>
                  <a:pt x="82" y="82"/>
                  <a:pt x="82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90"/>
                  <a:pt x="40" y="102"/>
                  <a:pt x="58" y="10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1" name="Oval 22"/>
          <p:cNvSpPr>
            <a:spLocks noChangeAspect="1"/>
          </p:cNvSpPr>
          <p:nvPr/>
        </p:nvSpPr>
        <p:spPr>
          <a:xfrm>
            <a:off x="10057617" y="2416896"/>
            <a:ext cx="180000" cy="18000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 Light"/>
            </a:endParaRPr>
          </a:p>
        </p:txBody>
      </p:sp>
      <p:sp>
        <p:nvSpPr>
          <p:cNvPr id="62" name="Oval 24"/>
          <p:cNvSpPr>
            <a:spLocks noChangeAspect="1"/>
          </p:cNvSpPr>
          <p:nvPr/>
        </p:nvSpPr>
        <p:spPr>
          <a:xfrm>
            <a:off x="10057617" y="2835924"/>
            <a:ext cx="180000" cy="1800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 Light"/>
            </a:endParaRPr>
          </a:p>
        </p:txBody>
      </p:sp>
      <p:sp>
        <p:nvSpPr>
          <p:cNvPr id="63" name="Oval 25"/>
          <p:cNvSpPr>
            <a:spLocks noChangeAspect="1"/>
          </p:cNvSpPr>
          <p:nvPr/>
        </p:nvSpPr>
        <p:spPr>
          <a:xfrm>
            <a:off x="10054067" y="3254952"/>
            <a:ext cx="180000" cy="180000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 Light"/>
            </a:endParaRPr>
          </a:p>
        </p:txBody>
      </p:sp>
      <p:sp>
        <p:nvSpPr>
          <p:cNvPr id="64" name="Oval 26"/>
          <p:cNvSpPr>
            <a:spLocks noChangeAspect="1"/>
          </p:cNvSpPr>
          <p:nvPr/>
        </p:nvSpPr>
        <p:spPr>
          <a:xfrm>
            <a:off x="10054067" y="3673980"/>
            <a:ext cx="180000" cy="180000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 Light"/>
            </a:endParaRPr>
          </a:p>
        </p:txBody>
      </p:sp>
      <p:sp>
        <p:nvSpPr>
          <p:cNvPr id="65" name="Oval 27"/>
          <p:cNvSpPr>
            <a:spLocks noChangeAspect="1"/>
          </p:cNvSpPr>
          <p:nvPr/>
        </p:nvSpPr>
        <p:spPr>
          <a:xfrm>
            <a:off x="10061711" y="4093008"/>
            <a:ext cx="180000" cy="1800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>
                  <a:lumMod val="65000"/>
                </a:schemeClr>
              </a:solidFill>
              <a:latin typeface="Lato Light"/>
            </a:endParaRPr>
          </a:p>
        </p:txBody>
      </p:sp>
      <p:sp>
        <p:nvSpPr>
          <p:cNvPr id="66" name="Title 1"/>
          <p:cNvSpPr txBox="1"/>
          <p:nvPr/>
        </p:nvSpPr>
        <p:spPr>
          <a:xfrm>
            <a:off x="10309951" y="2318902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Lato Light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7" name="Title 1"/>
          <p:cNvSpPr txBox="1"/>
          <p:nvPr/>
        </p:nvSpPr>
        <p:spPr>
          <a:xfrm>
            <a:off x="10309951" y="27318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2"/>
                </a:solidFill>
                <a:latin typeface="Lato Light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10309950" y="3163173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3"/>
                </a:solidFill>
                <a:latin typeface="Lato Light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69" name="Title 1"/>
          <p:cNvSpPr txBox="1"/>
          <p:nvPr/>
        </p:nvSpPr>
        <p:spPr>
          <a:xfrm>
            <a:off x="10309949" y="3566600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4"/>
                </a:solidFill>
                <a:latin typeface="Lato Light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0" name="Title 1"/>
          <p:cNvSpPr txBox="1"/>
          <p:nvPr/>
        </p:nvSpPr>
        <p:spPr>
          <a:xfrm>
            <a:off x="10309949" y="3996291"/>
            <a:ext cx="1186649" cy="363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chemeClr val="accent5"/>
                </a:solidFill>
                <a:latin typeface="Lato Light"/>
                <a:ea typeface="Roboto Light" panose="02000000000000000000" pitchFamily="2" charset="0"/>
              </a:rPr>
              <a:t>标题文本预设</a:t>
            </a:r>
          </a:p>
        </p:txBody>
      </p:sp>
      <p:sp>
        <p:nvSpPr>
          <p:cNvPr id="71" name="TextBox 34"/>
          <p:cNvSpPr txBox="1"/>
          <p:nvPr/>
        </p:nvSpPr>
        <p:spPr>
          <a:xfrm>
            <a:off x="4890590" y="5015146"/>
            <a:ext cx="6582273" cy="10650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 Light"/>
              </a:rPr>
              <a:t>此部分内容作为文字排版占位显示（建议使用主题字体）</a:t>
            </a:r>
            <a:endParaRPr lang="zh-CN" altLang="en-US" sz="1100" dirty="0">
              <a:solidFill>
                <a:schemeClr val="bg1"/>
              </a:solidFill>
              <a:latin typeface="Lato Light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Lato Light"/>
              </a:rPr>
              <a:t>如需更改请在（设置形状格式）菜单下（文本选项）中调整</a:t>
            </a:r>
            <a:endParaRPr lang="en-US" sz="1100" dirty="0">
              <a:solidFill>
                <a:schemeClr val="bg1"/>
              </a:solidFill>
              <a:latin typeface="Lato Light"/>
            </a:endParaRPr>
          </a:p>
        </p:txBody>
      </p:sp>
      <p:graphicFrame>
        <p:nvGraphicFramePr>
          <p:cNvPr id="72" name="图示 71"/>
          <p:cNvGraphicFramePr/>
          <p:nvPr/>
        </p:nvGraphicFramePr>
        <p:xfrm>
          <a:off x="719667" y="1123950"/>
          <a:ext cx="3949627" cy="574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29" name="Arc 91"/>
          <p:cNvSpPr/>
          <p:nvPr/>
        </p:nvSpPr>
        <p:spPr>
          <a:xfrm rot="8100000">
            <a:off x="1787567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92"/>
          <p:cNvSpPr/>
          <p:nvPr/>
        </p:nvSpPr>
        <p:spPr>
          <a:xfrm rot="8100000">
            <a:off x="3889934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93"/>
          <p:cNvSpPr/>
          <p:nvPr/>
        </p:nvSpPr>
        <p:spPr>
          <a:xfrm rot="8100000">
            <a:off x="5992300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94"/>
          <p:cNvSpPr/>
          <p:nvPr/>
        </p:nvSpPr>
        <p:spPr>
          <a:xfrm rot="8100000">
            <a:off x="8094668" y="2092431"/>
            <a:ext cx="2314753" cy="2314754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95"/>
          <p:cNvGrpSpPr/>
          <p:nvPr/>
        </p:nvGrpSpPr>
        <p:grpSpPr>
          <a:xfrm>
            <a:off x="1059232" y="2064624"/>
            <a:ext cx="1669055" cy="1663920"/>
            <a:chOff x="2006600" y="1293622"/>
            <a:chExt cx="1320800" cy="1316736"/>
          </a:xfrm>
        </p:grpSpPr>
        <p:sp>
          <p:nvSpPr>
            <p:cNvPr id="34" name="Diamond 96"/>
            <p:cNvSpPr/>
            <p:nvPr/>
          </p:nvSpPr>
          <p:spPr>
            <a:xfrm rot="16200000">
              <a:off x="2008632" y="1291590"/>
              <a:ext cx="1316736" cy="1320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97"/>
            <p:cNvSpPr/>
            <p:nvPr/>
          </p:nvSpPr>
          <p:spPr>
            <a:xfrm>
              <a:off x="2312290" y="1597281"/>
              <a:ext cx="709418" cy="709418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98"/>
          <p:cNvSpPr/>
          <p:nvPr/>
        </p:nvSpPr>
        <p:spPr>
          <a:xfrm>
            <a:off x="1640994" y="3776045"/>
            <a:ext cx="505533" cy="505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grpSp>
        <p:nvGrpSpPr>
          <p:cNvPr id="37" name="Group 99"/>
          <p:cNvGrpSpPr/>
          <p:nvPr/>
        </p:nvGrpSpPr>
        <p:grpSpPr>
          <a:xfrm>
            <a:off x="3169155" y="2064624"/>
            <a:ext cx="1663919" cy="1663920"/>
            <a:chOff x="1993900" y="1293622"/>
            <a:chExt cx="1316736" cy="1316736"/>
          </a:xfrm>
        </p:grpSpPr>
        <p:sp>
          <p:nvSpPr>
            <p:cNvPr id="38" name="Diamond 100"/>
            <p:cNvSpPr/>
            <p:nvPr/>
          </p:nvSpPr>
          <p:spPr>
            <a:xfrm rot="16200000">
              <a:off x="1993900" y="1293622"/>
              <a:ext cx="1316736" cy="131673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01"/>
            <p:cNvSpPr/>
            <p:nvPr/>
          </p:nvSpPr>
          <p:spPr>
            <a:xfrm>
              <a:off x="2295652" y="1595373"/>
              <a:ext cx="713232" cy="71323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102"/>
          <p:cNvSpPr/>
          <p:nvPr/>
        </p:nvSpPr>
        <p:spPr>
          <a:xfrm>
            <a:off x="3743361" y="3776045"/>
            <a:ext cx="505533" cy="5055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41" name="Group 103"/>
          <p:cNvGrpSpPr/>
          <p:nvPr/>
        </p:nvGrpSpPr>
        <p:grpSpPr>
          <a:xfrm>
            <a:off x="5251067" y="2064624"/>
            <a:ext cx="1663919" cy="1663920"/>
            <a:chOff x="2057400" y="1293622"/>
            <a:chExt cx="1316736" cy="1316736"/>
          </a:xfrm>
        </p:grpSpPr>
        <p:sp>
          <p:nvSpPr>
            <p:cNvPr id="42" name="Diamond 106"/>
            <p:cNvSpPr/>
            <p:nvPr/>
          </p:nvSpPr>
          <p:spPr>
            <a:xfrm rot="16200000">
              <a:off x="2057400" y="1293622"/>
              <a:ext cx="1316736" cy="1316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07"/>
            <p:cNvSpPr/>
            <p:nvPr/>
          </p:nvSpPr>
          <p:spPr>
            <a:xfrm>
              <a:off x="2359152" y="1595373"/>
              <a:ext cx="713232" cy="71323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108"/>
          <p:cNvSpPr/>
          <p:nvPr/>
        </p:nvSpPr>
        <p:spPr>
          <a:xfrm>
            <a:off x="5845727" y="3776045"/>
            <a:ext cx="505533" cy="505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grpSp>
        <p:nvGrpSpPr>
          <p:cNvPr id="45" name="Group 109"/>
          <p:cNvGrpSpPr/>
          <p:nvPr/>
        </p:nvGrpSpPr>
        <p:grpSpPr>
          <a:xfrm>
            <a:off x="7363915" y="2064624"/>
            <a:ext cx="1663919" cy="1663920"/>
            <a:chOff x="2044700" y="1293622"/>
            <a:chExt cx="1316736" cy="1316736"/>
          </a:xfrm>
        </p:grpSpPr>
        <p:sp>
          <p:nvSpPr>
            <p:cNvPr id="46" name="Diamond 110"/>
            <p:cNvSpPr/>
            <p:nvPr/>
          </p:nvSpPr>
          <p:spPr>
            <a:xfrm rot="16200000">
              <a:off x="2044700" y="1293622"/>
              <a:ext cx="1316736" cy="1316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66"/>
            <p:cNvSpPr/>
            <p:nvPr/>
          </p:nvSpPr>
          <p:spPr>
            <a:xfrm>
              <a:off x="2346452" y="1595373"/>
              <a:ext cx="713232" cy="71323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167"/>
          <p:cNvSpPr/>
          <p:nvPr/>
        </p:nvSpPr>
        <p:spPr>
          <a:xfrm>
            <a:off x="7948095" y="3776045"/>
            <a:ext cx="505533" cy="505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grpSp>
        <p:nvGrpSpPr>
          <p:cNvPr id="73" name="Group 168"/>
          <p:cNvGrpSpPr/>
          <p:nvPr/>
        </p:nvGrpSpPr>
        <p:grpSpPr>
          <a:xfrm>
            <a:off x="9466283" y="2064624"/>
            <a:ext cx="1663919" cy="1663920"/>
            <a:chOff x="2032000" y="1293622"/>
            <a:chExt cx="1316736" cy="1316736"/>
          </a:xfrm>
        </p:grpSpPr>
        <p:sp>
          <p:nvSpPr>
            <p:cNvPr id="74" name="Diamond 169"/>
            <p:cNvSpPr/>
            <p:nvPr/>
          </p:nvSpPr>
          <p:spPr>
            <a:xfrm rot="16200000">
              <a:off x="2032000" y="1293622"/>
              <a:ext cx="1316736" cy="1316736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70"/>
            <p:cNvSpPr/>
            <p:nvPr/>
          </p:nvSpPr>
          <p:spPr>
            <a:xfrm>
              <a:off x="2333752" y="1595374"/>
              <a:ext cx="713232" cy="71323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171"/>
          <p:cNvSpPr/>
          <p:nvPr/>
        </p:nvSpPr>
        <p:spPr>
          <a:xfrm>
            <a:off x="10050462" y="3776045"/>
            <a:ext cx="505533" cy="5055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651330" y="2701078"/>
            <a:ext cx="484864" cy="39101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8" name="Freeform 66"/>
          <p:cNvSpPr>
            <a:spLocks noEditPoints="1"/>
          </p:cNvSpPr>
          <p:nvPr/>
        </p:nvSpPr>
        <p:spPr bwMode="auto">
          <a:xfrm>
            <a:off x="3779845" y="2690717"/>
            <a:ext cx="442542" cy="41173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9" name="Freeform 105"/>
          <p:cNvSpPr>
            <a:spLocks noEditPoints="1"/>
          </p:cNvSpPr>
          <p:nvPr/>
        </p:nvSpPr>
        <p:spPr bwMode="auto">
          <a:xfrm>
            <a:off x="5861759" y="2678517"/>
            <a:ext cx="442542" cy="43613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Freeform 57"/>
          <p:cNvSpPr>
            <a:spLocks noEditPoints="1"/>
          </p:cNvSpPr>
          <p:nvPr/>
        </p:nvSpPr>
        <p:spPr bwMode="auto">
          <a:xfrm>
            <a:off x="7962141" y="2662850"/>
            <a:ext cx="467472" cy="467472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81" name="Freeform 152"/>
          <p:cNvSpPr>
            <a:spLocks noEditPoints="1"/>
          </p:cNvSpPr>
          <p:nvPr/>
        </p:nvSpPr>
        <p:spPr bwMode="auto">
          <a:xfrm>
            <a:off x="10073425" y="2688824"/>
            <a:ext cx="449634" cy="41552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16144" y="4281578"/>
            <a:ext cx="1955227" cy="1198815"/>
            <a:chOff x="1703512" y="4797152"/>
            <a:chExt cx="1726132" cy="1058349"/>
          </a:xfrm>
        </p:grpSpPr>
        <p:sp>
          <p:nvSpPr>
            <p:cNvPr id="83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018513" y="4281578"/>
            <a:ext cx="1955227" cy="1198815"/>
            <a:chOff x="1703512" y="4797152"/>
            <a:chExt cx="1726132" cy="1058349"/>
          </a:xfrm>
        </p:grpSpPr>
        <p:sp>
          <p:nvSpPr>
            <p:cNvPr id="86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7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120883" y="4281578"/>
            <a:ext cx="1955227" cy="1223872"/>
            <a:chOff x="1703512" y="4797152"/>
            <a:chExt cx="1726132" cy="1080470"/>
          </a:xfrm>
        </p:grpSpPr>
        <p:sp>
          <p:nvSpPr>
            <p:cNvPr id="89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0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223247" y="4281578"/>
            <a:ext cx="1955227" cy="1198815"/>
            <a:chOff x="1703512" y="4797152"/>
            <a:chExt cx="1726132" cy="1058349"/>
          </a:xfrm>
        </p:grpSpPr>
        <p:sp>
          <p:nvSpPr>
            <p:cNvPr id="92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3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48789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320629" y="4281578"/>
            <a:ext cx="1955227" cy="1223872"/>
            <a:chOff x="1703512" y="4797152"/>
            <a:chExt cx="1726132" cy="1080470"/>
          </a:xfrm>
        </p:grpSpPr>
        <p:sp>
          <p:nvSpPr>
            <p:cNvPr id="95" name="Rectangle 3"/>
            <p:cNvSpPr txBox="1">
              <a:spLocks noChangeArrowheads="1"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square" lIns="90000" tIns="46800" rIns="90000" bIns="46800" anchor="b" anchorCtr="1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1703512" y="5367610"/>
              <a:ext cx="1726132" cy="5100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此部分内容作为文字排版占位</a:t>
              </a:r>
              <a:endParaRPr lang="en-US" altLang="zh-CN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  <a:p>
              <a:pPr latinLnBrk="0">
                <a:lnSpc>
                  <a:spcPct val="150000"/>
                </a:lnSpc>
              </a:pPr>
              <a:r>
                <a:rPr lang="zh-CN" altLang="en-US" sz="9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微软雅黑" pitchFamily="34" charset="-122"/>
                </a:rPr>
                <a:t>显示 （建议使用主题字体）</a:t>
              </a:r>
              <a:endPara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5" name="Rectangle 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/>
          <p:cNvSpPr/>
          <p:nvPr/>
        </p:nvSpPr>
        <p:spPr bwMode="auto">
          <a:xfrm>
            <a:off x="3049101" y="4819353"/>
            <a:ext cx="3069469" cy="135419"/>
          </a:xfrm>
          <a:custGeom>
            <a:avLst/>
            <a:gdLst>
              <a:gd name="T0" fmla="*/ 0 w 885"/>
              <a:gd name="T1" fmla="*/ 16 h 39"/>
              <a:gd name="T2" fmla="*/ 78 w 885"/>
              <a:gd name="T3" fmla="*/ 39 h 39"/>
              <a:gd name="T4" fmla="*/ 885 w 885"/>
              <a:gd name="T5" fmla="*/ 39 h 39"/>
              <a:gd name="T6" fmla="*/ 885 w 885"/>
              <a:gd name="T7" fmla="*/ 0 h 39"/>
              <a:gd name="T8" fmla="*/ 0 w 885"/>
              <a:gd name="T9" fmla="*/ 0 h 39"/>
              <a:gd name="T10" fmla="*/ 0 w 885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39">
                <a:moveTo>
                  <a:pt x="0" y="16"/>
                </a:moveTo>
                <a:cubicBezTo>
                  <a:pt x="0" y="23"/>
                  <a:pt x="30" y="39"/>
                  <a:pt x="78" y="39"/>
                </a:cubicBezTo>
                <a:cubicBezTo>
                  <a:pt x="126" y="39"/>
                  <a:pt x="885" y="39"/>
                  <a:pt x="885" y="39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" name="Freeform 46"/>
          <p:cNvSpPr/>
          <p:nvPr/>
        </p:nvSpPr>
        <p:spPr bwMode="auto">
          <a:xfrm>
            <a:off x="6073429" y="4819353"/>
            <a:ext cx="3069469" cy="135419"/>
          </a:xfrm>
          <a:custGeom>
            <a:avLst/>
            <a:gdLst>
              <a:gd name="T0" fmla="*/ 884 w 884"/>
              <a:gd name="T1" fmla="*/ 16 h 39"/>
              <a:gd name="T2" fmla="*/ 806 w 884"/>
              <a:gd name="T3" fmla="*/ 39 h 39"/>
              <a:gd name="T4" fmla="*/ 0 w 884"/>
              <a:gd name="T5" fmla="*/ 39 h 39"/>
              <a:gd name="T6" fmla="*/ 0 w 884"/>
              <a:gd name="T7" fmla="*/ 0 h 39"/>
              <a:gd name="T8" fmla="*/ 884 w 884"/>
              <a:gd name="T9" fmla="*/ 0 h 39"/>
              <a:gd name="T10" fmla="*/ 884 w 884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39">
                <a:moveTo>
                  <a:pt x="884" y="16"/>
                </a:moveTo>
                <a:cubicBezTo>
                  <a:pt x="884" y="23"/>
                  <a:pt x="854" y="39"/>
                  <a:pt x="806" y="39"/>
                </a:cubicBezTo>
                <a:cubicBezTo>
                  <a:pt x="758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884" y="0"/>
                  <a:pt x="884" y="0"/>
                  <a:pt x="884" y="0"/>
                </a:cubicBezTo>
                <a:lnTo>
                  <a:pt x="884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" name="Freeform 47"/>
          <p:cNvSpPr/>
          <p:nvPr/>
        </p:nvSpPr>
        <p:spPr bwMode="auto">
          <a:xfrm>
            <a:off x="3649799" y="1447800"/>
            <a:ext cx="4937539" cy="3381971"/>
          </a:xfrm>
          <a:custGeom>
            <a:avLst/>
            <a:gdLst>
              <a:gd name="T0" fmla="*/ 1378 w 1423"/>
              <a:gd name="T1" fmla="*/ 0 h 974"/>
              <a:gd name="T2" fmla="*/ 45 w 1423"/>
              <a:gd name="T3" fmla="*/ 0 h 974"/>
              <a:gd name="T4" fmla="*/ 0 w 1423"/>
              <a:gd name="T5" fmla="*/ 45 h 974"/>
              <a:gd name="T6" fmla="*/ 0 w 1423"/>
              <a:gd name="T7" fmla="*/ 218 h 974"/>
              <a:gd name="T8" fmla="*/ 0 w 1423"/>
              <a:gd name="T9" fmla="*/ 929 h 974"/>
              <a:gd name="T10" fmla="*/ 45 w 1423"/>
              <a:gd name="T11" fmla="*/ 974 h 974"/>
              <a:gd name="T12" fmla="*/ 1378 w 1423"/>
              <a:gd name="T13" fmla="*/ 974 h 974"/>
              <a:gd name="T14" fmla="*/ 1423 w 1423"/>
              <a:gd name="T15" fmla="*/ 929 h 974"/>
              <a:gd name="T16" fmla="*/ 1423 w 1423"/>
              <a:gd name="T17" fmla="*/ 45 h 974"/>
              <a:gd name="T18" fmla="*/ 1378 w 1423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3" h="974">
                <a:moveTo>
                  <a:pt x="1378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929"/>
                  <a:pt x="0" y="929"/>
                  <a:pt x="0" y="929"/>
                </a:cubicBezTo>
                <a:cubicBezTo>
                  <a:pt x="0" y="954"/>
                  <a:pt x="20" y="974"/>
                  <a:pt x="45" y="974"/>
                </a:cubicBezTo>
                <a:cubicBezTo>
                  <a:pt x="1378" y="974"/>
                  <a:pt x="1378" y="974"/>
                  <a:pt x="1378" y="974"/>
                </a:cubicBezTo>
                <a:cubicBezTo>
                  <a:pt x="1403" y="974"/>
                  <a:pt x="1423" y="954"/>
                  <a:pt x="1423" y="929"/>
                </a:cubicBezTo>
                <a:cubicBezTo>
                  <a:pt x="1423" y="45"/>
                  <a:pt x="1423" y="45"/>
                  <a:pt x="1423" y="45"/>
                </a:cubicBezTo>
                <a:cubicBezTo>
                  <a:pt x="1423" y="20"/>
                  <a:pt x="1403" y="0"/>
                  <a:pt x="1378" y="0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Freeform 48"/>
          <p:cNvSpPr/>
          <p:nvPr/>
        </p:nvSpPr>
        <p:spPr bwMode="auto">
          <a:xfrm>
            <a:off x="3667161" y="1465160"/>
            <a:ext cx="4906290" cy="3347249"/>
          </a:xfrm>
          <a:custGeom>
            <a:avLst/>
            <a:gdLst>
              <a:gd name="T0" fmla="*/ 40 w 1414"/>
              <a:gd name="T1" fmla="*/ 964 h 964"/>
              <a:gd name="T2" fmla="*/ 0 w 1414"/>
              <a:gd name="T3" fmla="*/ 924 h 964"/>
              <a:gd name="T4" fmla="*/ 0 w 1414"/>
              <a:gd name="T5" fmla="*/ 40 h 964"/>
              <a:gd name="T6" fmla="*/ 40 w 1414"/>
              <a:gd name="T7" fmla="*/ 0 h 964"/>
              <a:gd name="T8" fmla="*/ 1373 w 1414"/>
              <a:gd name="T9" fmla="*/ 0 h 964"/>
              <a:gd name="T10" fmla="*/ 1414 w 1414"/>
              <a:gd name="T11" fmla="*/ 40 h 964"/>
              <a:gd name="T12" fmla="*/ 1414 w 1414"/>
              <a:gd name="T13" fmla="*/ 924 h 964"/>
              <a:gd name="T14" fmla="*/ 1373 w 1414"/>
              <a:gd name="T15" fmla="*/ 964 h 964"/>
              <a:gd name="T16" fmla="*/ 40 w 1414"/>
              <a:gd name="T17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964">
                <a:moveTo>
                  <a:pt x="40" y="964"/>
                </a:moveTo>
                <a:cubicBezTo>
                  <a:pt x="18" y="964"/>
                  <a:pt x="0" y="946"/>
                  <a:pt x="0" y="92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396" y="0"/>
                  <a:pt x="1414" y="18"/>
                  <a:pt x="1414" y="40"/>
                </a:cubicBezTo>
                <a:cubicBezTo>
                  <a:pt x="1414" y="924"/>
                  <a:pt x="1414" y="924"/>
                  <a:pt x="1414" y="924"/>
                </a:cubicBezTo>
                <a:cubicBezTo>
                  <a:pt x="1414" y="946"/>
                  <a:pt x="1396" y="964"/>
                  <a:pt x="1373" y="964"/>
                </a:cubicBezTo>
                <a:lnTo>
                  <a:pt x="40" y="964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49"/>
          <p:cNvSpPr/>
          <p:nvPr/>
        </p:nvSpPr>
        <p:spPr bwMode="auto">
          <a:xfrm>
            <a:off x="3667161" y="4670048"/>
            <a:ext cx="4906290" cy="142363"/>
          </a:xfrm>
          <a:custGeom>
            <a:avLst/>
            <a:gdLst>
              <a:gd name="T0" fmla="*/ 1414 w 1414"/>
              <a:gd name="T1" fmla="*/ 0 h 41"/>
              <a:gd name="T2" fmla="*/ 1396 w 1414"/>
              <a:gd name="T3" fmla="*/ 9 h 41"/>
              <a:gd name="T4" fmla="*/ 18 w 1414"/>
              <a:gd name="T5" fmla="*/ 9 h 41"/>
              <a:gd name="T6" fmla="*/ 0 w 1414"/>
              <a:gd name="T7" fmla="*/ 0 h 41"/>
              <a:gd name="T8" fmla="*/ 0 w 1414"/>
              <a:gd name="T9" fmla="*/ 1 h 41"/>
              <a:gd name="T10" fmla="*/ 40 w 1414"/>
              <a:gd name="T11" fmla="*/ 41 h 41"/>
              <a:gd name="T12" fmla="*/ 1373 w 1414"/>
              <a:gd name="T13" fmla="*/ 41 h 41"/>
              <a:gd name="T14" fmla="*/ 1414 w 1414"/>
              <a:gd name="T15" fmla="*/ 1 h 41"/>
              <a:gd name="T16" fmla="*/ 1414 w 1414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41">
                <a:moveTo>
                  <a:pt x="1414" y="0"/>
                </a:moveTo>
                <a:cubicBezTo>
                  <a:pt x="1409" y="6"/>
                  <a:pt x="1403" y="9"/>
                  <a:pt x="139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0" y="9"/>
                  <a:pt x="4" y="6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3"/>
                  <a:pt x="18" y="41"/>
                  <a:pt x="40" y="41"/>
                </a:cubicBezTo>
                <a:cubicBezTo>
                  <a:pt x="1373" y="41"/>
                  <a:pt x="1373" y="41"/>
                  <a:pt x="1373" y="41"/>
                </a:cubicBezTo>
                <a:cubicBezTo>
                  <a:pt x="1396" y="41"/>
                  <a:pt x="1414" y="23"/>
                  <a:pt x="1414" y="1"/>
                </a:cubicBezTo>
                <a:lnTo>
                  <a:pt x="1414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3049101" y="4763797"/>
            <a:ext cx="6093799" cy="111112"/>
          </a:xfrm>
          <a:prstGeom prst="rect">
            <a:avLst/>
          </a:prstGeom>
          <a:solidFill>
            <a:srgbClr val="D2D6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" name="Freeform 51"/>
          <p:cNvSpPr/>
          <p:nvPr/>
        </p:nvSpPr>
        <p:spPr bwMode="auto">
          <a:xfrm>
            <a:off x="5656759" y="4763797"/>
            <a:ext cx="875007" cy="62500"/>
          </a:xfrm>
          <a:custGeom>
            <a:avLst/>
            <a:gdLst>
              <a:gd name="T0" fmla="*/ 0 w 252"/>
              <a:gd name="T1" fmla="*/ 0 h 18"/>
              <a:gd name="T2" fmla="*/ 22 w 252"/>
              <a:gd name="T3" fmla="*/ 18 h 18"/>
              <a:gd name="T4" fmla="*/ 230 w 252"/>
              <a:gd name="T5" fmla="*/ 18 h 18"/>
              <a:gd name="T6" fmla="*/ 252 w 252"/>
              <a:gd name="T7" fmla="*/ 0 h 18"/>
              <a:gd name="T8" fmla="*/ 0 w 2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">
                <a:moveTo>
                  <a:pt x="0" y="0"/>
                </a:moveTo>
                <a:cubicBezTo>
                  <a:pt x="2" y="10"/>
                  <a:pt x="11" y="18"/>
                  <a:pt x="22" y="1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1" y="18"/>
                  <a:pt x="250" y="10"/>
                  <a:pt x="25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3830356" y="1676968"/>
            <a:ext cx="4579898" cy="2892385"/>
          </a:xfrm>
          <a:prstGeom prst="rect">
            <a:avLst/>
          </a:prstGeom>
          <a:solidFill>
            <a:srgbClr val="0C0D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3844245" y="1694329"/>
            <a:ext cx="4548647" cy="28611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90792" y="1555439"/>
            <a:ext cx="52085" cy="52085"/>
          </a:xfrm>
          <a:prstGeom prst="ellipse">
            <a:avLst/>
          </a:pr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090792" y="1551967"/>
            <a:ext cx="52085" cy="48611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" name="Oval 56"/>
          <p:cNvSpPr>
            <a:spLocks noChangeArrowheads="1"/>
          </p:cNvSpPr>
          <p:nvPr/>
        </p:nvSpPr>
        <p:spPr bwMode="auto">
          <a:xfrm>
            <a:off x="6101207" y="1558912"/>
            <a:ext cx="31251" cy="3472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" name="Oval 57"/>
          <p:cNvSpPr>
            <a:spLocks noChangeArrowheads="1"/>
          </p:cNvSpPr>
          <p:nvPr/>
        </p:nvSpPr>
        <p:spPr bwMode="auto">
          <a:xfrm>
            <a:off x="6108152" y="1569328"/>
            <a:ext cx="17362" cy="17362"/>
          </a:xfrm>
          <a:prstGeom prst="ellipse">
            <a:avLst/>
          </a:prstGeom>
          <a:solidFill>
            <a:srgbClr val="2C99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9" name="Freeform 58"/>
          <p:cNvSpPr/>
          <p:nvPr/>
        </p:nvSpPr>
        <p:spPr bwMode="auto">
          <a:xfrm>
            <a:off x="6115096" y="1572801"/>
            <a:ext cx="3473" cy="6944"/>
          </a:xfrm>
          <a:custGeom>
            <a:avLst/>
            <a:gdLst>
              <a:gd name="T0" fmla="*/ 1 w 1"/>
              <a:gd name="T1" fmla="*/ 1 h 2"/>
              <a:gd name="T2" fmla="*/ 1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1" y="1"/>
                </a:moveTo>
                <a:lnTo>
                  <a:pt x="1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" name="Teardrop 3"/>
          <p:cNvSpPr/>
          <p:nvPr/>
        </p:nvSpPr>
        <p:spPr>
          <a:xfrm>
            <a:off x="952500" y="3867380"/>
            <a:ext cx="365937" cy="36593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32"/>
          <p:cNvSpPr/>
          <p:nvPr/>
        </p:nvSpPr>
        <p:spPr>
          <a:xfrm>
            <a:off x="1448004" y="3867380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2" name="Teardrop 33"/>
          <p:cNvSpPr/>
          <p:nvPr/>
        </p:nvSpPr>
        <p:spPr>
          <a:xfrm>
            <a:off x="952500" y="5066558"/>
            <a:ext cx="365937" cy="36593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tangle 34"/>
          <p:cNvSpPr/>
          <p:nvPr/>
        </p:nvSpPr>
        <p:spPr>
          <a:xfrm>
            <a:off x="1448004" y="5066558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" name="Rectangle 35"/>
          <p:cNvSpPr/>
          <p:nvPr/>
        </p:nvSpPr>
        <p:spPr>
          <a:xfrm>
            <a:off x="8911724" y="3867380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8911724" y="5066558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Teardrop 37"/>
          <p:cNvSpPr/>
          <p:nvPr/>
        </p:nvSpPr>
        <p:spPr>
          <a:xfrm>
            <a:off x="10880976" y="3866555"/>
            <a:ext cx="365937" cy="365937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Teardrop 38"/>
          <p:cNvSpPr/>
          <p:nvPr/>
        </p:nvSpPr>
        <p:spPr>
          <a:xfrm>
            <a:off x="10880976" y="5066557"/>
            <a:ext cx="365937" cy="365937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Box 39"/>
          <p:cNvSpPr txBox="1"/>
          <p:nvPr/>
        </p:nvSpPr>
        <p:spPr>
          <a:xfrm>
            <a:off x="719138" y="5625041"/>
            <a:ext cx="10753724" cy="4915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latin typeface="+mn-ea"/>
              </a:rPr>
              <a:t>此部分内容作为文字排版占位显示（建议使用主题字体）如需更改请在（设置形状格式）菜单下（文本选项）中调整</a:t>
            </a:r>
          </a:p>
        </p:txBody>
      </p:sp>
      <p:sp>
        <p:nvSpPr>
          <p:cNvPr id="29" name="Teardrop 40"/>
          <p:cNvSpPr/>
          <p:nvPr/>
        </p:nvSpPr>
        <p:spPr>
          <a:xfrm>
            <a:off x="952500" y="905465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1448004" y="905465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ardrop 42"/>
          <p:cNvSpPr/>
          <p:nvPr/>
        </p:nvSpPr>
        <p:spPr>
          <a:xfrm>
            <a:off x="952500" y="210464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1448004" y="2104643"/>
            <a:ext cx="1884821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Rectangle 44"/>
          <p:cNvSpPr/>
          <p:nvPr/>
        </p:nvSpPr>
        <p:spPr>
          <a:xfrm>
            <a:off x="8904311" y="905606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Rectangle 45"/>
          <p:cNvSpPr/>
          <p:nvPr/>
        </p:nvSpPr>
        <p:spPr>
          <a:xfrm>
            <a:off x="8904311" y="2104784"/>
            <a:ext cx="1891435" cy="3077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latin typeface="+mn-ea"/>
              </a:rPr>
              <a:t>标题文本预设</a:t>
            </a:r>
            <a:endParaRPr 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ardrop 46"/>
          <p:cNvSpPr/>
          <p:nvPr/>
        </p:nvSpPr>
        <p:spPr>
          <a:xfrm>
            <a:off x="10873563" y="904781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Teardrop 47"/>
          <p:cNvSpPr/>
          <p:nvPr/>
        </p:nvSpPr>
        <p:spPr>
          <a:xfrm>
            <a:off x="10873563" y="2104783"/>
            <a:ext cx="365937" cy="365937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37" name="图示 36"/>
          <p:cNvGraphicFramePr/>
          <p:nvPr/>
        </p:nvGraphicFramePr>
        <p:xfrm>
          <a:off x="3813048" y="1690855"/>
          <a:ext cx="4597206" cy="287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42950" y="1442368"/>
            <a:ext cx="10706100" cy="3158995"/>
            <a:chOff x="742950" y="1962192"/>
            <a:chExt cx="10706100" cy="3158995"/>
          </a:xfrm>
        </p:grpSpPr>
        <p:cxnSp>
          <p:nvCxnSpPr>
            <p:cNvPr id="50" name="Straight Connector 40"/>
            <p:cNvCxnSpPr/>
            <p:nvPr/>
          </p:nvCxnSpPr>
          <p:spPr>
            <a:xfrm>
              <a:off x="1790307" y="2674539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/>
            <p:cNvCxnSpPr/>
            <p:nvPr/>
          </p:nvCxnSpPr>
          <p:spPr>
            <a:xfrm>
              <a:off x="1790307" y="207493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1"/>
            <p:cNvCxnSpPr/>
            <p:nvPr/>
          </p:nvCxnSpPr>
          <p:spPr>
            <a:xfrm>
              <a:off x="1790307" y="3274145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2"/>
            <p:cNvCxnSpPr/>
            <p:nvPr/>
          </p:nvCxnSpPr>
          <p:spPr>
            <a:xfrm>
              <a:off x="1790307" y="3873751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3"/>
            <p:cNvCxnSpPr/>
            <p:nvPr/>
          </p:nvCxnSpPr>
          <p:spPr>
            <a:xfrm>
              <a:off x="1790307" y="4473356"/>
              <a:ext cx="9658743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3"/>
            <p:cNvSpPr/>
            <p:nvPr/>
          </p:nvSpPr>
          <p:spPr>
            <a:xfrm>
              <a:off x="2190681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6" name="Rounded Rectangle 4"/>
            <p:cNvSpPr/>
            <p:nvPr/>
          </p:nvSpPr>
          <p:spPr>
            <a:xfrm>
              <a:off x="2190681" y="3851734"/>
              <a:ext cx="491694" cy="816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18%</a:t>
              </a:r>
            </a:p>
          </p:txBody>
        </p:sp>
        <p:sp>
          <p:nvSpPr>
            <p:cNvPr id="57" name="Rounded Rectangle 5"/>
            <p:cNvSpPr/>
            <p:nvPr/>
          </p:nvSpPr>
          <p:spPr>
            <a:xfrm>
              <a:off x="3243240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Rounded Rectangle 6"/>
            <p:cNvSpPr/>
            <p:nvPr/>
          </p:nvSpPr>
          <p:spPr>
            <a:xfrm>
              <a:off x="3243240" y="3398651"/>
              <a:ext cx="491694" cy="12691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59" name="Rounded Rectangle 7"/>
            <p:cNvSpPr/>
            <p:nvPr/>
          </p:nvSpPr>
          <p:spPr>
            <a:xfrm>
              <a:off x="4295799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Rounded Rectangle 8"/>
            <p:cNvSpPr/>
            <p:nvPr/>
          </p:nvSpPr>
          <p:spPr>
            <a:xfrm>
              <a:off x="4295799" y="3536570"/>
              <a:ext cx="491694" cy="113127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534835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Rounded Rectangle 10"/>
            <p:cNvSpPr/>
            <p:nvPr/>
          </p:nvSpPr>
          <p:spPr>
            <a:xfrm>
              <a:off x="5348358" y="2908516"/>
              <a:ext cx="491694" cy="175933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68%</a:t>
              </a:r>
            </a:p>
          </p:txBody>
        </p:sp>
        <p:sp>
          <p:nvSpPr>
            <p:cNvPr id="63" name="Rounded Rectangle 11"/>
            <p:cNvSpPr/>
            <p:nvPr/>
          </p:nvSpPr>
          <p:spPr>
            <a:xfrm>
              <a:off x="6400917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Rounded Rectangle 12"/>
            <p:cNvSpPr/>
            <p:nvPr/>
          </p:nvSpPr>
          <p:spPr>
            <a:xfrm>
              <a:off x="6400917" y="3097384"/>
              <a:ext cx="491694" cy="157046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62%</a:t>
              </a:r>
            </a:p>
          </p:txBody>
        </p:sp>
        <p:sp>
          <p:nvSpPr>
            <p:cNvPr id="65" name="Rounded Rectangle 13"/>
            <p:cNvSpPr/>
            <p:nvPr/>
          </p:nvSpPr>
          <p:spPr>
            <a:xfrm>
              <a:off x="7453476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Rounded Rectangle 14"/>
            <p:cNvSpPr/>
            <p:nvPr/>
          </p:nvSpPr>
          <p:spPr>
            <a:xfrm>
              <a:off x="7453476" y="2690238"/>
              <a:ext cx="491694" cy="19776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67" name="Rounded Rectangle 15"/>
            <p:cNvSpPr/>
            <p:nvPr/>
          </p:nvSpPr>
          <p:spPr>
            <a:xfrm>
              <a:off x="8506035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8" name="Rounded Rectangle 16"/>
            <p:cNvSpPr/>
            <p:nvPr/>
          </p:nvSpPr>
          <p:spPr>
            <a:xfrm>
              <a:off x="8506035" y="3097384"/>
              <a:ext cx="491694" cy="15704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64%</a:t>
              </a:r>
            </a:p>
          </p:txBody>
        </p:sp>
        <p:sp>
          <p:nvSpPr>
            <p:cNvPr id="69" name="Rounded Rectangle 17"/>
            <p:cNvSpPr/>
            <p:nvPr/>
          </p:nvSpPr>
          <p:spPr>
            <a:xfrm>
              <a:off x="9558598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Rounded Rectangle 18"/>
            <p:cNvSpPr/>
            <p:nvPr/>
          </p:nvSpPr>
          <p:spPr>
            <a:xfrm>
              <a:off x="9558598" y="2225504"/>
              <a:ext cx="491694" cy="24423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94%</a:t>
              </a:r>
            </a:p>
          </p:txBody>
        </p:sp>
        <p:sp>
          <p:nvSpPr>
            <p:cNvPr id="71" name="Rectangle 21"/>
            <p:cNvSpPr/>
            <p:nvPr/>
          </p:nvSpPr>
          <p:spPr>
            <a:xfrm>
              <a:off x="955860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2018</a:t>
              </a:r>
            </a:p>
          </p:txBody>
        </p:sp>
        <p:sp>
          <p:nvSpPr>
            <p:cNvPr id="72" name="Rectangle 22"/>
            <p:cNvSpPr/>
            <p:nvPr/>
          </p:nvSpPr>
          <p:spPr>
            <a:xfrm>
              <a:off x="8506036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2017</a:t>
              </a:r>
            </a:p>
          </p:txBody>
        </p:sp>
        <p:sp>
          <p:nvSpPr>
            <p:cNvPr id="97" name="Rectangle 23"/>
            <p:cNvSpPr/>
            <p:nvPr/>
          </p:nvSpPr>
          <p:spPr>
            <a:xfrm>
              <a:off x="745887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2016</a:t>
              </a:r>
            </a:p>
          </p:txBody>
        </p:sp>
        <p:sp>
          <p:nvSpPr>
            <p:cNvPr id="98" name="Rectangle 24"/>
            <p:cNvSpPr/>
            <p:nvPr/>
          </p:nvSpPr>
          <p:spPr>
            <a:xfrm>
              <a:off x="640091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2015</a:t>
              </a:r>
            </a:p>
          </p:txBody>
        </p:sp>
        <p:sp>
          <p:nvSpPr>
            <p:cNvPr id="99" name="Rectangle 25"/>
            <p:cNvSpPr/>
            <p:nvPr/>
          </p:nvSpPr>
          <p:spPr>
            <a:xfrm>
              <a:off x="5342964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2014</a:t>
              </a:r>
            </a:p>
          </p:txBody>
        </p:sp>
        <p:sp>
          <p:nvSpPr>
            <p:cNvPr id="100" name="Rectangle 26"/>
            <p:cNvSpPr/>
            <p:nvPr/>
          </p:nvSpPr>
          <p:spPr>
            <a:xfrm>
              <a:off x="428501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2013</a:t>
              </a:r>
            </a:p>
          </p:txBody>
        </p:sp>
        <p:sp>
          <p:nvSpPr>
            <p:cNvPr id="101" name="Rectangle 27"/>
            <p:cNvSpPr/>
            <p:nvPr/>
          </p:nvSpPr>
          <p:spPr>
            <a:xfrm>
              <a:off x="322705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2012</a:t>
              </a:r>
            </a:p>
          </p:txBody>
        </p:sp>
        <p:sp>
          <p:nvSpPr>
            <p:cNvPr id="102" name="Rectangle 28"/>
            <p:cNvSpPr/>
            <p:nvPr/>
          </p:nvSpPr>
          <p:spPr>
            <a:xfrm>
              <a:off x="2206385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2011</a:t>
              </a:r>
            </a:p>
          </p:txBody>
        </p:sp>
        <p:sp>
          <p:nvSpPr>
            <p:cNvPr id="103" name="Rectangle 29"/>
            <p:cNvSpPr/>
            <p:nvPr/>
          </p:nvSpPr>
          <p:spPr>
            <a:xfrm>
              <a:off x="742950" y="1962192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100%</a:t>
              </a:r>
            </a:p>
          </p:txBody>
        </p:sp>
        <p:sp>
          <p:nvSpPr>
            <p:cNvPr id="104" name="Rectangle 30"/>
            <p:cNvSpPr/>
            <p:nvPr/>
          </p:nvSpPr>
          <p:spPr>
            <a:xfrm>
              <a:off x="742950" y="2560350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105" name="Rectangle 31"/>
            <p:cNvSpPr/>
            <p:nvPr/>
          </p:nvSpPr>
          <p:spPr>
            <a:xfrm>
              <a:off x="742950" y="315850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06" name="Rectangle 32"/>
            <p:cNvSpPr/>
            <p:nvPr/>
          </p:nvSpPr>
          <p:spPr>
            <a:xfrm>
              <a:off x="742950" y="4354827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0%</a:t>
              </a:r>
            </a:p>
          </p:txBody>
        </p:sp>
        <p:sp>
          <p:nvSpPr>
            <p:cNvPr id="107" name="Rectangle 33"/>
            <p:cNvSpPr/>
            <p:nvPr/>
          </p:nvSpPr>
          <p:spPr>
            <a:xfrm>
              <a:off x="742950" y="375666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25%</a:t>
              </a:r>
            </a:p>
          </p:txBody>
        </p:sp>
        <p:sp>
          <p:nvSpPr>
            <p:cNvPr id="108" name="Rounded Rectangle 35"/>
            <p:cNvSpPr/>
            <p:nvPr/>
          </p:nvSpPr>
          <p:spPr>
            <a:xfrm>
              <a:off x="10611162" y="2074935"/>
              <a:ext cx="491694" cy="2592915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793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9" name="Rounded Rectangle 36"/>
            <p:cNvSpPr/>
            <p:nvPr/>
          </p:nvSpPr>
          <p:spPr>
            <a:xfrm>
              <a:off x="10611162" y="2690238"/>
              <a:ext cx="491694" cy="197761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91440" bIns="91440" rtlCol="0" anchor="b" anchorCtr="0"/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110" name="Rectangle 37"/>
            <p:cNvSpPr/>
            <p:nvPr/>
          </p:nvSpPr>
          <p:spPr>
            <a:xfrm>
              <a:off x="10611163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100" dirty="0">
                  <a:cs typeface="+mn-ea"/>
                  <a:sym typeface="+mn-lt"/>
                </a:rPr>
                <a:t>2019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3040" y="5258792"/>
            <a:ext cx="10565918" cy="723852"/>
            <a:chOff x="813040" y="5157192"/>
            <a:chExt cx="10565918" cy="72385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13040" y="5157192"/>
              <a:ext cx="2195579" cy="723852"/>
              <a:chOff x="1454811" y="2057192"/>
              <a:chExt cx="2191036" cy="723852"/>
            </a:xfrm>
          </p:grpSpPr>
          <p:sp>
            <p:nvSpPr>
              <p:cNvPr id="122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100" dirty="0">
                  <a:cs typeface="+mn-ea"/>
                  <a:sym typeface="+mn-lt"/>
                </a:endParaRPr>
              </a:p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603153" y="5157192"/>
              <a:ext cx="2195579" cy="723852"/>
              <a:chOff x="1454811" y="2057192"/>
              <a:chExt cx="2191036" cy="723852"/>
            </a:xfrm>
          </p:grpSpPr>
          <p:sp>
            <p:nvSpPr>
              <p:cNvPr id="120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100" dirty="0">
                  <a:cs typeface="+mn-ea"/>
                  <a:sym typeface="+mn-lt"/>
                </a:endParaRPr>
              </a:p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6393266" y="5157192"/>
              <a:ext cx="2195579" cy="723852"/>
              <a:chOff x="1454811" y="2057192"/>
              <a:chExt cx="2191036" cy="723852"/>
            </a:xfrm>
          </p:grpSpPr>
          <p:sp>
            <p:nvSpPr>
              <p:cNvPr id="118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100" dirty="0">
                  <a:cs typeface="+mn-ea"/>
                  <a:sym typeface="+mn-lt"/>
                </a:endParaRPr>
              </a:p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9183379" y="5157192"/>
              <a:ext cx="2195579" cy="723852"/>
              <a:chOff x="1454811" y="2057192"/>
              <a:chExt cx="2191036" cy="723852"/>
            </a:xfrm>
          </p:grpSpPr>
          <p:sp>
            <p:nvSpPr>
              <p:cNvPr id="116" name="TextBox 5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lnSpcReduction="10000"/>
              </a:bodyPr>
              <a:lstStyle/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100" dirty="0">
                  <a:cs typeface="+mn-ea"/>
                  <a:sym typeface="+mn-lt"/>
                </a:endParaRPr>
              </a:p>
              <a:p>
                <a:pPr algn="ctr" defTabSz="913765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845053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椭圆 5"/>
          <p:cNvSpPr/>
          <p:nvPr/>
        </p:nvSpPr>
        <p:spPr>
          <a:xfrm>
            <a:off x="845054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5106" y="3405572"/>
            <a:ext cx="864096" cy="8640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3582064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椭圆 8"/>
          <p:cNvSpPr/>
          <p:nvPr/>
        </p:nvSpPr>
        <p:spPr>
          <a:xfrm>
            <a:off x="3582065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52117" y="3405572"/>
            <a:ext cx="864096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6319075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椭圆 11"/>
          <p:cNvSpPr/>
          <p:nvPr/>
        </p:nvSpPr>
        <p:spPr>
          <a:xfrm>
            <a:off x="6319076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89128" y="3405572"/>
            <a:ext cx="864096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9056086" y="1893404"/>
          <a:ext cx="2167999" cy="214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椭圆 14"/>
          <p:cNvSpPr/>
          <p:nvPr/>
        </p:nvSpPr>
        <p:spPr>
          <a:xfrm>
            <a:off x="9056087" y="1893403"/>
            <a:ext cx="2167998" cy="214546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626139" y="3405572"/>
            <a:ext cx="864096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5354368" y="3607823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8091379" y="3607823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" name="Freeform 65"/>
          <p:cNvSpPr>
            <a:spLocks noEditPoints="1"/>
          </p:cNvSpPr>
          <p:nvPr/>
        </p:nvSpPr>
        <p:spPr bwMode="auto">
          <a:xfrm>
            <a:off x="2617357" y="3607823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" name="Freeform 87"/>
          <p:cNvSpPr>
            <a:spLocks noEditPoints="1"/>
          </p:cNvSpPr>
          <p:nvPr/>
        </p:nvSpPr>
        <p:spPr bwMode="auto">
          <a:xfrm>
            <a:off x="10828390" y="3607823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912" y="4604296"/>
            <a:ext cx="2520280" cy="938718"/>
            <a:chOff x="4299896" y="1559742"/>
            <a:chExt cx="3884336" cy="938718"/>
          </a:xfrm>
        </p:grpSpPr>
        <p:sp>
          <p:nvSpPr>
            <p:cNvPr id="22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5923" y="4604296"/>
            <a:ext cx="2520280" cy="938718"/>
            <a:chOff x="4299896" y="1559742"/>
            <a:chExt cx="3884336" cy="938718"/>
          </a:xfrm>
        </p:grpSpPr>
        <p:sp>
          <p:nvSpPr>
            <p:cNvPr id="25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42934" y="4604296"/>
            <a:ext cx="2520280" cy="938718"/>
            <a:chOff x="4299896" y="1559742"/>
            <a:chExt cx="3884336" cy="938718"/>
          </a:xfrm>
        </p:grpSpPr>
        <p:sp>
          <p:nvSpPr>
            <p:cNvPr id="28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79945" y="4604296"/>
            <a:ext cx="2520280" cy="938718"/>
            <a:chOff x="4299896" y="1559742"/>
            <a:chExt cx="3884336" cy="938718"/>
          </a:xfrm>
        </p:grpSpPr>
        <p:sp>
          <p:nvSpPr>
            <p:cNvPr id="31" name="Textfeld 38"/>
            <p:cNvSpPr txBox="1"/>
            <p:nvPr/>
          </p:nvSpPr>
          <p:spPr>
            <a:xfrm>
              <a:off x="4299896" y="1559742"/>
              <a:ext cx="3884336" cy="33855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algn="ctr"/>
              <a:r>
                <a:rPr lang="zh-CN" altLang="en-US" sz="1600" b="1" kern="900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Textfeld 38"/>
            <p:cNvSpPr txBox="1"/>
            <p:nvPr/>
          </p:nvSpPr>
          <p:spPr>
            <a:xfrm>
              <a:off x="4299896" y="1898296"/>
              <a:ext cx="3884336" cy="600164"/>
            </a:xfrm>
            <a:prstGeom prst="rect">
              <a:avLst/>
            </a:prstGeom>
          </p:spPr>
          <p:txBody>
            <a:bodyPr vert="horz" wrap="square" lIns="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三、标题文本预设</a:t>
            </a:r>
            <a:endParaRPr lang="zh-CN" altLang="en-US" dirty="0"/>
          </a:p>
        </p:txBody>
      </p:sp>
      <p:sp>
        <p:nvSpPr>
          <p:cNvPr id="6" name="Rounded Rectangle 13"/>
          <p:cNvSpPr/>
          <p:nvPr/>
        </p:nvSpPr>
        <p:spPr>
          <a:xfrm>
            <a:off x="714025" y="4231966"/>
            <a:ext cx="10763950" cy="45647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/>
          <p:cNvSpPr/>
          <p:nvPr/>
        </p:nvSpPr>
        <p:spPr>
          <a:xfrm rot="10800000">
            <a:off x="1280302" y="1818505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/>
          <p:nvPr/>
        </p:nvSpPr>
        <p:spPr>
          <a:xfrm>
            <a:off x="1280302" y="1818505"/>
            <a:ext cx="1798758" cy="1467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" name="Group 106"/>
          <p:cNvGrpSpPr/>
          <p:nvPr/>
        </p:nvGrpSpPr>
        <p:grpSpPr>
          <a:xfrm>
            <a:off x="1299535" y="4282351"/>
            <a:ext cx="981257" cy="355715"/>
            <a:chOff x="836942" y="3317826"/>
            <a:chExt cx="764115" cy="276999"/>
          </a:xfrm>
        </p:grpSpPr>
        <p:sp>
          <p:nvSpPr>
            <p:cNvPr id="10" name="Oval 29"/>
            <p:cNvSpPr/>
            <p:nvPr/>
          </p:nvSpPr>
          <p:spPr>
            <a:xfrm>
              <a:off x="1381018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836942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2016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reeform 38"/>
          <p:cNvSpPr/>
          <p:nvPr/>
        </p:nvSpPr>
        <p:spPr>
          <a:xfrm rot="10800000">
            <a:off x="3218378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9"/>
          <p:cNvSpPr/>
          <p:nvPr/>
        </p:nvSpPr>
        <p:spPr>
          <a:xfrm>
            <a:off x="3218378" y="1818506"/>
            <a:ext cx="1798758" cy="1467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4" name="Group 107"/>
          <p:cNvGrpSpPr/>
          <p:nvPr/>
        </p:nvGrpSpPr>
        <p:grpSpPr>
          <a:xfrm>
            <a:off x="3277788" y="4282351"/>
            <a:ext cx="981255" cy="355715"/>
            <a:chOff x="2377425" y="3317826"/>
            <a:chExt cx="764114" cy="276999"/>
          </a:xfrm>
        </p:grpSpPr>
        <p:sp>
          <p:nvSpPr>
            <p:cNvPr id="15" name="Oval 36"/>
            <p:cNvSpPr/>
            <p:nvPr/>
          </p:nvSpPr>
          <p:spPr>
            <a:xfrm>
              <a:off x="2921500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7"/>
            <p:cNvSpPr/>
            <p:nvPr/>
          </p:nvSpPr>
          <p:spPr>
            <a:xfrm>
              <a:off x="2377425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Freeform 45"/>
          <p:cNvSpPr/>
          <p:nvPr/>
        </p:nvSpPr>
        <p:spPr>
          <a:xfrm rot="10800000">
            <a:off x="5196624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6"/>
          <p:cNvSpPr/>
          <p:nvPr/>
        </p:nvSpPr>
        <p:spPr>
          <a:xfrm>
            <a:off x="5196624" y="1818506"/>
            <a:ext cx="1798758" cy="14678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19" name="Group 108"/>
          <p:cNvGrpSpPr/>
          <p:nvPr/>
        </p:nvGrpSpPr>
        <p:grpSpPr>
          <a:xfrm>
            <a:off x="5256031" y="4282351"/>
            <a:ext cx="981255" cy="355715"/>
            <a:chOff x="3917907" y="3317826"/>
            <a:chExt cx="764114" cy="276999"/>
          </a:xfrm>
        </p:grpSpPr>
        <p:sp>
          <p:nvSpPr>
            <p:cNvPr id="20" name="Oval 43"/>
            <p:cNvSpPr/>
            <p:nvPr/>
          </p:nvSpPr>
          <p:spPr>
            <a:xfrm>
              <a:off x="4461982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4"/>
            <p:cNvSpPr/>
            <p:nvPr/>
          </p:nvSpPr>
          <p:spPr>
            <a:xfrm>
              <a:off x="3917907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sp>
        <p:nvSpPr>
          <p:cNvPr id="22" name="Freeform 52"/>
          <p:cNvSpPr/>
          <p:nvPr/>
        </p:nvSpPr>
        <p:spPr>
          <a:xfrm rot="10800000">
            <a:off x="913851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3"/>
          <p:cNvSpPr/>
          <p:nvPr/>
        </p:nvSpPr>
        <p:spPr>
          <a:xfrm>
            <a:off x="9138515" y="1818506"/>
            <a:ext cx="1798758" cy="14678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4" name="Group 110"/>
          <p:cNvGrpSpPr/>
          <p:nvPr/>
        </p:nvGrpSpPr>
        <p:grpSpPr>
          <a:xfrm>
            <a:off x="9212524" y="4282351"/>
            <a:ext cx="981255" cy="355715"/>
            <a:chOff x="6998869" y="3317826"/>
            <a:chExt cx="764114" cy="276999"/>
          </a:xfrm>
        </p:grpSpPr>
        <p:sp>
          <p:nvSpPr>
            <p:cNvPr id="25" name="Oval 50"/>
            <p:cNvSpPr/>
            <p:nvPr/>
          </p:nvSpPr>
          <p:spPr>
            <a:xfrm>
              <a:off x="754294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1"/>
            <p:cNvSpPr/>
            <p:nvPr/>
          </p:nvSpPr>
          <p:spPr>
            <a:xfrm>
              <a:off x="699886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24</a:t>
              </a:r>
            </a:p>
          </p:txBody>
        </p:sp>
      </p:grpSp>
      <p:sp>
        <p:nvSpPr>
          <p:cNvPr id="27" name="Freeform 59"/>
          <p:cNvSpPr/>
          <p:nvPr/>
        </p:nvSpPr>
        <p:spPr>
          <a:xfrm rot="10800000">
            <a:off x="7174695" y="1818506"/>
            <a:ext cx="1798758" cy="2228745"/>
          </a:xfrm>
          <a:custGeom>
            <a:avLst/>
            <a:gdLst>
              <a:gd name="connsiteX0" fmla="*/ 1400710 w 1400710"/>
              <a:gd name="connsiteY0" fmla="*/ 1735546 h 1735546"/>
              <a:gd name="connsiteX1" fmla="*/ 0 w 1400710"/>
              <a:gd name="connsiteY1" fmla="*/ 1735546 h 1735546"/>
              <a:gd name="connsiteX2" fmla="*/ 0 w 1400710"/>
              <a:gd name="connsiteY2" fmla="*/ 219894 h 1735546"/>
              <a:gd name="connsiteX3" fmla="*/ 505360 w 1400710"/>
              <a:gd name="connsiteY3" fmla="*/ 219894 h 1735546"/>
              <a:gd name="connsiteX4" fmla="*/ 700355 w 1400710"/>
              <a:gd name="connsiteY4" fmla="*/ 0 h 1735546"/>
              <a:gd name="connsiteX5" fmla="*/ 895350 w 1400710"/>
              <a:gd name="connsiteY5" fmla="*/ 219894 h 1735546"/>
              <a:gd name="connsiteX6" fmla="*/ 1400710 w 1400710"/>
              <a:gd name="connsiteY6" fmla="*/ 219894 h 173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10" h="1735546">
                <a:moveTo>
                  <a:pt x="1400710" y="1735546"/>
                </a:moveTo>
                <a:lnTo>
                  <a:pt x="0" y="1735546"/>
                </a:lnTo>
                <a:lnTo>
                  <a:pt x="0" y="219894"/>
                </a:lnTo>
                <a:lnTo>
                  <a:pt x="505360" y="219894"/>
                </a:lnTo>
                <a:lnTo>
                  <a:pt x="700355" y="0"/>
                </a:lnTo>
                <a:lnTo>
                  <a:pt x="895350" y="219894"/>
                </a:lnTo>
                <a:lnTo>
                  <a:pt x="1400710" y="219894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Rectangle 60"/>
          <p:cNvSpPr/>
          <p:nvPr/>
        </p:nvSpPr>
        <p:spPr>
          <a:xfrm>
            <a:off x="7174695" y="1818506"/>
            <a:ext cx="1798758" cy="1467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 anchorCtr="1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Calibri" panose="020F0502020204030204" pitchFamily="34" charset="0"/>
              </a:rPr>
              <a:t>此部分内容作为文字排版占位显示 （建议使用主题字体）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29" name="Group 109"/>
          <p:cNvGrpSpPr/>
          <p:nvPr/>
        </p:nvGrpSpPr>
        <p:grpSpPr>
          <a:xfrm>
            <a:off x="7234278" y="4282351"/>
            <a:ext cx="981255" cy="355715"/>
            <a:chOff x="5458389" y="3317826"/>
            <a:chExt cx="764114" cy="276999"/>
          </a:xfrm>
        </p:grpSpPr>
        <p:sp>
          <p:nvSpPr>
            <p:cNvPr id="30" name="Oval 57"/>
            <p:cNvSpPr/>
            <p:nvPr/>
          </p:nvSpPr>
          <p:spPr>
            <a:xfrm>
              <a:off x="6002464" y="3346306"/>
              <a:ext cx="220039" cy="2200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8"/>
            <p:cNvSpPr/>
            <p:nvPr/>
          </p:nvSpPr>
          <p:spPr>
            <a:xfrm>
              <a:off x="5458389" y="33178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  <a:defRPr/>
              </a:pPr>
              <a:r>
                <a:rPr lang="ar-SA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280302" y="3324251"/>
            <a:ext cx="1718412" cy="341158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endParaRPr lang="en-US" altLang="ko-KR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Freeform 7"/>
          <p:cNvSpPr>
            <a:spLocks noEditPoints="1"/>
          </p:cNvSpPr>
          <p:nvPr/>
        </p:nvSpPr>
        <p:spPr bwMode="auto">
          <a:xfrm>
            <a:off x="7780644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4" name="Freeform 16"/>
          <p:cNvSpPr>
            <a:spLocks noEditPoints="1"/>
          </p:cNvSpPr>
          <p:nvPr/>
        </p:nvSpPr>
        <p:spPr bwMode="auto">
          <a:xfrm>
            <a:off x="5801210" y="4958716"/>
            <a:ext cx="584835" cy="58483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3821776" y="4958716"/>
            <a:ext cx="584835" cy="584835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9760076" y="4958716"/>
            <a:ext cx="584835" cy="584835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7" name="Freeform 30"/>
          <p:cNvSpPr>
            <a:spLocks noEditPoints="1"/>
          </p:cNvSpPr>
          <p:nvPr/>
        </p:nvSpPr>
        <p:spPr bwMode="auto">
          <a:xfrm>
            <a:off x="1842342" y="4958716"/>
            <a:ext cx="584835" cy="584835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80301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1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3218376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2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190368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3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7174694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4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3114" y="3286317"/>
            <a:ext cx="1798759" cy="473968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>
              <a:spcBef>
                <a:spcPts val="0"/>
              </a:spcBef>
            </a:pPr>
            <a:r>
              <a: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rPr>
              <a:t>标题文本预设</a:t>
            </a:r>
            <a:endParaRPr lang="en-US" altLang="ko-KR" sz="1400" dirty="0">
              <a:solidFill>
                <a:schemeClr val="accent5">
                  <a:lumMod val="100000"/>
                </a:schemeClr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73495" y="2852420"/>
            <a:ext cx="5099050" cy="7080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913765">
              <a:lnSpc>
                <a:spcPct val="150000"/>
              </a:lnSpc>
            </a:pPr>
            <a:r>
              <a:rPr lang="x-none" sz="1400"/>
              <a:t>准备数据，建立模型，训练，预测</a:t>
            </a:r>
            <a:endParaRPr lang="x-none" sz="1400"/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第四部分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设计方法与实施方案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四、标题文本预设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641664" y="1533905"/>
          <a:ext cx="6877646" cy="282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6" name="Rectangle 6"/>
          <p:cNvSpPr/>
          <p:nvPr/>
        </p:nvSpPr>
        <p:spPr>
          <a:xfrm>
            <a:off x="2032698" y="1537574"/>
            <a:ext cx="8126605" cy="282487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>
          <a:xfrm>
            <a:off x="-3992" y="1533871"/>
            <a:ext cx="2902866" cy="2834695"/>
          </a:xfrm>
          <a:custGeom>
            <a:avLst/>
            <a:gdLst>
              <a:gd name="connsiteX0" fmla="*/ 0 w 2902866"/>
              <a:gd name="connsiteY0" fmla="*/ 0 h 2834695"/>
              <a:gd name="connsiteX1" fmla="*/ 2676682 w 2902866"/>
              <a:gd name="connsiteY1" fmla="*/ 0 h 2834695"/>
              <a:gd name="connsiteX2" fmla="*/ 2676682 w 2902866"/>
              <a:gd name="connsiteY2" fmla="*/ 1150134 h 2834695"/>
              <a:gd name="connsiteX3" fmla="*/ 2902866 w 2902866"/>
              <a:gd name="connsiteY3" fmla="*/ 1417348 h 2834695"/>
              <a:gd name="connsiteX4" fmla="*/ 2676682 w 2902866"/>
              <a:gd name="connsiteY4" fmla="*/ 1684561 h 2834695"/>
              <a:gd name="connsiteX5" fmla="*/ 2676682 w 2902866"/>
              <a:gd name="connsiteY5" fmla="*/ 2834695 h 2834695"/>
              <a:gd name="connsiteX6" fmla="*/ 0 w 2902866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866" h="2834695">
                <a:moveTo>
                  <a:pt x="0" y="0"/>
                </a:moveTo>
                <a:lnTo>
                  <a:pt x="2676682" y="0"/>
                </a:lnTo>
                <a:lnTo>
                  <a:pt x="2676682" y="1150134"/>
                </a:lnTo>
                <a:lnTo>
                  <a:pt x="2902866" y="1417348"/>
                </a:lnTo>
                <a:lnTo>
                  <a:pt x="2676682" y="1684561"/>
                </a:lnTo>
                <a:lnTo>
                  <a:pt x="2676682" y="2834695"/>
                </a:lnTo>
                <a:lnTo>
                  <a:pt x="0" y="2834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1038768" y="5309042"/>
            <a:ext cx="1009661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1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cxnSp>
        <p:nvCxnSpPr>
          <p:cNvPr id="8" name="Straight Connector 20"/>
          <p:cNvCxnSpPr/>
          <p:nvPr/>
        </p:nvCxnSpPr>
        <p:spPr>
          <a:xfrm>
            <a:off x="1046941" y="5131712"/>
            <a:ext cx="1008026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23"/>
          <p:cNvSpPr/>
          <p:nvPr/>
        </p:nvSpPr>
        <p:spPr>
          <a:xfrm>
            <a:off x="9259911" y="1533871"/>
            <a:ext cx="2936082" cy="2834695"/>
          </a:xfrm>
          <a:custGeom>
            <a:avLst/>
            <a:gdLst>
              <a:gd name="connsiteX0" fmla="*/ 259399 w 2936082"/>
              <a:gd name="connsiteY0" fmla="*/ 1110895 h 2834695"/>
              <a:gd name="connsiteX1" fmla="*/ 259399 w 2936082"/>
              <a:gd name="connsiteY1" fmla="*/ 1723802 h 2834695"/>
              <a:gd name="connsiteX2" fmla="*/ 0 w 2936082"/>
              <a:gd name="connsiteY2" fmla="*/ 1417348 h 2834695"/>
              <a:gd name="connsiteX3" fmla="*/ 259400 w 2936082"/>
              <a:gd name="connsiteY3" fmla="*/ 0 h 2834695"/>
              <a:gd name="connsiteX4" fmla="*/ 2936082 w 2936082"/>
              <a:gd name="connsiteY4" fmla="*/ 0 h 2834695"/>
              <a:gd name="connsiteX5" fmla="*/ 2936082 w 2936082"/>
              <a:gd name="connsiteY5" fmla="*/ 2834695 h 2834695"/>
              <a:gd name="connsiteX6" fmla="*/ 259400 w 2936082"/>
              <a:gd name="connsiteY6" fmla="*/ 2834695 h 28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6082" h="2834695">
                <a:moveTo>
                  <a:pt x="259399" y="1110895"/>
                </a:moveTo>
                <a:lnTo>
                  <a:pt x="259399" y="1723802"/>
                </a:lnTo>
                <a:lnTo>
                  <a:pt x="0" y="1417348"/>
                </a:lnTo>
                <a:close/>
                <a:moveTo>
                  <a:pt x="259400" y="0"/>
                </a:moveTo>
                <a:lnTo>
                  <a:pt x="2936082" y="0"/>
                </a:lnTo>
                <a:lnTo>
                  <a:pt x="2936082" y="2834695"/>
                </a:lnTo>
                <a:lnTo>
                  <a:pt x="259400" y="2834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Rounded Rectangle 31"/>
          <p:cNvSpPr/>
          <p:nvPr/>
        </p:nvSpPr>
        <p:spPr>
          <a:xfrm>
            <a:off x="4000627" y="3911874"/>
            <a:ext cx="913384" cy="913384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ounded Rectangle 32"/>
          <p:cNvSpPr/>
          <p:nvPr/>
        </p:nvSpPr>
        <p:spPr>
          <a:xfrm>
            <a:off x="5106707" y="3911874"/>
            <a:ext cx="913384" cy="913384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ounded Rectangle 33"/>
          <p:cNvSpPr/>
          <p:nvPr/>
        </p:nvSpPr>
        <p:spPr>
          <a:xfrm>
            <a:off x="6212788" y="3911874"/>
            <a:ext cx="913384" cy="913384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ounded Rectangle 34"/>
          <p:cNvSpPr/>
          <p:nvPr/>
        </p:nvSpPr>
        <p:spPr>
          <a:xfrm>
            <a:off x="7318867" y="3911874"/>
            <a:ext cx="913384" cy="913384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38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9539473" y="3058767"/>
            <a:ext cx="192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 </a:t>
            </a:r>
            <a:endParaRPr lang="en-US" altLang="zh-CN" sz="900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063175" y="2006317"/>
            <a:ext cx="875122" cy="875122"/>
            <a:chOff x="2013311" y="1606267"/>
            <a:chExt cx="875122" cy="875122"/>
          </a:xfrm>
        </p:grpSpPr>
        <p:sp>
          <p:nvSpPr>
            <p:cNvPr id="17" name="Rounded Rectangle 20"/>
            <p:cNvSpPr/>
            <p:nvPr/>
          </p:nvSpPr>
          <p:spPr>
            <a:xfrm>
              <a:off x="2013311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75816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/>
            <a:p>
              <a:pPr defTabSz="1828165">
                <a:lnSpc>
                  <a:spcPct val="150000"/>
                </a:lnSpc>
              </a:pPr>
              <a:endParaRPr lang="en-GB" sz="36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7370" y="2006317"/>
            <a:ext cx="875122" cy="875122"/>
            <a:chOff x="1081074" y="1606267"/>
            <a:chExt cx="875122" cy="875122"/>
          </a:xfrm>
        </p:grpSpPr>
        <p:sp>
          <p:nvSpPr>
            <p:cNvPr id="20" name="Rounded Rectangle 19"/>
            <p:cNvSpPr/>
            <p:nvPr/>
          </p:nvSpPr>
          <p:spPr>
            <a:xfrm>
              <a:off x="1081074" y="1606267"/>
              <a:ext cx="875122" cy="87512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1242414" y="1771103"/>
              <a:ext cx="545448" cy="545448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/>
            <a:lstStyle/>
            <a:p>
              <a:pPr defTabSz="1828165">
                <a:lnSpc>
                  <a:spcPct val="150000"/>
                </a:lnSpc>
              </a:pPr>
              <a:endParaRPr lang="en-GB" sz="36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7"/>
          <p:cNvSpPr>
            <a:spLocks noEditPoints="1"/>
          </p:cNvSpPr>
          <p:nvPr/>
        </p:nvSpPr>
        <p:spPr bwMode="auto">
          <a:xfrm>
            <a:off x="5333602" y="4138769"/>
            <a:ext cx="459594" cy="45959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6439683" y="4138769"/>
            <a:ext cx="459594" cy="45959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Freeform 65"/>
          <p:cNvSpPr>
            <a:spLocks noEditPoints="1"/>
          </p:cNvSpPr>
          <p:nvPr/>
        </p:nvSpPr>
        <p:spPr bwMode="auto">
          <a:xfrm>
            <a:off x="4227522" y="4138769"/>
            <a:ext cx="459594" cy="45959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87"/>
          <p:cNvSpPr>
            <a:spLocks noEditPoints="1"/>
          </p:cNvSpPr>
          <p:nvPr/>
        </p:nvSpPr>
        <p:spPr bwMode="auto">
          <a:xfrm>
            <a:off x="7545762" y="4138769"/>
            <a:ext cx="459594" cy="459594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0"/>
          <a:ext cx="12192000" cy="203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2" name="矩形 31"/>
          <p:cNvSpPr/>
          <p:nvPr/>
        </p:nvSpPr>
        <p:spPr>
          <a:xfrm>
            <a:off x="0" y="-13014"/>
            <a:ext cx="12192000" cy="2036321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0" y="1523049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15165" y="2748288"/>
            <a:ext cx="2587220" cy="782232"/>
            <a:chOff x="1906687" y="1630469"/>
            <a:chExt cx="2587220" cy="782232"/>
          </a:xfrm>
        </p:grpSpPr>
        <p:sp>
          <p:nvSpPr>
            <p:cNvPr id="10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题目背景和意义</a:t>
              </a:r>
              <a:endParaRPr lang="zh-CN" alt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聊天机器人是未来各种服务的入口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5166" y="3841508"/>
            <a:ext cx="2587220" cy="782232"/>
            <a:chOff x="1906687" y="3419006"/>
            <a:chExt cx="2587220" cy="782232"/>
          </a:xfrm>
        </p:grpSpPr>
        <p:sp>
          <p:nvSpPr>
            <p:cNvPr id="13" name="Rectangle 73"/>
            <p:cNvSpPr/>
            <p:nvPr/>
          </p:nvSpPr>
          <p:spPr>
            <a:xfrm>
              <a:off x="1906687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主要内容</a:t>
              </a:r>
              <a:endParaRPr lang="zh-CN" alt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x-none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基于seq2seq实现序列到序列的转换</a:t>
              </a:r>
              <a:endParaRPr lang="x-none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15166" y="4934729"/>
            <a:ext cx="2587220" cy="782232"/>
            <a:chOff x="1906687" y="5023032"/>
            <a:chExt cx="2587220" cy="782232"/>
          </a:xfrm>
        </p:grpSpPr>
        <p:sp>
          <p:nvSpPr>
            <p:cNvPr id="16" name="Rectangle 73"/>
            <p:cNvSpPr/>
            <p:nvPr/>
          </p:nvSpPr>
          <p:spPr>
            <a:xfrm>
              <a:off x="1906687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进度计划</a:t>
              </a:r>
              <a:endParaRPr lang="zh-CN" altLang="en-US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73"/>
            <p:cNvSpPr/>
            <p:nvPr/>
          </p:nvSpPr>
          <p:spPr>
            <a:xfrm>
              <a:off x="1906687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x-none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2017.3.16开题答辩</a:t>
              </a:r>
              <a:endParaRPr lang="x-none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x-none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2017.6 论文答辩</a:t>
              </a:r>
              <a:endParaRPr lang="x-none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9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国内外研究现状</a:t>
              </a:r>
              <a:endParaRPr lang="zh-CN" alt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x-none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google翻译，微软小冰，百度小度</a:t>
              </a:r>
              <a:endParaRPr lang="x-none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55714" y="3841508"/>
            <a:ext cx="2587220" cy="782232"/>
            <a:chOff x="8241018" y="3419006"/>
            <a:chExt cx="2587220" cy="782232"/>
          </a:xfrm>
        </p:grpSpPr>
        <p:sp>
          <p:nvSpPr>
            <p:cNvPr id="22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设计方法与实施方案</a:t>
              </a:r>
              <a:endParaRPr lang="zh-CN" alt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准备数据，建立模型，训练，预测</a:t>
              </a:r>
              <a:endParaRPr lang="x-none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55714" y="4934729"/>
            <a:ext cx="2587220" cy="782232"/>
            <a:chOff x="8241018" y="5023032"/>
            <a:chExt cx="2587220" cy="782232"/>
          </a:xfrm>
        </p:grpSpPr>
        <p:sp>
          <p:nvSpPr>
            <p:cNvPr id="25" name="Rectangle 73"/>
            <p:cNvSpPr/>
            <p:nvPr/>
          </p:nvSpPr>
          <p:spPr>
            <a:xfrm>
              <a:off x="8241018" y="5023032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参考资料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73"/>
            <p:cNvSpPr/>
            <p:nvPr/>
          </p:nvSpPr>
          <p:spPr>
            <a:xfrm>
              <a:off x="8241018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Sequence to Sequence Learning with Neural Networks 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2731089" y="384150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31089" y="4923165"/>
            <a:ext cx="684076" cy="684076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71637" y="3841508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371637" y="4923165"/>
            <a:ext cx="684076" cy="684076"/>
          </a:xfrm>
          <a:prstGeom prst="rect">
            <a:avLst/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3765">
              <a:lnSpc>
                <a:spcPct val="150000"/>
              </a:lnSpc>
            </a:pPr>
            <a:r>
              <a:rPr lang="x-none"/>
              <a:t>论文进度安排</a:t>
            </a:r>
            <a:endParaRPr lang="x-none"/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第五部分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进度计划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Rounded Rectangle 7"/>
          <p:cNvSpPr/>
          <p:nvPr/>
        </p:nvSpPr>
        <p:spPr>
          <a:xfrm>
            <a:off x="725528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725528" y="3252903"/>
            <a:ext cx="2498511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Rounded Rectangle 9"/>
          <p:cNvSpPr/>
          <p:nvPr/>
        </p:nvSpPr>
        <p:spPr>
          <a:xfrm>
            <a:off x="3473893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>
          <a:xfrm>
            <a:off x="3473893" y="3252902"/>
            <a:ext cx="2498511" cy="2839922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5" rIns="443251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6222255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>
          <a:xfrm>
            <a:off x="622225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8970617" y="1239140"/>
            <a:ext cx="2498511" cy="1821559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4"/>
          <p:cNvSpPr/>
          <p:nvPr/>
        </p:nvSpPr>
        <p:spPr>
          <a:xfrm>
            <a:off x="8970615" y="3252903"/>
            <a:ext cx="2498513" cy="2839920"/>
          </a:xfrm>
          <a:custGeom>
            <a:avLst/>
            <a:gdLst>
              <a:gd name="connsiteX0" fmla="*/ 250698 w 2387600"/>
              <a:gd name="connsiteY0" fmla="*/ 0 h 2980266"/>
              <a:gd name="connsiteX1" fmla="*/ 2136902 w 2387600"/>
              <a:gd name="connsiteY1" fmla="*/ 0 h 2980266"/>
              <a:gd name="connsiteX2" fmla="*/ 2387600 w 2387600"/>
              <a:gd name="connsiteY2" fmla="*/ 250698 h 2980266"/>
              <a:gd name="connsiteX3" fmla="*/ 2387600 w 2387600"/>
              <a:gd name="connsiteY3" fmla="*/ 2980266 h 2980266"/>
              <a:gd name="connsiteX4" fmla="*/ 2387600 w 2387600"/>
              <a:gd name="connsiteY4" fmla="*/ 2980266 h 2980266"/>
              <a:gd name="connsiteX5" fmla="*/ 0 w 2387600"/>
              <a:gd name="connsiteY5" fmla="*/ 2980266 h 2980266"/>
              <a:gd name="connsiteX6" fmla="*/ 0 w 2387600"/>
              <a:gd name="connsiteY6" fmla="*/ 2980266 h 2980266"/>
              <a:gd name="connsiteX7" fmla="*/ 0 w 2387600"/>
              <a:gd name="connsiteY7" fmla="*/ 250698 h 2980266"/>
              <a:gd name="connsiteX8" fmla="*/ 250698 w 2387600"/>
              <a:gd name="connsiteY8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7600" h="2980266">
                <a:moveTo>
                  <a:pt x="2136902" y="2980266"/>
                </a:moveTo>
                <a:lnTo>
                  <a:pt x="250698" y="2980266"/>
                </a:lnTo>
                <a:cubicBezTo>
                  <a:pt x="112241" y="2980266"/>
                  <a:pt x="0" y="2868025"/>
                  <a:pt x="0" y="2729568"/>
                </a:cubicBezTo>
                <a:lnTo>
                  <a:pt x="0" y="0"/>
                </a:lnTo>
                <a:lnTo>
                  <a:pt x="0" y="0"/>
                </a:lnTo>
                <a:lnTo>
                  <a:pt x="2387600" y="0"/>
                </a:lnTo>
                <a:lnTo>
                  <a:pt x="2387600" y="0"/>
                </a:lnTo>
                <a:lnTo>
                  <a:pt x="2387600" y="2729568"/>
                </a:lnTo>
                <a:cubicBezTo>
                  <a:pt x="2387600" y="2868025"/>
                  <a:pt x="2275359" y="2980266"/>
                  <a:pt x="2136902" y="2980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251" tIns="369824" rIns="443252" bIns="443251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此部分内容作为文字排版占位显示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 defTabSz="2311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cs typeface="+mn-ea"/>
                <a:sym typeface="+mn-lt"/>
              </a:rPr>
              <a:t>（建议使用主题字体）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ound Same Side Corner Rectangle 24"/>
          <p:cNvSpPr/>
          <p:nvPr/>
        </p:nvSpPr>
        <p:spPr>
          <a:xfrm flipV="1">
            <a:off x="722872" y="5536110"/>
            <a:ext cx="2498511" cy="55671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5" name="Round Same Side Corner Rectangle 25"/>
          <p:cNvSpPr/>
          <p:nvPr/>
        </p:nvSpPr>
        <p:spPr>
          <a:xfrm flipV="1">
            <a:off x="3467431" y="5536110"/>
            <a:ext cx="2498511" cy="55671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6" name="Round Same Side Corner Rectangle 26"/>
          <p:cNvSpPr/>
          <p:nvPr/>
        </p:nvSpPr>
        <p:spPr>
          <a:xfrm flipV="1">
            <a:off x="6222255" y="5536109"/>
            <a:ext cx="2498511" cy="556715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7" name="Round Same Side Corner Rectangle 27"/>
          <p:cNvSpPr/>
          <p:nvPr/>
        </p:nvSpPr>
        <p:spPr>
          <a:xfrm flipV="1">
            <a:off x="8970617" y="5536108"/>
            <a:ext cx="2498511" cy="556715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4403547" y="1446633"/>
            <a:ext cx="645877" cy="602861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9950092" y="1492696"/>
            <a:ext cx="539558" cy="553700"/>
          </a:xfrm>
          <a:custGeom>
            <a:avLst/>
            <a:gdLst>
              <a:gd name="T0" fmla="*/ 156 w 203"/>
              <a:gd name="T1" fmla="*/ 26 h 214"/>
              <a:gd name="T2" fmla="*/ 166 w 203"/>
              <a:gd name="T3" fmla="*/ 7 h 214"/>
              <a:gd name="T4" fmla="*/ 138 w 203"/>
              <a:gd name="T5" fmla="*/ 18 h 214"/>
              <a:gd name="T6" fmla="*/ 7 w 203"/>
              <a:gd name="T7" fmla="*/ 145 h 214"/>
              <a:gd name="T8" fmla="*/ 28 w 203"/>
              <a:gd name="T9" fmla="*/ 203 h 214"/>
              <a:gd name="T10" fmla="*/ 28 w 203"/>
              <a:gd name="T11" fmla="*/ 156 h 214"/>
              <a:gd name="T12" fmla="*/ 100 w 203"/>
              <a:gd name="T13" fmla="*/ 104 h 214"/>
              <a:gd name="T14" fmla="*/ 106 w 203"/>
              <a:gd name="T15" fmla="*/ 84 h 214"/>
              <a:gd name="T16" fmla="*/ 80 w 203"/>
              <a:gd name="T17" fmla="*/ 95 h 214"/>
              <a:gd name="T18" fmla="*/ 69 w 203"/>
              <a:gd name="T19" fmla="*/ 91 h 214"/>
              <a:gd name="T20" fmla="*/ 106 w 203"/>
              <a:gd name="T21" fmla="*/ 76 h 214"/>
              <a:gd name="T22" fmla="*/ 121 w 203"/>
              <a:gd name="T23" fmla="*/ 82 h 214"/>
              <a:gd name="T24" fmla="*/ 121 w 203"/>
              <a:gd name="T25" fmla="*/ 18 h 214"/>
              <a:gd name="T26" fmla="*/ 164 w 203"/>
              <a:gd name="T27" fmla="*/ 0 h 214"/>
              <a:gd name="T28" fmla="*/ 166 w 203"/>
              <a:gd name="T29" fmla="*/ 0 h 214"/>
              <a:gd name="T30" fmla="*/ 203 w 203"/>
              <a:gd name="T31" fmla="*/ 18 h 214"/>
              <a:gd name="T32" fmla="*/ 158 w 203"/>
              <a:gd name="T33" fmla="*/ 171 h 214"/>
              <a:gd name="T34" fmla="*/ 145 w 203"/>
              <a:gd name="T35" fmla="*/ 164 h 214"/>
              <a:gd name="T36" fmla="*/ 97 w 203"/>
              <a:gd name="T37" fmla="*/ 192 h 214"/>
              <a:gd name="T38" fmla="*/ 82 w 203"/>
              <a:gd name="T39" fmla="*/ 184 h 214"/>
              <a:gd name="T40" fmla="*/ 35 w 203"/>
              <a:gd name="T41" fmla="*/ 214 h 214"/>
              <a:gd name="T42" fmla="*/ 3 w 203"/>
              <a:gd name="T43" fmla="*/ 199 h 214"/>
              <a:gd name="T44" fmla="*/ 0 w 203"/>
              <a:gd name="T45" fmla="*/ 194 h 214"/>
              <a:gd name="T46" fmla="*/ 0 w 203"/>
              <a:gd name="T47" fmla="*/ 134 h 214"/>
              <a:gd name="T48" fmla="*/ 44 w 203"/>
              <a:gd name="T49" fmla="*/ 117 h 214"/>
              <a:gd name="T50" fmla="*/ 46 w 203"/>
              <a:gd name="T51" fmla="*/ 117 h 214"/>
              <a:gd name="T52" fmla="*/ 82 w 203"/>
              <a:gd name="T53" fmla="*/ 134 h 214"/>
              <a:gd name="T54" fmla="*/ 91 w 203"/>
              <a:gd name="T55" fmla="*/ 181 h 214"/>
              <a:gd name="T56" fmla="*/ 69 w 203"/>
              <a:gd name="T57" fmla="*/ 104 h 214"/>
              <a:gd name="T58" fmla="*/ 63 w 203"/>
              <a:gd name="T59" fmla="*/ 125 h 214"/>
              <a:gd name="T60" fmla="*/ 63 w 203"/>
              <a:gd name="T61" fmla="*/ 93 h 214"/>
              <a:gd name="T62" fmla="*/ 128 w 203"/>
              <a:gd name="T63" fmla="*/ 87 h 214"/>
              <a:gd name="T64" fmla="*/ 145 w 203"/>
              <a:gd name="T65" fmla="*/ 93 h 214"/>
              <a:gd name="T66" fmla="*/ 151 w 203"/>
              <a:gd name="T67" fmla="*/ 160 h 214"/>
              <a:gd name="T68" fmla="*/ 128 w 203"/>
              <a:gd name="T69" fmla="*/ 28 h 214"/>
              <a:gd name="T70" fmla="*/ 128 w 203"/>
              <a:gd name="T71" fmla="*/ 87 h 214"/>
              <a:gd name="T72" fmla="*/ 35 w 203"/>
              <a:gd name="T73" fmla="*/ 145 h 214"/>
              <a:gd name="T74" fmla="*/ 44 w 203"/>
              <a:gd name="T75" fmla="*/ 125 h 214"/>
              <a:gd name="T76" fmla="*/ 18 w 203"/>
              <a:gd name="T77" fmla="*/ 136 h 214"/>
              <a:gd name="T78" fmla="*/ 158 w 203"/>
              <a:gd name="T79" fmla="*/ 33 h 214"/>
              <a:gd name="T80" fmla="*/ 158 w 203"/>
              <a:gd name="T81" fmla="*/ 3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3" h="214">
                <a:moveTo>
                  <a:pt x="138" y="18"/>
                </a:moveTo>
                <a:lnTo>
                  <a:pt x="156" y="26"/>
                </a:lnTo>
                <a:lnTo>
                  <a:pt x="186" y="18"/>
                </a:lnTo>
                <a:lnTo>
                  <a:pt x="166" y="7"/>
                </a:lnTo>
                <a:lnTo>
                  <a:pt x="138" y="18"/>
                </a:lnTo>
                <a:lnTo>
                  <a:pt x="138" y="18"/>
                </a:lnTo>
                <a:close/>
                <a:moveTo>
                  <a:pt x="28" y="156"/>
                </a:moveTo>
                <a:lnTo>
                  <a:pt x="7" y="145"/>
                </a:lnTo>
                <a:lnTo>
                  <a:pt x="7" y="192"/>
                </a:lnTo>
                <a:lnTo>
                  <a:pt x="28" y="203"/>
                </a:lnTo>
                <a:lnTo>
                  <a:pt x="28" y="156"/>
                </a:lnTo>
                <a:lnTo>
                  <a:pt x="28" y="156"/>
                </a:lnTo>
                <a:close/>
                <a:moveTo>
                  <a:pt x="80" y="95"/>
                </a:moveTo>
                <a:lnTo>
                  <a:pt x="100" y="104"/>
                </a:lnTo>
                <a:lnTo>
                  <a:pt x="126" y="93"/>
                </a:lnTo>
                <a:lnTo>
                  <a:pt x="106" y="84"/>
                </a:lnTo>
                <a:lnTo>
                  <a:pt x="80" y="95"/>
                </a:lnTo>
                <a:lnTo>
                  <a:pt x="80" y="95"/>
                </a:lnTo>
                <a:close/>
                <a:moveTo>
                  <a:pt x="63" y="93"/>
                </a:moveTo>
                <a:lnTo>
                  <a:pt x="69" y="91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21" y="82"/>
                </a:lnTo>
                <a:lnTo>
                  <a:pt x="121" y="22"/>
                </a:lnTo>
                <a:lnTo>
                  <a:pt x="121" y="18"/>
                </a:lnTo>
                <a:lnTo>
                  <a:pt x="128" y="13"/>
                </a:lnTo>
                <a:lnTo>
                  <a:pt x="164" y="0"/>
                </a:lnTo>
                <a:lnTo>
                  <a:pt x="166" y="0"/>
                </a:lnTo>
                <a:lnTo>
                  <a:pt x="166" y="0"/>
                </a:lnTo>
                <a:lnTo>
                  <a:pt x="197" y="13"/>
                </a:lnTo>
                <a:lnTo>
                  <a:pt x="203" y="18"/>
                </a:lnTo>
                <a:lnTo>
                  <a:pt x="203" y="153"/>
                </a:lnTo>
                <a:lnTo>
                  <a:pt x="158" y="171"/>
                </a:lnTo>
                <a:lnTo>
                  <a:pt x="154" y="169"/>
                </a:lnTo>
                <a:lnTo>
                  <a:pt x="145" y="164"/>
                </a:lnTo>
                <a:lnTo>
                  <a:pt x="145" y="175"/>
                </a:lnTo>
                <a:lnTo>
                  <a:pt x="97" y="192"/>
                </a:lnTo>
                <a:lnTo>
                  <a:pt x="93" y="190"/>
                </a:lnTo>
                <a:lnTo>
                  <a:pt x="82" y="184"/>
                </a:lnTo>
                <a:lnTo>
                  <a:pt x="82" y="197"/>
                </a:lnTo>
                <a:lnTo>
                  <a:pt x="35" y="214"/>
                </a:lnTo>
                <a:lnTo>
                  <a:pt x="31" y="212"/>
                </a:lnTo>
                <a:lnTo>
                  <a:pt x="3" y="199"/>
                </a:lnTo>
                <a:lnTo>
                  <a:pt x="0" y="197"/>
                </a:lnTo>
                <a:lnTo>
                  <a:pt x="0" y="194"/>
                </a:lnTo>
                <a:lnTo>
                  <a:pt x="0" y="141"/>
                </a:lnTo>
                <a:lnTo>
                  <a:pt x="0" y="134"/>
                </a:lnTo>
                <a:lnTo>
                  <a:pt x="7" y="132"/>
                </a:lnTo>
                <a:lnTo>
                  <a:pt x="44" y="117"/>
                </a:lnTo>
                <a:lnTo>
                  <a:pt x="44" y="117"/>
                </a:lnTo>
                <a:lnTo>
                  <a:pt x="46" y="117"/>
                </a:lnTo>
                <a:lnTo>
                  <a:pt x="74" y="132"/>
                </a:lnTo>
                <a:lnTo>
                  <a:pt x="82" y="134"/>
                </a:lnTo>
                <a:lnTo>
                  <a:pt x="82" y="177"/>
                </a:lnTo>
                <a:lnTo>
                  <a:pt x="91" y="181"/>
                </a:lnTo>
                <a:lnTo>
                  <a:pt x="91" y="115"/>
                </a:lnTo>
                <a:lnTo>
                  <a:pt x="69" y="104"/>
                </a:lnTo>
                <a:lnTo>
                  <a:pt x="69" y="130"/>
                </a:lnTo>
                <a:lnTo>
                  <a:pt x="63" y="125"/>
                </a:lnTo>
                <a:lnTo>
                  <a:pt x="63" y="100"/>
                </a:lnTo>
                <a:lnTo>
                  <a:pt x="63" y="93"/>
                </a:lnTo>
                <a:lnTo>
                  <a:pt x="63" y="93"/>
                </a:lnTo>
                <a:close/>
                <a:moveTo>
                  <a:pt x="128" y="87"/>
                </a:moveTo>
                <a:lnTo>
                  <a:pt x="136" y="91"/>
                </a:lnTo>
                <a:lnTo>
                  <a:pt x="145" y="93"/>
                </a:lnTo>
                <a:lnTo>
                  <a:pt x="145" y="156"/>
                </a:lnTo>
                <a:lnTo>
                  <a:pt x="151" y="160"/>
                </a:lnTo>
                <a:lnTo>
                  <a:pt x="151" y="39"/>
                </a:lnTo>
                <a:lnTo>
                  <a:pt x="128" y="28"/>
                </a:lnTo>
                <a:lnTo>
                  <a:pt x="128" y="87"/>
                </a:lnTo>
                <a:lnTo>
                  <a:pt x="128" y="87"/>
                </a:lnTo>
                <a:close/>
                <a:moveTo>
                  <a:pt x="18" y="136"/>
                </a:moveTo>
                <a:lnTo>
                  <a:pt x="35" y="145"/>
                </a:lnTo>
                <a:lnTo>
                  <a:pt x="65" y="134"/>
                </a:lnTo>
                <a:lnTo>
                  <a:pt x="44" y="125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158" y="35"/>
                </a:moveTo>
                <a:lnTo>
                  <a:pt x="158" y="33"/>
                </a:lnTo>
                <a:lnTo>
                  <a:pt x="158" y="35"/>
                </a:lnTo>
                <a:lnTo>
                  <a:pt x="158" y="35"/>
                </a:lnTo>
                <a:lnTo>
                  <a:pt x="15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7216347" y="1475754"/>
            <a:ext cx="510322" cy="527825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1662477" y="1492697"/>
            <a:ext cx="624612" cy="49160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3962165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710527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9458888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213801" y="218601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1211144" y="5626869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3965501" y="5626876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04065" y="5626868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51210" y="5626870"/>
            <a:ext cx="1521965" cy="37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第六部分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参考资料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86000"/>
            <a:ext cx="12192000" cy="2803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125" b="1" dirty="0"/>
              <a:t>THANK YOU </a:t>
            </a:r>
            <a:endParaRPr lang="en-US" altLang="zh-CN" sz="4125" b="1" dirty="0"/>
          </a:p>
          <a:p>
            <a:pPr algn="ctr">
              <a:lnSpc>
                <a:spcPct val="150000"/>
              </a:lnSpc>
            </a:pPr>
            <a:r>
              <a:rPr lang="zh-CN" altLang="en-US" sz="4125" b="1" dirty="0"/>
              <a:t>感谢评委老师批评指正！</a:t>
            </a:r>
            <a:endParaRPr lang="en-US" altLang="zh-CN" sz="4125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56172" y="5801752"/>
            <a:ext cx="1173480" cy="28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0" dirty="0">
                <a:solidFill>
                  <a:schemeClr val="accent1"/>
                </a:solidFill>
              </a:rPr>
              <a:t>答辩人：</a:t>
            </a:r>
            <a:r>
              <a:rPr lang="x-none" altLang="en-US" sz="1310" dirty="0">
                <a:solidFill>
                  <a:schemeClr val="accent1"/>
                </a:solidFill>
              </a:rPr>
              <a:t>周阳</a:t>
            </a:r>
            <a:endParaRPr lang="x-none" altLang="en-US" sz="1310" dirty="0">
              <a:solidFill>
                <a:schemeClr val="accent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21736" y="5327650"/>
            <a:ext cx="442352" cy="442352"/>
            <a:chOff x="3954830" y="5669476"/>
            <a:chExt cx="552450" cy="552450"/>
          </a:xfrm>
        </p:grpSpPr>
        <p:sp>
          <p:nvSpPr>
            <p:cNvPr id="19" name="椭圆 18"/>
            <p:cNvSpPr/>
            <p:nvPr/>
          </p:nvSpPr>
          <p:spPr>
            <a:xfrm>
              <a:off x="3954830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081088" y="5784382"/>
              <a:ext cx="299934" cy="322638"/>
              <a:chOff x="1574801" y="1125538"/>
              <a:chExt cx="2894012" cy="3113087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6213091" y="5801752"/>
            <a:ext cx="1503680" cy="28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10" dirty="0">
                <a:solidFill>
                  <a:schemeClr val="accent1"/>
                </a:solidFill>
              </a:rPr>
              <a:t>指导老师：</a:t>
            </a:r>
            <a:r>
              <a:rPr lang="x-none" sz="1310" dirty="0">
                <a:solidFill>
                  <a:schemeClr val="accent1"/>
                </a:solidFill>
              </a:rPr>
              <a:t>李瑞瑞</a:t>
            </a:r>
            <a:endParaRPr lang="x-none" sz="1310" dirty="0">
              <a:solidFill>
                <a:schemeClr val="accen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43755" y="5327650"/>
            <a:ext cx="442352" cy="442352"/>
            <a:chOff x="5853219" y="5669476"/>
            <a:chExt cx="552450" cy="552450"/>
          </a:xfrm>
        </p:grpSpPr>
        <p:sp>
          <p:nvSpPr>
            <p:cNvPr id="14" name="椭圆 13"/>
            <p:cNvSpPr/>
            <p:nvPr/>
          </p:nvSpPr>
          <p:spPr>
            <a:xfrm>
              <a:off x="5853219" y="5669476"/>
              <a:ext cx="552450" cy="552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967384" y="5780269"/>
              <a:ext cx="324120" cy="330864"/>
              <a:chOff x="5649913" y="2301875"/>
              <a:chExt cx="3127375" cy="3192463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6657975" y="3275013"/>
                <a:ext cx="1139825" cy="384175"/>
              </a:xfrm>
              <a:custGeom>
                <a:avLst/>
                <a:gdLst>
                  <a:gd name="T0" fmla="*/ 126 w 1039"/>
                  <a:gd name="T1" fmla="*/ 334 h 350"/>
                  <a:gd name="T2" fmla="*/ 46 w 1039"/>
                  <a:gd name="T3" fmla="*/ 187 h 350"/>
                  <a:gd name="T4" fmla="*/ 39 w 1039"/>
                  <a:gd name="T5" fmla="*/ 157 h 350"/>
                  <a:gd name="T6" fmla="*/ 37 w 1039"/>
                  <a:gd name="T7" fmla="*/ 150 h 350"/>
                  <a:gd name="T8" fmla="*/ 31 w 1039"/>
                  <a:gd name="T9" fmla="*/ 127 h 350"/>
                  <a:gd name="T10" fmla="*/ 1 w 1039"/>
                  <a:gd name="T11" fmla="*/ 87 h 350"/>
                  <a:gd name="T12" fmla="*/ 2 w 1039"/>
                  <a:gd name="T13" fmla="*/ 39 h 350"/>
                  <a:gd name="T14" fmla="*/ 11 w 1039"/>
                  <a:gd name="T15" fmla="*/ 21 h 350"/>
                  <a:gd name="T16" fmla="*/ 222 w 1039"/>
                  <a:gd name="T17" fmla="*/ 1 h 350"/>
                  <a:gd name="T18" fmla="*/ 373 w 1039"/>
                  <a:gd name="T19" fmla="*/ 14 h 350"/>
                  <a:gd name="T20" fmla="*/ 514 w 1039"/>
                  <a:gd name="T21" fmla="*/ 49 h 350"/>
                  <a:gd name="T22" fmla="*/ 381 w 1039"/>
                  <a:gd name="T23" fmla="*/ 307 h 350"/>
                  <a:gd name="T24" fmla="*/ 220 w 1039"/>
                  <a:gd name="T25" fmla="*/ 350 h 350"/>
                  <a:gd name="T26" fmla="*/ 225 w 1039"/>
                  <a:gd name="T27" fmla="*/ 329 h 350"/>
                  <a:gd name="T28" fmla="*/ 395 w 1039"/>
                  <a:gd name="T29" fmla="*/ 249 h 350"/>
                  <a:gd name="T30" fmla="*/ 431 w 1039"/>
                  <a:gd name="T31" fmla="*/ 71 h 350"/>
                  <a:gd name="T32" fmla="*/ 358 w 1039"/>
                  <a:gd name="T33" fmla="*/ 42 h 350"/>
                  <a:gd name="T34" fmla="*/ 238 w 1039"/>
                  <a:gd name="T35" fmla="*/ 31 h 350"/>
                  <a:gd name="T36" fmla="*/ 91 w 1039"/>
                  <a:gd name="T37" fmla="*/ 56 h 350"/>
                  <a:gd name="T38" fmla="*/ 80 w 1039"/>
                  <a:gd name="T39" fmla="*/ 111 h 350"/>
                  <a:gd name="T40" fmla="*/ 90 w 1039"/>
                  <a:gd name="T41" fmla="*/ 237 h 350"/>
                  <a:gd name="T42" fmla="*/ 148 w 1039"/>
                  <a:gd name="T43" fmla="*/ 322 h 350"/>
                  <a:gd name="T44" fmla="*/ 815 w 1039"/>
                  <a:gd name="T45" fmla="*/ 348 h 350"/>
                  <a:gd name="T46" fmla="*/ 609 w 1039"/>
                  <a:gd name="T47" fmla="*/ 254 h 350"/>
                  <a:gd name="T48" fmla="*/ 564 w 1039"/>
                  <a:gd name="T49" fmla="*/ 40 h 350"/>
                  <a:gd name="T50" fmla="*/ 699 w 1039"/>
                  <a:gd name="T51" fmla="*/ 6 h 350"/>
                  <a:gd name="T52" fmla="*/ 852 w 1039"/>
                  <a:gd name="T53" fmla="*/ 1 h 350"/>
                  <a:gd name="T54" fmla="*/ 1032 w 1039"/>
                  <a:gd name="T55" fmla="*/ 19 h 350"/>
                  <a:gd name="T56" fmla="*/ 1038 w 1039"/>
                  <a:gd name="T57" fmla="*/ 32 h 350"/>
                  <a:gd name="T58" fmla="*/ 1039 w 1039"/>
                  <a:gd name="T59" fmla="*/ 73 h 350"/>
                  <a:gd name="T60" fmla="*/ 1016 w 1039"/>
                  <a:gd name="T61" fmla="*/ 103 h 350"/>
                  <a:gd name="T62" fmla="*/ 990 w 1039"/>
                  <a:gd name="T63" fmla="*/ 205 h 350"/>
                  <a:gd name="T64" fmla="*/ 898 w 1039"/>
                  <a:gd name="T65" fmla="*/ 338 h 350"/>
                  <a:gd name="T66" fmla="*/ 784 w 1039"/>
                  <a:gd name="T67" fmla="*/ 30 h 350"/>
                  <a:gd name="T68" fmla="*/ 645 w 1039"/>
                  <a:gd name="T69" fmla="*/ 51 h 350"/>
                  <a:gd name="T70" fmla="*/ 601 w 1039"/>
                  <a:gd name="T71" fmla="*/ 116 h 350"/>
                  <a:gd name="T72" fmla="*/ 727 w 1039"/>
                  <a:gd name="T73" fmla="*/ 314 h 350"/>
                  <a:gd name="T74" fmla="*/ 877 w 1039"/>
                  <a:gd name="T75" fmla="*/ 317 h 350"/>
                  <a:gd name="T76" fmla="*/ 961 w 1039"/>
                  <a:gd name="T77" fmla="*/ 156 h 350"/>
                  <a:gd name="T78" fmla="*/ 960 w 1039"/>
                  <a:gd name="T79" fmla="*/ 113 h 350"/>
                  <a:gd name="T80" fmla="*/ 955 w 1039"/>
                  <a:gd name="T81" fmla="*/ 84 h 350"/>
                  <a:gd name="T82" fmla="*/ 911 w 1039"/>
                  <a:gd name="T83" fmla="*/ 45 h 350"/>
                  <a:gd name="T84" fmla="*/ 784 w 1039"/>
                  <a:gd name="T85" fmla="*/ 3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39" h="350">
                    <a:moveTo>
                      <a:pt x="220" y="350"/>
                    </a:moveTo>
                    <a:cubicBezTo>
                      <a:pt x="202" y="350"/>
                      <a:pt x="185" y="348"/>
                      <a:pt x="169" y="346"/>
                    </a:cubicBezTo>
                    <a:cubicBezTo>
                      <a:pt x="153" y="343"/>
                      <a:pt x="139" y="339"/>
                      <a:pt x="126" y="334"/>
                    </a:cubicBezTo>
                    <a:cubicBezTo>
                      <a:pt x="104" y="325"/>
                      <a:pt x="88" y="309"/>
                      <a:pt x="76" y="286"/>
                    </a:cubicBezTo>
                    <a:cubicBezTo>
                      <a:pt x="67" y="269"/>
                      <a:pt x="60" y="250"/>
                      <a:pt x="54" y="225"/>
                    </a:cubicBezTo>
                    <a:cubicBezTo>
                      <a:pt x="51" y="212"/>
                      <a:pt x="48" y="198"/>
                      <a:pt x="46" y="187"/>
                    </a:cubicBezTo>
                    <a:cubicBezTo>
                      <a:pt x="45" y="185"/>
                      <a:pt x="45" y="185"/>
                      <a:pt x="45" y="185"/>
                    </a:cubicBezTo>
                    <a:cubicBezTo>
                      <a:pt x="43" y="176"/>
                      <a:pt x="41" y="167"/>
                      <a:pt x="40" y="158"/>
                    </a:cubicBezTo>
                    <a:cubicBezTo>
                      <a:pt x="39" y="157"/>
                      <a:pt x="39" y="157"/>
                      <a:pt x="39" y="157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8" y="154"/>
                      <a:pt x="38" y="152"/>
                      <a:pt x="37" y="150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6" y="148"/>
                      <a:pt x="36" y="146"/>
                      <a:pt x="35" y="144"/>
                    </a:cubicBezTo>
                    <a:cubicBezTo>
                      <a:pt x="35" y="142"/>
                      <a:pt x="34" y="139"/>
                      <a:pt x="33" y="137"/>
                    </a:cubicBezTo>
                    <a:cubicBezTo>
                      <a:pt x="32" y="133"/>
                      <a:pt x="31" y="130"/>
                      <a:pt x="31" y="127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2" y="90"/>
                      <a:pt x="2" y="89"/>
                      <a:pt x="1" y="87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" y="66"/>
                      <a:pt x="1" y="52"/>
                      <a:pt x="2" y="3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5"/>
                      <a:pt x="4" y="23"/>
                      <a:pt x="7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5" y="20"/>
                      <a:pt x="21" y="18"/>
                      <a:pt x="26" y="17"/>
                    </a:cubicBezTo>
                    <a:cubicBezTo>
                      <a:pt x="53" y="14"/>
                      <a:pt x="82" y="10"/>
                      <a:pt x="112" y="6"/>
                    </a:cubicBezTo>
                    <a:cubicBezTo>
                      <a:pt x="144" y="2"/>
                      <a:pt x="178" y="1"/>
                      <a:pt x="222" y="1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1"/>
                      <a:pt x="227" y="1"/>
                      <a:pt x="229" y="1"/>
                    </a:cubicBezTo>
                    <a:cubicBezTo>
                      <a:pt x="277" y="1"/>
                      <a:pt x="325" y="5"/>
                      <a:pt x="373" y="14"/>
                    </a:cubicBezTo>
                    <a:cubicBezTo>
                      <a:pt x="400" y="19"/>
                      <a:pt x="427" y="28"/>
                      <a:pt x="450" y="35"/>
                    </a:cubicBezTo>
                    <a:cubicBezTo>
                      <a:pt x="468" y="41"/>
                      <a:pt x="481" y="44"/>
                      <a:pt x="493" y="47"/>
                    </a:cubicBezTo>
                    <a:cubicBezTo>
                      <a:pt x="500" y="48"/>
                      <a:pt x="507" y="48"/>
                      <a:pt x="514" y="49"/>
                    </a:cubicBezTo>
                    <a:cubicBezTo>
                      <a:pt x="457" y="195"/>
                      <a:pt x="457" y="195"/>
                      <a:pt x="457" y="195"/>
                    </a:cubicBezTo>
                    <a:cubicBezTo>
                      <a:pt x="451" y="210"/>
                      <a:pt x="445" y="224"/>
                      <a:pt x="439" y="236"/>
                    </a:cubicBezTo>
                    <a:cubicBezTo>
                      <a:pt x="424" y="264"/>
                      <a:pt x="405" y="288"/>
                      <a:pt x="381" y="307"/>
                    </a:cubicBezTo>
                    <a:cubicBezTo>
                      <a:pt x="368" y="319"/>
                      <a:pt x="351" y="328"/>
                      <a:pt x="328" y="335"/>
                    </a:cubicBezTo>
                    <a:cubicBezTo>
                      <a:pt x="305" y="342"/>
                      <a:pt x="278" y="346"/>
                      <a:pt x="249" y="349"/>
                    </a:cubicBezTo>
                    <a:cubicBezTo>
                      <a:pt x="239" y="349"/>
                      <a:pt x="229" y="350"/>
                      <a:pt x="220" y="350"/>
                    </a:cubicBezTo>
                    <a:close/>
                    <a:moveTo>
                      <a:pt x="161" y="322"/>
                    </a:moveTo>
                    <a:cubicBezTo>
                      <a:pt x="167" y="323"/>
                      <a:pt x="173" y="325"/>
                      <a:pt x="179" y="326"/>
                    </a:cubicBezTo>
                    <a:cubicBezTo>
                      <a:pt x="194" y="328"/>
                      <a:pt x="210" y="329"/>
                      <a:pt x="225" y="329"/>
                    </a:cubicBezTo>
                    <a:cubicBezTo>
                      <a:pt x="253" y="329"/>
                      <a:pt x="281" y="325"/>
                      <a:pt x="308" y="318"/>
                    </a:cubicBezTo>
                    <a:cubicBezTo>
                      <a:pt x="332" y="312"/>
                      <a:pt x="350" y="302"/>
                      <a:pt x="365" y="288"/>
                    </a:cubicBezTo>
                    <a:cubicBezTo>
                      <a:pt x="376" y="278"/>
                      <a:pt x="385" y="266"/>
                      <a:pt x="395" y="249"/>
                    </a:cubicBezTo>
                    <a:cubicBezTo>
                      <a:pt x="410" y="222"/>
                      <a:pt x="422" y="194"/>
                      <a:pt x="429" y="165"/>
                    </a:cubicBezTo>
                    <a:cubicBezTo>
                      <a:pt x="434" y="144"/>
                      <a:pt x="435" y="125"/>
                      <a:pt x="434" y="107"/>
                    </a:cubicBezTo>
                    <a:cubicBezTo>
                      <a:pt x="431" y="71"/>
                      <a:pt x="431" y="71"/>
                      <a:pt x="431" y="71"/>
                    </a:cubicBezTo>
                    <a:cubicBezTo>
                      <a:pt x="399" y="54"/>
                      <a:pt x="399" y="54"/>
                      <a:pt x="399" y="54"/>
                    </a:cubicBezTo>
                    <a:cubicBezTo>
                      <a:pt x="388" y="49"/>
                      <a:pt x="377" y="46"/>
                      <a:pt x="362" y="42"/>
                    </a:cubicBezTo>
                    <a:cubicBezTo>
                      <a:pt x="358" y="42"/>
                      <a:pt x="358" y="42"/>
                      <a:pt x="358" y="42"/>
                    </a:cubicBezTo>
                    <a:cubicBezTo>
                      <a:pt x="328" y="35"/>
                      <a:pt x="296" y="31"/>
                      <a:pt x="251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27" y="32"/>
                      <a:pt x="214" y="33"/>
                      <a:pt x="201" y="34"/>
                    </a:cubicBezTo>
                    <a:cubicBezTo>
                      <a:pt x="175" y="36"/>
                      <a:pt x="152" y="40"/>
                      <a:pt x="130" y="4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2" y="94"/>
                      <a:pt x="82" y="94"/>
                      <a:pt x="82" y="94"/>
                    </a:cubicBezTo>
                    <a:cubicBezTo>
                      <a:pt x="81" y="99"/>
                      <a:pt x="81" y="105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3"/>
                      <a:pt x="79" y="115"/>
                      <a:pt x="79" y="116"/>
                    </a:cubicBezTo>
                    <a:cubicBezTo>
                      <a:pt x="77" y="131"/>
                      <a:pt x="77" y="146"/>
                      <a:pt x="79" y="161"/>
                    </a:cubicBezTo>
                    <a:cubicBezTo>
                      <a:pt x="81" y="182"/>
                      <a:pt x="84" y="209"/>
                      <a:pt x="90" y="237"/>
                    </a:cubicBezTo>
                    <a:cubicBezTo>
                      <a:pt x="95" y="258"/>
                      <a:pt x="103" y="276"/>
                      <a:pt x="113" y="290"/>
                    </a:cubicBezTo>
                    <a:cubicBezTo>
                      <a:pt x="118" y="298"/>
                      <a:pt x="124" y="305"/>
                      <a:pt x="131" y="310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ubicBezTo>
                      <a:pt x="161" y="322"/>
                      <a:pt x="161" y="322"/>
                      <a:pt x="161" y="322"/>
                    </a:cubicBezTo>
                    <a:close/>
                    <a:moveTo>
                      <a:pt x="815" y="348"/>
                    </a:moveTo>
                    <a:cubicBezTo>
                      <a:pt x="787" y="348"/>
                      <a:pt x="762" y="346"/>
                      <a:pt x="738" y="341"/>
                    </a:cubicBezTo>
                    <a:cubicBezTo>
                      <a:pt x="714" y="336"/>
                      <a:pt x="693" y="329"/>
                      <a:pt x="674" y="319"/>
                    </a:cubicBezTo>
                    <a:cubicBezTo>
                      <a:pt x="648" y="304"/>
                      <a:pt x="626" y="282"/>
                      <a:pt x="609" y="254"/>
                    </a:cubicBezTo>
                    <a:cubicBezTo>
                      <a:pt x="598" y="234"/>
                      <a:pt x="588" y="214"/>
                      <a:pt x="579" y="193"/>
                    </a:cubicBezTo>
                    <a:cubicBezTo>
                      <a:pt x="518" y="49"/>
                      <a:pt x="518" y="49"/>
                      <a:pt x="518" y="49"/>
                    </a:cubicBezTo>
                    <a:cubicBezTo>
                      <a:pt x="533" y="48"/>
                      <a:pt x="548" y="46"/>
                      <a:pt x="564" y="40"/>
                    </a:cubicBezTo>
                    <a:cubicBezTo>
                      <a:pt x="572" y="38"/>
                      <a:pt x="580" y="35"/>
                      <a:pt x="588" y="33"/>
                    </a:cubicBezTo>
                    <a:cubicBezTo>
                      <a:pt x="595" y="30"/>
                      <a:pt x="602" y="28"/>
                      <a:pt x="609" y="25"/>
                    </a:cubicBezTo>
                    <a:cubicBezTo>
                      <a:pt x="635" y="17"/>
                      <a:pt x="664" y="11"/>
                      <a:pt x="699" y="6"/>
                    </a:cubicBezTo>
                    <a:cubicBezTo>
                      <a:pt x="733" y="2"/>
                      <a:pt x="767" y="0"/>
                      <a:pt x="803" y="0"/>
                    </a:cubicBezTo>
                    <a:cubicBezTo>
                      <a:pt x="818" y="0"/>
                      <a:pt x="834" y="0"/>
                      <a:pt x="850" y="1"/>
                    </a:cubicBezTo>
                    <a:cubicBezTo>
                      <a:pt x="852" y="1"/>
                      <a:pt x="852" y="1"/>
                      <a:pt x="852" y="1"/>
                    </a:cubicBezTo>
                    <a:cubicBezTo>
                      <a:pt x="877" y="2"/>
                      <a:pt x="903" y="4"/>
                      <a:pt x="928" y="5"/>
                    </a:cubicBezTo>
                    <a:cubicBezTo>
                      <a:pt x="960" y="7"/>
                      <a:pt x="991" y="12"/>
                      <a:pt x="1026" y="18"/>
                    </a:cubicBezTo>
                    <a:cubicBezTo>
                      <a:pt x="1028" y="18"/>
                      <a:pt x="1030" y="18"/>
                      <a:pt x="1032" y="19"/>
                    </a:cubicBezTo>
                    <a:cubicBezTo>
                      <a:pt x="1033" y="19"/>
                      <a:pt x="1033" y="19"/>
                      <a:pt x="1033" y="19"/>
                    </a:cubicBezTo>
                    <a:cubicBezTo>
                      <a:pt x="1036" y="20"/>
                      <a:pt x="1037" y="21"/>
                      <a:pt x="1038" y="25"/>
                    </a:cubicBezTo>
                    <a:cubicBezTo>
                      <a:pt x="1038" y="27"/>
                      <a:pt x="1038" y="30"/>
                      <a:pt x="1038" y="32"/>
                    </a:cubicBezTo>
                    <a:cubicBezTo>
                      <a:pt x="1038" y="33"/>
                      <a:pt x="1038" y="33"/>
                      <a:pt x="1038" y="33"/>
                    </a:cubicBezTo>
                    <a:cubicBezTo>
                      <a:pt x="1039" y="38"/>
                      <a:pt x="1039" y="43"/>
                      <a:pt x="1039" y="47"/>
                    </a:cubicBezTo>
                    <a:cubicBezTo>
                      <a:pt x="1039" y="56"/>
                      <a:pt x="1039" y="64"/>
                      <a:pt x="1039" y="73"/>
                    </a:cubicBezTo>
                    <a:cubicBezTo>
                      <a:pt x="1030" y="55"/>
                      <a:pt x="1030" y="55"/>
                      <a:pt x="1030" y="55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16" y="103"/>
                      <a:pt x="1016" y="103"/>
                      <a:pt x="1016" y="103"/>
                    </a:cubicBezTo>
                    <a:cubicBezTo>
                      <a:pt x="1009" y="126"/>
                      <a:pt x="1009" y="126"/>
                      <a:pt x="1009" y="126"/>
                    </a:cubicBezTo>
                    <a:cubicBezTo>
                      <a:pt x="986" y="208"/>
                      <a:pt x="986" y="208"/>
                      <a:pt x="986" y="208"/>
                    </a:cubicBezTo>
                    <a:cubicBezTo>
                      <a:pt x="990" y="205"/>
                      <a:pt x="990" y="205"/>
                      <a:pt x="990" y="205"/>
                    </a:cubicBezTo>
                    <a:cubicBezTo>
                      <a:pt x="984" y="227"/>
                      <a:pt x="978" y="249"/>
                      <a:pt x="970" y="270"/>
                    </a:cubicBezTo>
                    <a:cubicBezTo>
                      <a:pt x="964" y="284"/>
                      <a:pt x="957" y="296"/>
                      <a:pt x="949" y="305"/>
                    </a:cubicBezTo>
                    <a:cubicBezTo>
                      <a:pt x="937" y="321"/>
                      <a:pt x="921" y="331"/>
                      <a:pt x="898" y="338"/>
                    </a:cubicBezTo>
                    <a:cubicBezTo>
                      <a:pt x="881" y="343"/>
                      <a:pt x="861" y="346"/>
                      <a:pt x="838" y="347"/>
                    </a:cubicBezTo>
                    <a:cubicBezTo>
                      <a:pt x="830" y="348"/>
                      <a:pt x="823" y="348"/>
                      <a:pt x="815" y="348"/>
                    </a:cubicBezTo>
                    <a:close/>
                    <a:moveTo>
                      <a:pt x="784" y="30"/>
                    </a:moveTo>
                    <a:cubicBezTo>
                      <a:pt x="775" y="30"/>
                      <a:pt x="763" y="31"/>
                      <a:pt x="751" y="31"/>
                    </a:cubicBezTo>
                    <a:cubicBezTo>
                      <a:pt x="732" y="33"/>
                      <a:pt x="711" y="35"/>
                      <a:pt x="689" y="40"/>
                    </a:cubicBezTo>
                    <a:cubicBezTo>
                      <a:pt x="676" y="42"/>
                      <a:pt x="660" y="46"/>
                      <a:pt x="645" y="51"/>
                    </a:cubicBezTo>
                    <a:cubicBezTo>
                      <a:pt x="604" y="65"/>
                      <a:pt x="604" y="65"/>
                      <a:pt x="604" y="65"/>
                    </a:cubicBezTo>
                    <a:cubicBezTo>
                      <a:pt x="601" y="108"/>
                      <a:pt x="601" y="108"/>
                      <a:pt x="601" y="108"/>
                    </a:cubicBezTo>
                    <a:cubicBezTo>
                      <a:pt x="601" y="110"/>
                      <a:pt x="601" y="113"/>
                      <a:pt x="601" y="116"/>
                    </a:cubicBezTo>
                    <a:cubicBezTo>
                      <a:pt x="600" y="132"/>
                      <a:pt x="603" y="149"/>
                      <a:pt x="607" y="168"/>
                    </a:cubicBezTo>
                    <a:cubicBezTo>
                      <a:pt x="616" y="207"/>
                      <a:pt x="632" y="240"/>
                      <a:pt x="655" y="269"/>
                    </a:cubicBezTo>
                    <a:cubicBezTo>
                      <a:pt x="674" y="293"/>
                      <a:pt x="698" y="308"/>
                      <a:pt x="727" y="314"/>
                    </a:cubicBezTo>
                    <a:cubicBezTo>
                      <a:pt x="758" y="320"/>
                      <a:pt x="786" y="324"/>
                      <a:pt x="814" y="324"/>
                    </a:cubicBezTo>
                    <a:cubicBezTo>
                      <a:pt x="817" y="324"/>
                      <a:pt x="817" y="324"/>
                      <a:pt x="817" y="324"/>
                    </a:cubicBezTo>
                    <a:cubicBezTo>
                      <a:pt x="835" y="323"/>
                      <a:pt x="856" y="323"/>
                      <a:pt x="877" y="317"/>
                    </a:cubicBezTo>
                    <a:cubicBezTo>
                      <a:pt x="896" y="312"/>
                      <a:pt x="908" y="305"/>
                      <a:pt x="919" y="295"/>
                    </a:cubicBezTo>
                    <a:cubicBezTo>
                      <a:pt x="928" y="286"/>
                      <a:pt x="936" y="274"/>
                      <a:pt x="941" y="259"/>
                    </a:cubicBezTo>
                    <a:cubicBezTo>
                      <a:pt x="953" y="227"/>
                      <a:pt x="960" y="193"/>
                      <a:pt x="961" y="156"/>
                    </a:cubicBezTo>
                    <a:cubicBezTo>
                      <a:pt x="961" y="154"/>
                      <a:pt x="961" y="154"/>
                      <a:pt x="961" y="154"/>
                    </a:cubicBezTo>
                    <a:cubicBezTo>
                      <a:pt x="961" y="142"/>
                      <a:pt x="961" y="130"/>
                      <a:pt x="960" y="118"/>
                    </a:cubicBezTo>
                    <a:cubicBezTo>
                      <a:pt x="960" y="113"/>
                      <a:pt x="960" y="113"/>
                      <a:pt x="960" y="113"/>
                    </a:cubicBezTo>
                    <a:cubicBezTo>
                      <a:pt x="960" y="108"/>
                      <a:pt x="960" y="105"/>
                      <a:pt x="959" y="102"/>
                    </a:cubicBezTo>
                    <a:cubicBezTo>
                      <a:pt x="958" y="93"/>
                      <a:pt x="958" y="93"/>
                      <a:pt x="958" y="93"/>
                    </a:cubicBezTo>
                    <a:cubicBezTo>
                      <a:pt x="955" y="84"/>
                      <a:pt x="955" y="84"/>
                      <a:pt x="955" y="84"/>
                    </a:cubicBezTo>
                    <a:cubicBezTo>
                      <a:pt x="955" y="83"/>
                      <a:pt x="954" y="82"/>
                      <a:pt x="954" y="81"/>
                    </a:cubicBezTo>
                    <a:cubicBezTo>
                      <a:pt x="941" y="53"/>
                      <a:pt x="941" y="53"/>
                      <a:pt x="941" y="53"/>
                    </a:cubicBezTo>
                    <a:cubicBezTo>
                      <a:pt x="911" y="45"/>
                      <a:pt x="911" y="45"/>
                      <a:pt x="911" y="45"/>
                    </a:cubicBezTo>
                    <a:cubicBezTo>
                      <a:pt x="877" y="35"/>
                      <a:pt x="842" y="32"/>
                      <a:pt x="798" y="30"/>
                    </a:cubicBezTo>
                    <a:cubicBezTo>
                      <a:pt x="795" y="29"/>
                      <a:pt x="795" y="29"/>
                      <a:pt x="795" y="29"/>
                    </a:cubicBezTo>
                    <a:cubicBezTo>
                      <a:pt x="784" y="30"/>
                      <a:pt x="784" y="30"/>
                      <a:pt x="78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5649913" y="4264025"/>
                <a:ext cx="3127375" cy="1230313"/>
              </a:xfrm>
              <a:custGeom>
                <a:avLst/>
                <a:gdLst>
                  <a:gd name="T0" fmla="*/ 2002 w 2852"/>
                  <a:gd name="T1" fmla="*/ 0 h 1123"/>
                  <a:gd name="T2" fmla="*/ 1595 w 2852"/>
                  <a:gd name="T3" fmla="*/ 742 h 1123"/>
                  <a:gd name="T4" fmla="*/ 1535 w 2852"/>
                  <a:gd name="T5" fmla="*/ 565 h 1123"/>
                  <a:gd name="T6" fmla="*/ 1646 w 2852"/>
                  <a:gd name="T7" fmla="*/ 342 h 1123"/>
                  <a:gd name="T8" fmla="*/ 1423 w 2852"/>
                  <a:gd name="T9" fmla="*/ 119 h 1123"/>
                  <a:gd name="T10" fmla="*/ 1200 w 2852"/>
                  <a:gd name="T11" fmla="*/ 342 h 1123"/>
                  <a:gd name="T12" fmla="*/ 1312 w 2852"/>
                  <a:gd name="T13" fmla="*/ 565 h 1123"/>
                  <a:gd name="T14" fmla="*/ 1240 w 2852"/>
                  <a:gd name="T15" fmla="*/ 746 h 1123"/>
                  <a:gd name="T16" fmla="*/ 844 w 2852"/>
                  <a:gd name="T17" fmla="*/ 0 h 1123"/>
                  <a:gd name="T18" fmla="*/ 0 w 2852"/>
                  <a:gd name="T19" fmla="*/ 889 h 1123"/>
                  <a:gd name="T20" fmla="*/ 173 w 2852"/>
                  <a:gd name="T21" fmla="*/ 1123 h 1123"/>
                  <a:gd name="T22" fmla="*/ 2678 w 2852"/>
                  <a:gd name="T23" fmla="*/ 1123 h 1123"/>
                  <a:gd name="T24" fmla="*/ 2852 w 2852"/>
                  <a:gd name="T25" fmla="*/ 890 h 1123"/>
                  <a:gd name="T26" fmla="*/ 2002 w 2852"/>
                  <a:gd name="T27" fmla="*/ 0 h 1123"/>
                  <a:gd name="T28" fmla="*/ 2586 w 2852"/>
                  <a:gd name="T29" fmla="*/ 447 h 1123"/>
                  <a:gd name="T30" fmla="*/ 2586 w 2852"/>
                  <a:gd name="T31" fmla="*/ 447 h 1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2" h="1123">
                    <a:moveTo>
                      <a:pt x="2002" y="0"/>
                    </a:moveTo>
                    <a:cubicBezTo>
                      <a:pt x="1595" y="742"/>
                      <a:pt x="1595" y="742"/>
                      <a:pt x="1595" y="742"/>
                    </a:cubicBezTo>
                    <a:cubicBezTo>
                      <a:pt x="1535" y="565"/>
                      <a:pt x="1535" y="565"/>
                      <a:pt x="1535" y="565"/>
                    </a:cubicBezTo>
                    <a:cubicBezTo>
                      <a:pt x="1646" y="342"/>
                      <a:pt x="1646" y="342"/>
                      <a:pt x="1646" y="342"/>
                    </a:cubicBezTo>
                    <a:cubicBezTo>
                      <a:pt x="1423" y="119"/>
                      <a:pt x="1423" y="119"/>
                      <a:pt x="1423" y="119"/>
                    </a:cubicBezTo>
                    <a:cubicBezTo>
                      <a:pt x="1200" y="342"/>
                      <a:pt x="1200" y="342"/>
                      <a:pt x="1200" y="342"/>
                    </a:cubicBezTo>
                    <a:cubicBezTo>
                      <a:pt x="1312" y="565"/>
                      <a:pt x="1312" y="565"/>
                      <a:pt x="1312" y="565"/>
                    </a:cubicBezTo>
                    <a:cubicBezTo>
                      <a:pt x="1240" y="746"/>
                      <a:pt x="1240" y="746"/>
                      <a:pt x="1240" y="746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844" y="0"/>
                      <a:pt x="0" y="447"/>
                      <a:pt x="0" y="889"/>
                    </a:cubicBezTo>
                    <a:cubicBezTo>
                      <a:pt x="0" y="1011"/>
                      <a:pt x="50" y="1123"/>
                      <a:pt x="173" y="1123"/>
                    </a:cubicBezTo>
                    <a:cubicBezTo>
                      <a:pt x="2678" y="1123"/>
                      <a:pt x="2678" y="1123"/>
                      <a:pt x="2678" y="1123"/>
                    </a:cubicBezTo>
                    <a:cubicBezTo>
                      <a:pt x="2800" y="1123"/>
                      <a:pt x="2852" y="1012"/>
                      <a:pt x="2852" y="890"/>
                    </a:cubicBezTo>
                    <a:cubicBezTo>
                      <a:pt x="2852" y="475"/>
                      <a:pt x="2002" y="0"/>
                      <a:pt x="2002" y="0"/>
                    </a:cubicBezTo>
                    <a:moveTo>
                      <a:pt x="2586" y="447"/>
                    </a:moveTo>
                    <a:cubicBezTo>
                      <a:pt x="2586" y="447"/>
                      <a:pt x="2586" y="447"/>
                      <a:pt x="2586" y="4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6415088" y="2301875"/>
                <a:ext cx="1603375" cy="1984375"/>
              </a:xfrm>
              <a:custGeom>
                <a:avLst/>
                <a:gdLst>
                  <a:gd name="T0" fmla="*/ 1460 w 1462"/>
                  <a:gd name="T1" fmla="*/ 878 h 1812"/>
                  <a:gd name="T2" fmla="*/ 1460 w 1462"/>
                  <a:gd name="T3" fmla="*/ 844 h 1812"/>
                  <a:gd name="T4" fmla="*/ 1430 w 1462"/>
                  <a:gd name="T5" fmla="*/ 824 h 1812"/>
                  <a:gd name="T6" fmla="*/ 1420 w 1462"/>
                  <a:gd name="T7" fmla="*/ 817 h 1812"/>
                  <a:gd name="T8" fmla="*/ 764 w 1462"/>
                  <a:gd name="T9" fmla="*/ 90 h 1812"/>
                  <a:gd name="T10" fmla="*/ 193 w 1462"/>
                  <a:gd name="T11" fmla="*/ 151 h 1812"/>
                  <a:gd name="T12" fmla="*/ 61 w 1462"/>
                  <a:gd name="T13" fmla="*/ 806 h 1812"/>
                  <a:gd name="T14" fmla="*/ 31 w 1462"/>
                  <a:gd name="T15" fmla="*/ 824 h 1812"/>
                  <a:gd name="T16" fmla="*/ 2 w 1462"/>
                  <a:gd name="T17" fmla="*/ 844 h 1812"/>
                  <a:gd name="T18" fmla="*/ 2 w 1462"/>
                  <a:gd name="T19" fmla="*/ 878 h 1812"/>
                  <a:gd name="T20" fmla="*/ 36 w 1462"/>
                  <a:gd name="T21" fmla="*/ 1103 h 1812"/>
                  <a:gd name="T22" fmla="*/ 135 w 1462"/>
                  <a:gd name="T23" fmla="*/ 1219 h 1812"/>
                  <a:gd name="T24" fmla="*/ 356 w 1462"/>
                  <a:gd name="T25" fmla="*/ 1624 h 1812"/>
                  <a:gd name="T26" fmla="*/ 722 w 1462"/>
                  <a:gd name="T27" fmla="*/ 1810 h 1812"/>
                  <a:gd name="T28" fmla="*/ 734 w 1462"/>
                  <a:gd name="T29" fmla="*/ 1812 h 1812"/>
                  <a:gd name="T30" fmla="*/ 747 w 1462"/>
                  <a:gd name="T31" fmla="*/ 1810 h 1812"/>
                  <a:gd name="T32" fmla="*/ 1123 w 1462"/>
                  <a:gd name="T33" fmla="*/ 1613 h 1812"/>
                  <a:gd name="T34" fmla="*/ 1332 w 1462"/>
                  <a:gd name="T35" fmla="*/ 1216 h 1812"/>
                  <a:gd name="T36" fmla="*/ 1427 w 1462"/>
                  <a:gd name="T37" fmla="*/ 1099 h 1812"/>
                  <a:gd name="T38" fmla="*/ 1460 w 1462"/>
                  <a:gd name="T39" fmla="*/ 878 h 1812"/>
                  <a:gd name="T40" fmla="*/ 1301 w 1462"/>
                  <a:gd name="T41" fmla="*/ 1049 h 1812"/>
                  <a:gd name="T42" fmla="*/ 1252 w 1462"/>
                  <a:gd name="T43" fmla="*/ 1105 h 1812"/>
                  <a:gd name="T44" fmla="*/ 1218 w 1462"/>
                  <a:gd name="T45" fmla="*/ 1117 h 1812"/>
                  <a:gd name="T46" fmla="*/ 1209 w 1462"/>
                  <a:gd name="T47" fmla="*/ 1151 h 1812"/>
                  <a:gd name="T48" fmla="*/ 1024 w 1462"/>
                  <a:gd name="T49" fmla="*/ 1520 h 1812"/>
                  <a:gd name="T50" fmla="*/ 732 w 1462"/>
                  <a:gd name="T51" fmla="*/ 1675 h 1812"/>
                  <a:gd name="T52" fmla="*/ 454 w 1462"/>
                  <a:gd name="T53" fmla="*/ 1530 h 1812"/>
                  <a:gd name="T54" fmla="*/ 257 w 1462"/>
                  <a:gd name="T55" fmla="*/ 1153 h 1812"/>
                  <a:gd name="T56" fmla="*/ 248 w 1462"/>
                  <a:gd name="T57" fmla="*/ 1117 h 1812"/>
                  <a:gd name="T58" fmla="*/ 212 w 1462"/>
                  <a:gd name="T59" fmla="*/ 1106 h 1812"/>
                  <a:gd name="T60" fmla="*/ 162 w 1462"/>
                  <a:gd name="T61" fmla="*/ 1051 h 1812"/>
                  <a:gd name="T62" fmla="*/ 139 w 1462"/>
                  <a:gd name="T63" fmla="*/ 942 h 1812"/>
                  <a:gd name="T64" fmla="*/ 227 w 1462"/>
                  <a:gd name="T65" fmla="*/ 939 h 1812"/>
                  <a:gd name="T66" fmla="*/ 233 w 1462"/>
                  <a:gd name="T67" fmla="*/ 918 h 1812"/>
                  <a:gd name="T68" fmla="*/ 234 w 1462"/>
                  <a:gd name="T69" fmla="*/ 919 h 1812"/>
                  <a:gd name="T70" fmla="*/ 237 w 1462"/>
                  <a:gd name="T71" fmla="*/ 904 h 1812"/>
                  <a:gd name="T72" fmla="*/ 268 w 1462"/>
                  <a:gd name="T73" fmla="*/ 579 h 1812"/>
                  <a:gd name="T74" fmla="*/ 281 w 1462"/>
                  <a:gd name="T75" fmla="*/ 545 h 1812"/>
                  <a:gd name="T76" fmla="*/ 908 w 1462"/>
                  <a:gd name="T77" fmla="*/ 472 h 1812"/>
                  <a:gd name="T78" fmla="*/ 868 w 1462"/>
                  <a:gd name="T79" fmla="*/ 579 h 1812"/>
                  <a:gd name="T80" fmla="*/ 908 w 1462"/>
                  <a:gd name="T81" fmla="*/ 586 h 1812"/>
                  <a:gd name="T82" fmla="*/ 954 w 1462"/>
                  <a:gd name="T83" fmla="*/ 514 h 1812"/>
                  <a:gd name="T84" fmla="*/ 948 w 1462"/>
                  <a:gd name="T85" fmla="*/ 565 h 1812"/>
                  <a:gd name="T86" fmla="*/ 991 w 1462"/>
                  <a:gd name="T87" fmla="*/ 570 h 1812"/>
                  <a:gd name="T88" fmla="*/ 1018 w 1462"/>
                  <a:gd name="T89" fmla="*/ 488 h 1812"/>
                  <a:gd name="T90" fmla="*/ 1181 w 1462"/>
                  <a:gd name="T91" fmla="*/ 536 h 1812"/>
                  <a:gd name="T92" fmla="*/ 1220 w 1462"/>
                  <a:gd name="T93" fmla="*/ 858 h 1812"/>
                  <a:gd name="T94" fmla="*/ 1231 w 1462"/>
                  <a:gd name="T95" fmla="*/ 916 h 1812"/>
                  <a:gd name="T96" fmla="*/ 1251 w 1462"/>
                  <a:gd name="T97" fmla="*/ 915 h 1812"/>
                  <a:gd name="T98" fmla="*/ 1260 w 1462"/>
                  <a:gd name="T99" fmla="*/ 946 h 1812"/>
                  <a:gd name="T100" fmla="*/ 1323 w 1462"/>
                  <a:gd name="T101" fmla="*/ 942 h 1812"/>
                  <a:gd name="T102" fmla="*/ 1301 w 1462"/>
                  <a:gd name="T103" fmla="*/ 1049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2" h="1812">
                    <a:moveTo>
                      <a:pt x="1460" y="878"/>
                    </a:moveTo>
                    <a:cubicBezTo>
                      <a:pt x="1460" y="844"/>
                      <a:pt x="1460" y="844"/>
                      <a:pt x="1460" y="844"/>
                    </a:cubicBezTo>
                    <a:cubicBezTo>
                      <a:pt x="1430" y="824"/>
                      <a:pt x="1430" y="824"/>
                      <a:pt x="1430" y="824"/>
                    </a:cubicBezTo>
                    <a:cubicBezTo>
                      <a:pt x="1427" y="822"/>
                      <a:pt x="1423" y="819"/>
                      <a:pt x="1420" y="817"/>
                    </a:cubicBezTo>
                    <a:cubicBezTo>
                      <a:pt x="1360" y="303"/>
                      <a:pt x="1364" y="0"/>
                      <a:pt x="764" y="90"/>
                    </a:cubicBezTo>
                    <a:cubicBezTo>
                      <a:pt x="553" y="121"/>
                      <a:pt x="323" y="56"/>
                      <a:pt x="193" y="151"/>
                    </a:cubicBezTo>
                    <a:cubicBezTo>
                      <a:pt x="28" y="305"/>
                      <a:pt x="16" y="535"/>
                      <a:pt x="61" y="806"/>
                    </a:cubicBezTo>
                    <a:cubicBezTo>
                      <a:pt x="51" y="811"/>
                      <a:pt x="41" y="817"/>
                      <a:pt x="31" y="824"/>
                    </a:cubicBezTo>
                    <a:cubicBezTo>
                      <a:pt x="2" y="844"/>
                      <a:pt x="2" y="844"/>
                      <a:pt x="2" y="844"/>
                    </a:cubicBezTo>
                    <a:cubicBezTo>
                      <a:pt x="2" y="878"/>
                      <a:pt x="2" y="878"/>
                      <a:pt x="2" y="878"/>
                    </a:cubicBezTo>
                    <a:cubicBezTo>
                      <a:pt x="0" y="969"/>
                      <a:pt x="11" y="1045"/>
                      <a:pt x="36" y="1103"/>
                    </a:cubicBezTo>
                    <a:cubicBezTo>
                      <a:pt x="58" y="1156"/>
                      <a:pt x="91" y="1195"/>
                      <a:pt x="135" y="1219"/>
                    </a:cubicBezTo>
                    <a:cubicBezTo>
                      <a:pt x="187" y="1396"/>
                      <a:pt x="262" y="1528"/>
                      <a:pt x="356" y="1624"/>
                    </a:cubicBezTo>
                    <a:cubicBezTo>
                      <a:pt x="459" y="1728"/>
                      <a:pt x="582" y="1787"/>
                      <a:pt x="722" y="1810"/>
                    </a:cubicBezTo>
                    <a:cubicBezTo>
                      <a:pt x="734" y="1812"/>
                      <a:pt x="734" y="1812"/>
                      <a:pt x="734" y="1812"/>
                    </a:cubicBezTo>
                    <a:cubicBezTo>
                      <a:pt x="747" y="1810"/>
                      <a:pt x="747" y="1810"/>
                      <a:pt x="747" y="1810"/>
                    </a:cubicBezTo>
                    <a:cubicBezTo>
                      <a:pt x="901" y="1777"/>
                      <a:pt x="1024" y="1716"/>
                      <a:pt x="1123" y="1613"/>
                    </a:cubicBezTo>
                    <a:cubicBezTo>
                      <a:pt x="1214" y="1517"/>
                      <a:pt x="1282" y="1388"/>
                      <a:pt x="1332" y="1216"/>
                    </a:cubicBezTo>
                    <a:cubicBezTo>
                      <a:pt x="1374" y="1192"/>
                      <a:pt x="1406" y="1152"/>
                      <a:pt x="1427" y="1099"/>
                    </a:cubicBezTo>
                    <a:cubicBezTo>
                      <a:pt x="1451" y="1042"/>
                      <a:pt x="1462" y="967"/>
                      <a:pt x="1460" y="878"/>
                    </a:cubicBezTo>
                    <a:close/>
                    <a:moveTo>
                      <a:pt x="1301" y="1049"/>
                    </a:moveTo>
                    <a:cubicBezTo>
                      <a:pt x="1289" y="1078"/>
                      <a:pt x="1273" y="1098"/>
                      <a:pt x="1252" y="1105"/>
                    </a:cubicBezTo>
                    <a:cubicBezTo>
                      <a:pt x="1218" y="1117"/>
                      <a:pt x="1218" y="1117"/>
                      <a:pt x="1218" y="1117"/>
                    </a:cubicBezTo>
                    <a:cubicBezTo>
                      <a:pt x="1209" y="1151"/>
                      <a:pt x="1209" y="1151"/>
                      <a:pt x="1209" y="1151"/>
                    </a:cubicBezTo>
                    <a:cubicBezTo>
                      <a:pt x="1164" y="1316"/>
                      <a:pt x="1104" y="1436"/>
                      <a:pt x="1024" y="1520"/>
                    </a:cubicBezTo>
                    <a:cubicBezTo>
                      <a:pt x="948" y="1599"/>
                      <a:pt x="852" y="1648"/>
                      <a:pt x="732" y="1675"/>
                    </a:cubicBezTo>
                    <a:cubicBezTo>
                      <a:pt x="625" y="1655"/>
                      <a:pt x="532" y="1609"/>
                      <a:pt x="454" y="1530"/>
                    </a:cubicBezTo>
                    <a:cubicBezTo>
                      <a:pt x="370" y="1445"/>
                      <a:pt x="304" y="1322"/>
                      <a:pt x="257" y="1153"/>
                    </a:cubicBezTo>
                    <a:cubicBezTo>
                      <a:pt x="248" y="1117"/>
                      <a:pt x="248" y="1117"/>
                      <a:pt x="248" y="1117"/>
                    </a:cubicBezTo>
                    <a:cubicBezTo>
                      <a:pt x="212" y="1106"/>
                      <a:pt x="212" y="1106"/>
                      <a:pt x="212" y="1106"/>
                    </a:cubicBezTo>
                    <a:cubicBezTo>
                      <a:pt x="191" y="1099"/>
                      <a:pt x="174" y="1080"/>
                      <a:pt x="162" y="1051"/>
                    </a:cubicBezTo>
                    <a:cubicBezTo>
                      <a:pt x="150" y="1022"/>
                      <a:pt x="142" y="986"/>
                      <a:pt x="139" y="942"/>
                    </a:cubicBezTo>
                    <a:cubicBezTo>
                      <a:pt x="172" y="937"/>
                      <a:pt x="209" y="927"/>
                      <a:pt x="227" y="939"/>
                    </a:cubicBezTo>
                    <a:cubicBezTo>
                      <a:pt x="229" y="933"/>
                      <a:pt x="231" y="926"/>
                      <a:pt x="233" y="918"/>
                    </a:cubicBezTo>
                    <a:cubicBezTo>
                      <a:pt x="234" y="919"/>
                      <a:pt x="234" y="919"/>
                      <a:pt x="234" y="919"/>
                    </a:cubicBezTo>
                    <a:cubicBezTo>
                      <a:pt x="237" y="904"/>
                      <a:pt x="237" y="904"/>
                      <a:pt x="237" y="904"/>
                    </a:cubicBezTo>
                    <a:cubicBezTo>
                      <a:pt x="247" y="865"/>
                      <a:pt x="258" y="619"/>
                      <a:pt x="268" y="579"/>
                    </a:cubicBezTo>
                    <a:cubicBezTo>
                      <a:pt x="272" y="568"/>
                      <a:pt x="274" y="554"/>
                      <a:pt x="281" y="545"/>
                    </a:cubicBezTo>
                    <a:cubicBezTo>
                      <a:pt x="330" y="611"/>
                      <a:pt x="695" y="618"/>
                      <a:pt x="908" y="472"/>
                    </a:cubicBezTo>
                    <a:cubicBezTo>
                      <a:pt x="868" y="579"/>
                      <a:pt x="868" y="579"/>
                      <a:pt x="868" y="579"/>
                    </a:cubicBezTo>
                    <a:cubicBezTo>
                      <a:pt x="908" y="586"/>
                      <a:pt x="908" y="586"/>
                      <a:pt x="908" y="586"/>
                    </a:cubicBezTo>
                    <a:cubicBezTo>
                      <a:pt x="954" y="514"/>
                      <a:pt x="954" y="514"/>
                      <a:pt x="954" y="514"/>
                    </a:cubicBezTo>
                    <a:cubicBezTo>
                      <a:pt x="948" y="565"/>
                      <a:pt x="948" y="565"/>
                      <a:pt x="948" y="565"/>
                    </a:cubicBezTo>
                    <a:cubicBezTo>
                      <a:pt x="991" y="570"/>
                      <a:pt x="991" y="570"/>
                      <a:pt x="991" y="570"/>
                    </a:cubicBezTo>
                    <a:cubicBezTo>
                      <a:pt x="1018" y="488"/>
                      <a:pt x="1018" y="488"/>
                      <a:pt x="1018" y="488"/>
                    </a:cubicBezTo>
                    <a:cubicBezTo>
                      <a:pt x="1070" y="518"/>
                      <a:pt x="1129" y="558"/>
                      <a:pt x="1181" y="536"/>
                    </a:cubicBezTo>
                    <a:cubicBezTo>
                      <a:pt x="1198" y="575"/>
                      <a:pt x="1211" y="812"/>
                      <a:pt x="1220" y="858"/>
                    </a:cubicBezTo>
                    <a:cubicBezTo>
                      <a:pt x="1231" y="916"/>
                      <a:pt x="1231" y="916"/>
                      <a:pt x="1231" y="916"/>
                    </a:cubicBezTo>
                    <a:cubicBezTo>
                      <a:pt x="1251" y="915"/>
                      <a:pt x="1251" y="915"/>
                      <a:pt x="1251" y="915"/>
                    </a:cubicBezTo>
                    <a:cubicBezTo>
                      <a:pt x="1260" y="946"/>
                      <a:pt x="1260" y="946"/>
                      <a:pt x="1260" y="946"/>
                    </a:cubicBezTo>
                    <a:cubicBezTo>
                      <a:pt x="1283" y="943"/>
                      <a:pt x="1303" y="942"/>
                      <a:pt x="1323" y="942"/>
                    </a:cubicBezTo>
                    <a:cubicBezTo>
                      <a:pt x="1320" y="985"/>
                      <a:pt x="1312" y="1021"/>
                      <a:pt x="1301" y="10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0"/>
            <a:ext cx="12192000" cy="2286000"/>
          </a:xfrm>
          <a:prstGeom prst="rect">
            <a:avLst/>
          </a:prstGeom>
        </p:spPr>
      </p:pic>
      <p:sp>
        <p:nvSpPr>
          <p:cNvPr id="26" name="Rectangle 6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939807" y="2098347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33" presetID="10" presetClass="entr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 p14:bounceEnd="50000">
                                          <p:cBhvr additive="base">
                                            <p:cTn id="3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14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15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3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3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3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 additive="base">
                                            <p:cTn id="40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500000" y="500000"/>
                                          <p:to x="120000" y="120000"/>
                                        </p:animScale>
                                        <p:animScale>
                                          <p:cBhvr additive="base">
                                            <p:cTn id="41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20000" y="12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/>
          <p:bldP spid="12" grpId="0"/>
          <p:bldP spid="26" grpId="0" animBg="1"/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x-none" altLang="zh-CN"/>
              <a:t>seq2seq</a:t>
            </a:r>
            <a:endParaRPr lang="x-none" altLang="zh-CN"/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/>
          <a:lstStyle/>
          <a:p>
            <a:pPr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聊天机器人作为未来各种应用服务的入口，其市场影响力毫无疑问是巨大的，随着物联网的发展，全球将会出现上百亿的设备，深度学习所赋予的智能将使得设备和应用更具竞争力和市场占有率。</a:t>
            </a:r>
            <a:endParaRPr lang="zh-CN" altLang="en-US" sz="1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第一部分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题目背景和意义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5" name="Arc 45"/>
          <p:cNvSpPr/>
          <p:nvPr/>
        </p:nvSpPr>
        <p:spPr>
          <a:xfrm rot="16200000">
            <a:off x="3168882" y="2230176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rc 44"/>
          <p:cNvSpPr/>
          <p:nvPr/>
        </p:nvSpPr>
        <p:spPr>
          <a:xfrm rot="5400000" flipH="1">
            <a:off x="5935053" y="2230175"/>
            <a:ext cx="2800035" cy="2800037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一、标题文本预设</a:t>
            </a:r>
            <a:endParaRPr lang="zh-CN" altLang="en-US" dirty="0"/>
          </a:p>
        </p:txBody>
      </p:sp>
      <p:sp>
        <p:nvSpPr>
          <p:cNvPr id="6" name="Freeform 164"/>
          <p:cNvSpPr/>
          <p:nvPr/>
        </p:nvSpPr>
        <p:spPr bwMode="auto">
          <a:xfrm>
            <a:off x="5196122" y="3996319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Freeform 165"/>
          <p:cNvSpPr/>
          <p:nvPr/>
        </p:nvSpPr>
        <p:spPr bwMode="auto">
          <a:xfrm>
            <a:off x="6087328" y="3996319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8" name="Freeform 166"/>
          <p:cNvSpPr/>
          <p:nvPr/>
        </p:nvSpPr>
        <p:spPr bwMode="auto">
          <a:xfrm>
            <a:off x="5196122" y="3371846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Freeform 164"/>
          <p:cNvSpPr/>
          <p:nvPr/>
        </p:nvSpPr>
        <p:spPr bwMode="auto">
          <a:xfrm>
            <a:off x="5196122" y="2542277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1" name="Freeform 165"/>
          <p:cNvSpPr/>
          <p:nvPr/>
        </p:nvSpPr>
        <p:spPr bwMode="auto">
          <a:xfrm>
            <a:off x="6087328" y="2542277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2" name="Freeform 166"/>
          <p:cNvSpPr/>
          <p:nvPr/>
        </p:nvSpPr>
        <p:spPr bwMode="auto">
          <a:xfrm>
            <a:off x="5196122" y="1917804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Rectangle 118"/>
          <p:cNvSpPr/>
          <p:nvPr/>
        </p:nvSpPr>
        <p:spPr bwMode="auto">
          <a:xfrm>
            <a:off x="3859712" y="2544649"/>
            <a:ext cx="1337851" cy="9824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Rectangle 119"/>
          <p:cNvSpPr/>
          <p:nvPr/>
        </p:nvSpPr>
        <p:spPr bwMode="auto">
          <a:xfrm>
            <a:off x="6986349" y="2544649"/>
            <a:ext cx="1337851" cy="9824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Rectangle 120"/>
          <p:cNvSpPr/>
          <p:nvPr/>
        </p:nvSpPr>
        <p:spPr bwMode="auto">
          <a:xfrm>
            <a:off x="3859712" y="3998691"/>
            <a:ext cx="1337851" cy="9824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6" name="Rectangle 121"/>
          <p:cNvSpPr/>
          <p:nvPr/>
        </p:nvSpPr>
        <p:spPr bwMode="auto">
          <a:xfrm>
            <a:off x="6986349" y="3998691"/>
            <a:ext cx="1337851" cy="98248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7" name="Group 122"/>
          <p:cNvGrpSpPr/>
          <p:nvPr/>
        </p:nvGrpSpPr>
        <p:grpSpPr>
          <a:xfrm>
            <a:off x="5829666" y="2272897"/>
            <a:ext cx="521603" cy="473822"/>
            <a:chOff x="3757613" y="3040063"/>
            <a:chExt cx="415925" cy="377825"/>
          </a:xfrm>
          <a:solidFill>
            <a:schemeClr val="accent1"/>
          </a:solidFill>
        </p:grpSpPr>
        <p:sp>
          <p:nvSpPr>
            <p:cNvPr id="18" name="Freeform 54"/>
            <p:cNvSpPr/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8"/>
            <p:cNvSpPr/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59"/>
            <p:cNvSpPr/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63"/>
            <p:cNvSpPr/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Group 40"/>
          <p:cNvGrpSpPr/>
          <p:nvPr/>
        </p:nvGrpSpPr>
        <p:grpSpPr>
          <a:xfrm>
            <a:off x="4254379" y="4280894"/>
            <a:ext cx="548518" cy="418079"/>
            <a:chOff x="3908425" y="1439863"/>
            <a:chExt cx="260350" cy="198438"/>
          </a:xfrm>
          <a:solidFill>
            <a:schemeClr val="bg1"/>
          </a:solidFill>
        </p:grpSpPr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/>
          </p:nvSpPr>
          <p:spPr bwMode="auto">
            <a:xfrm>
              <a:off x="3908425" y="1439863"/>
              <a:ext cx="260350" cy="198438"/>
            </a:xfrm>
            <a:custGeom>
              <a:avLst/>
              <a:gdLst/>
              <a:ahLst/>
              <a:cxnLst>
                <a:cxn ang="0">
                  <a:pos x="80" y="6"/>
                </a:cxn>
                <a:cxn ang="0">
                  <a:pos x="78" y="3"/>
                </a:cxn>
                <a:cxn ang="0">
                  <a:pos x="53" y="0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0" y="42"/>
                </a:cxn>
                <a:cxn ang="0">
                  <a:pos x="2" y="61"/>
                </a:cxn>
                <a:cxn ang="0">
                  <a:pos x="28" y="61"/>
                </a:cxn>
                <a:cxn ang="0">
                  <a:pos x="32" y="61"/>
                </a:cxn>
                <a:cxn ang="0">
                  <a:pos x="36" y="64"/>
                </a:cxn>
                <a:cxn ang="0">
                  <a:pos x="46" y="64"/>
                </a:cxn>
                <a:cxn ang="0">
                  <a:pos x="50" y="62"/>
                </a:cxn>
                <a:cxn ang="0">
                  <a:pos x="51" y="61"/>
                </a:cxn>
                <a:cxn ang="0">
                  <a:pos x="74" y="61"/>
                </a:cxn>
                <a:cxn ang="0">
                  <a:pos x="84" y="58"/>
                </a:cxn>
                <a:cxn ang="0">
                  <a:pos x="84" y="10"/>
                </a:cxn>
                <a:cxn ang="0">
                  <a:pos x="35" y="57"/>
                </a:cxn>
                <a:cxn ang="0">
                  <a:pos x="6" y="54"/>
                </a:cxn>
                <a:cxn ang="0">
                  <a:pos x="20" y="51"/>
                </a:cxn>
                <a:cxn ang="0">
                  <a:pos x="39" y="56"/>
                </a:cxn>
                <a:cxn ang="0">
                  <a:pos x="40" y="8"/>
                </a:cxn>
                <a:cxn ang="0">
                  <a:pos x="40" y="50"/>
                </a:cxn>
                <a:cxn ang="0">
                  <a:pos x="33" y="48"/>
                </a:cxn>
                <a:cxn ang="0">
                  <a:pos x="6" y="51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22" y="3"/>
                </a:cxn>
                <a:cxn ang="0">
                  <a:pos x="39" y="5"/>
                </a:cxn>
                <a:cxn ang="0">
                  <a:pos x="40" y="8"/>
                </a:cxn>
                <a:cxn ang="0">
                  <a:pos x="43" y="20"/>
                </a:cxn>
                <a:cxn ang="0">
                  <a:pos x="43" y="7"/>
                </a:cxn>
                <a:cxn ang="0">
                  <a:pos x="46" y="4"/>
                </a:cxn>
                <a:cxn ang="0">
                  <a:pos x="48" y="21"/>
                </a:cxn>
                <a:cxn ang="0">
                  <a:pos x="52" y="21"/>
                </a:cxn>
                <a:cxn ang="0">
                  <a:pos x="54" y="2"/>
                </a:cxn>
                <a:cxn ang="0">
                  <a:pos x="78" y="5"/>
                </a:cxn>
                <a:cxn ang="0">
                  <a:pos x="78" y="7"/>
                </a:cxn>
                <a:cxn ang="0">
                  <a:pos x="78" y="51"/>
                </a:cxn>
                <a:cxn ang="0">
                  <a:pos x="51" y="48"/>
                </a:cxn>
                <a:cxn ang="0">
                  <a:pos x="49" y="57"/>
                </a:cxn>
                <a:cxn ang="0">
                  <a:pos x="49" y="51"/>
                </a:cxn>
                <a:cxn ang="0">
                  <a:pos x="75" y="54"/>
                </a:cxn>
                <a:cxn ang="0">
                  <a:pos x="78" y="57"/>
                </a:cxn>
              </a:cxnLst>
              <a:rect l="0" t="0" r="r" b="b"/>
              <a:pathLst>
                <a:path w="84" h="64">
                  <a:moveTo>
                    <a:pt x="81" y="6"/>
                  </a:moveTo>
                  <a:cubicBezTo>
                    <a:pt x="81" y="6"/>
                    <a:pt x="81" y="6"/>
                    <a:pt x="80" y="6"/>
                  </a:cubicBezTo>
                  <a:cubicBezTo>
                    <a:pt x="80" y="6"/>
                    <a:pt x="80" y="6"/>
                    <a:pt x="80" y="5"/>
                  </a:cubicBezTo>
                  <a:cubicBezTo>
                    <a:pt x="80" y="4"/>
                    <a:pt x="79" y="3"/>
                    <a:pt x="78" y="3"/>
                  </a:cubicBezTo>
                  <a:cubicBezTo>
                    <a:pt x="74" y="3"/>
                    <a:pt x="71" y="2"/>
                    <a:pt x="67" y="1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51" y="0"/>
                    <a:pt x="49" y="0"/>
                    <a:pt x="47" y="1"/>
                  </a:cubicBezTo>
                  <a:cubicBezTo>
                    <a:pt x="45" y="1"/>
                    <a:pt x="43" y="3"/>
                    <a:pt x="42" y="5"/>
                  </a:cubicBezTo>
                  <a:cubicBezTo>
                    <a:pt x="41" y="4"/>
                    <a:pt x="40" y="2"/>
                    <a:pt x="39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1" y="0"/>
                    <a:pt x="29" y="0"/>
                    <a:pt x="25" y="0"/>
                  </a:cubicBezTo>
                  <a:cubicBezTo>
                    <a:pt x="20" y="1"/>
                    <a:pt x="14" y="2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22"/>
                    <a:pt x="0" y="30"/>
                    <a:pt x="0" y="42"/>
                  </a:cubicBezTo>
                  <a:cubicBezTo>
                    <a:pt x="0" y="47"/>
                    <a:pt x="0" y="52"/>
                    <a:pt x="0" y="57"/>
                  </a:cubicBezTo>
                  <a:cubicBezTo>
                    <a:pt x="0" y="59"/>
                    <a:pt x="0" y="61"/>
                    <a:pt x="2" y="61"/>
                  </a:cubicBezTo>
                  <a:cubicBezTo>
                    <a:pt x="4" y="61"/>
                    <a:pt x="6" y="61"/>
                    <a:pt x="8" y="61"/>
                  </a:cubicBezTo>
                  <a:cubicBezTo>
                    <a:pt x="15" y="61"/>
                    <a:pt x="22" y="61"/>
                    <a:pt x="28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3" y="61"/>
                    <a:pt x="33" y="62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8" y="64"/>
                    <a:pt x="39" y="64"/>
                    <a:pt x="41" y="64"/>
                  </a:cubicBezTo>
                  <a:cubicBezTo>
                    <a:pt x="43" y="64"/>
                    <a:pt x="44" y="64"/>
                    <a:pt x="46" y="64"/>
                  </a:cubicBezTo>
                  <a:cubicBezTo>
                    <a:pt x="47" y="64"/>
                    <a:pt x="48" y="64"/>
                    <a:pt x="49" y="64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3" y="61"/>
                    <a:pt x="54" y="61"/>
                  </a:cubicBezTo>
                  <a:cubicBezTo>
                    <a:pt x="60" y="61"/>
                    <a:pt x="67" y="61"/>
                    <a:pt x="74" y="61"/>
                  </a:cubicBezTo>
                  <a:cubicBezTo>
                    <a:pt x="76" y="61"/>
                    <a:pt x="79" y="61"/>
                    <a:pt x="81" y="61"/>
                  </a:cubicBezTo>
                  <a:cubicBezTo>
                    <a:pt x="83" y="61"/>
                    <a:pt x="84" y="60"/>
                    <a:pt x="84" y="58"/>
                  </a:cubicBezTo>
                  <a:cubicBezTo>
                    <a:pt x="84" y="53"/>
                    <a:pt x="84" y="49"/>
                    <a:pt x="84" y="44"/>
                  </a:cubicBezTo>
                  <a:cubicBezTo>
                    <a:pt x="84" y="31"/>
                    <a:pt x="84" y="23"/>
                    <a:pt x="84" y="10"/>
                  </a:cubicBezTo>
                  <a:cubicBezTo>
                    <a:pt x="84" y="8"/>
                    <a:pt x="84" y="6"/>
                    <a:pt x="81" y="6"/>
                  </a:cubicBezTo>
                  <a:close/>
                  <a:moveTo>
                    <a:pt x="35" y="57"/>
                  </a:moveTo>
                  <a:cubicBezTo>
                    <a:pt x="25" y="57"/>
                    <a:pt x="15" y="57"/>
                    <a:pt x="5" y="57"/>
                  </a:cubicBezTo>
                  <a:cubicBezTo>
                    <a:pt x="5" y="57"/>
                    <a:pt x="6" y="54"/>
                    <a:pt x="6" y="54"/>
                  </a:cubicBezTo>
                  <a:cubicBezTo>
                    <a:pt x="7" y="54"/>
                    <a:pt x="8" y="54"/>
                    <a:pt x="8" y="54"/>
                  </a:cubicBezTo>
                  <a:cubicBezTo>
                    <a:pt x="12" y="53"/>
                    <a:pt x="16" y="52"/>
                    <a:pt x="20" y="51"/>
                  </a:cubicBezTo>
                  <a:cubicBezTo>
                    <a:pt x="25" y="51"/>
                    <a:pt x="30" y="50"/>
                    <a:pt x="34" y="51"/>
                  </a:cubicBezTo>
                  <a:cubicBezTo>
                    <a:pt x="36" y="52"/>
                    <a:pt x="38" y="53"/>
                    <a:pt x="39" y="56"/>
                  </a:cubicBezTo>
                  <a:cubicBezTo>
                    <a:pt x="38" y="56"/>
                    <a:pt x="36" y="56"/>
                    <a:pt x="35" y="57"/>
                  </a:cubicBezTo>
                  <a:close/>
                  <a:moveTo>
                    <a:pt x="40" y="8"/>
                  </a:moveTo>
                  <a:cubicBezTo>
                    <a:pt x="40" y="11"/>
                    <a:pt x="40" y="10"/>
                    <a:pt x="40" y="12"/>
                  </a:cubicBezTo>
                  <a:cubicBezTo>
                    <a:pt x="40" y="25"/>
                    <a:pt x="40" y="37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38" y="50"/>
                    <a:pt x="36" y="48"/>
                    <a:pt x="33" y="48"/>
                  </a:cubicBezTo>
                  <a:cubicBezTo>
                    <a:pt x="30" y="47"/>
                    <a:pt x="27" y="47"/>
                    <a:pt x="24" y="47"/>
                  </a:cubicBezTo>
                  <a:cubicBezTo>
                    <a:pt x="18" y="48"/>
                    <a:pt x="12" y="49"/>
                    <a:pt x="6" y="51"/>
                  </a:cubicBezTo>
                  <a:cubicBezTo>
                    <a:pt x="6" y="40"/>
                    <a:pt x="6" y="29"/>
                    <a:pt x="6" y="18"/>
                  </a:cubicBezTo>
                  <a:cubicBezTo>
                    <a:pt x="6" y="12"/>
                    <a:pt x="6" y="11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5" y="2"/>
                    <a:pt x="28" y="2"/>
                    <a:pt x="31" y="2"/>
                  </a:cubicBezTo>
                  <a:cubicBezTo>
                    <a:pt x="34" y="2"/>
                    <a:pt x="37" y="3"/>
                    <a:pt x="39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0" y="8"/>
                    <a:pt x="40" y="8"/>
                  </a:cubicBezTo>
                  <a:close/>
                  <a:moveTo>
                    <a:pt x="43" y="52"/>
                  </a:moveTo>
                  <a:cubicBezTo>
                    <a:pt x="43" y="41"/>
                    <a:pt x="43" y="31"/>
                    <a:pt x="43" y="20"/>
                  </a:cubicBezTo>
                  <a:cubicBezTo>
                    <a:pt x="43" y="15"/>
                    <a:pt x="43" y="15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5" y="4"/>
                    <a:pt x="46" y="4"/>
                  </a:cubicBezTo>
                  <a:cubicBezTo>
                    <a:pt x="46" y="11"/>
                    <a:pt x="46" y="15"/>
                    <a:pt x="46" y="23"/>
                  </a:cubicBezTo>
                  <a:cubicBezTo>
                    <a:pt x="46" y="22"/>
                    <a:pt x="47" y="22"/>
                    <a:pt x="48" y="21"/>
                  </a:cubicBezTo>
                  <a:cubicBezTo>
                    <a:pt x="48" y="21"/>
                    <a:pt x="50" y="20"/>
                    <a:pt x="50" y="20"/>
                  </a:cubicBezTo>
                  <a:cubicBezTo>
                    <a:pt x="51" y="20"/>
                    <a:pt x="52" y="21"/>
                    <a:pt x="52" y="21"/>
                  </a:cubicBezTo>
                  <a:cubicBezTo>
                    <a:pt x="53" y="22"/>
                    <a:pt x="54" y="22"/>
                    <a:pt x="54" y="23"/>
                  </a:cubicBezTo>
                  <a:cubicBezTo>
                    <a:pt x="54" y="14"/>
                    <a:pt x="54" y="10"/>
                    <a:pt x="54" y="2"/>
                  </a:cubicBezTo>
                  <a:cubicBezTo>
                    <a:pt x="61" y="2"/>
                    <a:pt x="68" y="4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13"/>
                    <a:pt x="78" y="14"/>
                    <a:pt x="78" y="19"/>
                  </a:cubicBezTo>
                  <a:cubicBezTo>
                    <a:pt x="78" y="30"/>
                    <a:pt x="78" y="40"/>
                    <a:pt x="78" y="51"/>
                  </a:cubicBezTo>
                  <a:cubicBezTo>
                    <a:pt x="72" y="49"/>
                    <a:pt x="66" y="48"/>
                    <a:pt x="60" y="48"/>
                  </a:cubicBezTo>
                  <a:cubicBezTo>
                    <a:pt x="57" y="47"/>
                    <a:pt x="54" y="47"/>
                    <a:pt x="51" y="48"/>
                  </a:cubicBezTo>
                  <a:cubicBezTo>
                    <a:pt x="48" y="48"/>
                    <a:pt x="45" y="50"/>
                    <a:pt x="43" y="52"/>
                  </a:cubicBezTo>
                  <a:close/>
                  <a:moveTo>
                    <a:pt x="49" y="57"/>
                  </a:moveTo>
                  <a:cubicBezTo>
                    <a:pt x="48" y="56"/>
                    <a:pt x="46" y="56"/>
                    <a:pt x="44" y="56"/>
                  </a:cubicBezTo>
                  <a:cubicBezTo>
                    <a:pt x="45" y="53"/>
                    <a:pt x="47" y="52"/>
                    <a:pt x="49" y="51"/>
                  </a:cubicBezTo>
                  <a:cubicBezTo>
                    <a:pt x="54" y="50"/>
                    <a:pt x="59" y="51"/>
                    <a:pt x="63" y="51"/>
                  </a:cubicBezTo>
                  <a:cubicBezTo>
                    <a:pt x="67" y="52"/>
                    <a:pt x="71" y="53"/>
                    <a:pt x="75" y="54"/>
                  </a:cubicBezTo>
                  <a:cubicBezTo>
                    <a:pt x="76" y="54"/>
                    <a:pt x="77" y="54"/>
                    <a:pt x="78" y="54"/>
                  </a:cubicBezTo>
                  <a:cubicBezTo>
                    <a:pt x="78" y="54"/>
                    <a:pt x="78" y="57"/>
                    <a:pt x="78" y="57"/>
                  </a:cubicBezTo>
                  <a:cubicBezTo>
                    <a:pt x="69" y="57"/>
                    <a:pt x="59" y="57"/>
                    <a:pt x="49" y="5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57"/>
            <p:cNvSpPr/>
            <p:nvPr/>
          </p:nvSpPr>
          <p:spPr bwMode="auto">
            <a:xfrm>
              <a:off x="4044950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58"/>
            <p:cNvSpPr/>
            <p:nvPr/>
          </p:nvSpPr>
          <p:spPr bwMode="auto">
            <a:xfrm>
              <a:off x="4041775" y="1600200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59"/>
            <p:cNvSpPr/>
            <p:nvPr/>
          </p:nvSpPr>
          <p:spPr bwMode="auto">
            <a:xfrm>
              <a:off x="4041775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5" name="Freeform 60"/>
          <p:cNvSpPr>
            <a:spLocks noEditPoints="1"/>
          </p:cNvSpPr>
          <p:nvPr/>
        </p:nvSpPr>
        <p:spPr bwMode="auto">
          <a:xfrm>
            <a:off x="4273371" y="2745815"/>
            <a:ext cx="510534" cy="580153"/>
          </a:xfrm>
          <a:custGeom>
            <a:avLst/>
            <a:gdLst/>
            <a:ahLst/>
            <a:cxnLst>
              <a:cxn ang="0">
                <a:pos x="3" y="50"/>
              </a:cxn>
              <a:cxn ang="0">
                <a:pos x="7" y="60"/>
              </a:cxn>
              <a:cxn ang="0">
                <a:pos x="26" y="77"/>
              </a:cxn>
              <a:cxn ang="0">
                <a:pos x="33" y="0"/>
              </a:cxn>
              <a:cxn ang="0">
                <a:pos x="50" y="12"/>
              </a:cxn>
              <a:cxn ang="0">
                <a:pos x="57" y="16"/>
              </a:cxn>
              <a:cxn ang="0">
                <a:pos x="49" y="22"/>
              </a:cxn>
              <a:cxn ang="0">
                <a:pos x="51" y="16"/>
              </a:cxn>
              <a:cxn ang="0">
                <a:pos x="48" y="11"/>
              </a:cxn>
              <a:cxn ang="0">
                <a:pos x="46" y="20"/>
              </a:cxn>
              <a:cxn ang="0">
                <a:pos x="44" y="18"/>
              </a:cxn>
              <a:cxn ang="0">
                <a:pos x="45" y="15"/>
              </a:cxn>
              <a:cxn ang="0">
                <a:pos x="29" y="16"/>
              </a:cxn>
              <a:cxn ang="0">
                <a:pos x="34" y="16"/>
              </a:cxn>
              <a:cxn ang="0">
                <a:pos x="36" y="10"/>
              </a:cxn>
              <a:cxn ang="0">
                <a:pos x="34" y="10"/>
              </a:cxn>
              <a:cxn ang="0">
                <a:pos x="42" y="16"/>
              </a:cxn>
              <a:cxn ang="0">
                <a:pos x="37" y="23"/>
              </a:cxn>
              <a:cxn ang="0">
                <a:pos x="32" y="22"/>
              </a:cxn>
              <a:cxn ang="0">
                <a:pos x="27" y="25"/>
              </a:cxn>
              <a:cxn ang="0">
                <a:pos x="23" y="23"/>
              </a:cxn>
              <a:cxn ang="0">
                <a:pos x="27" y="20"/>
              </a:cxn>
              <a:cxn ang="0">
                <a:pos x="27" y="16"/>
              </a:cxn>
              <a:cxn ang="0">
                <a:pos x="32" y="24"/>
              </a:cxn>
              <a:cxn ang="0">
                <a:pos x="15" y="16"/>
              </a:cxn>
              <a:cxn ang="0">
                <a:pos x="22" y="16"/>
              </a:cxn>
              <a:cxn ang="0">
                <a:pos x="21" y="10"/>
              </a:cxn>
              <a:cxn ang="0">
                <a:pos x="27" y="11"/>
              </a:cxn>
              <a:cxn ang="0">
                <a:pos x="22" y="12"/>
              </a:cxn>
              <a:cxn ang="0">
                <a:pos x="24" y="15"/>
              </a:cxn>
              <a:cxn ang="0">
                <a:pos x="25" y="15"/>
              </a:cxn>
              <a:cxn ang="0">
                <a:pos x="18" y="22"/>
              </a:cxn>
              <a:cxn ang="0">
                <a:pos x="17" y="24"/>
              </a:cxn>
              <a:cxn ang="0">
                <a:pos x="23" y="26"/>
              </a:cxn>
              <a:cxn ang="0">
                <a:pos x="23" y="28"/>
              </a:cxn>
              <a:cxn ang="0">
                <a:pos x="42" y="39"/>
              </a:cxn>
              <a:cxn ang="0">
                <a:pos x="48" y="39"/>
              </a:cxn>
              <a:cxn ang="0">
                <a:pos x="49" y="32"/>
              </a:cxn>
              <a:cxn ang="0">
                <a:pos x="60" y="24"/>
              </a:cxn>
              <a:cxn ang="0">
                <a:pos x="51" y="25"/>
              </a:cxn>
              <a:cxn ang="0">
                <a:pos x="53" y="30"/>
              </a:cxn>
              <a:cxn ang="0">
                <a:pos x="54" y="28"/>
              </a:cxn>
              <a:cxn ang="0">
                <a:pos x="53" y="26"/>
              </a:cxn>
              <a:cxn ang="0">
                <a:pos x="56" y="33"/>
              </a:cxn>
              <a:cxn ang="0">
                <a:pos x="52" y="31"/>
              </a:cxn>
              <a:cxn ang="0">
                <a:pos x="42" y="31"/>
              </a:cxn>
              <a:cxn ang="0">
                <a:pos x="47" y="26"/>
              </a:cxn>
              <a:cxn ang="0">
                <a:pos x="39" y="28"/>
              </a:cxn>
              <a:cxn ang="0">
                <a:pos x="41" y="31"/>
              </a:cxn>
              <a:cxn ang="0">
                <a:pos x="40" y="35"/>
              </a:cxn>
              <a:cxn ang="0">
                <a:pos x="32" y="36"/>
              </a:cxn>
              <a:cxn ang="0">
                <a:pos x="25" y="32"/>
              </a:cxn>
              <a:cxn ang="0">
                <a:pos x="30" y="30"/>
              </a:cxn>
              <a:cxn ang="0">
                <a:pos x="37" y="30"/>
              </a:cxn>
              <a:cxn ang="0">
                <a:pos x="31" y="28"/>
              </a:cxn>
              <a:cxn ang="0">
                <a:pos x="38" y="25"/>
              </a:cxn>
              <a:cxn ang="0">
                <a:pos x="39" y="25"/>
              </a:cxn>
              <a:cxn ang="0">
                <a:pos x="44" y="23"/>
              </a:cxn>
              <a:cxn ang="0">
                <a:pos x="48" y="23"/>
              </a:cxn>
              <a:cxn ang="0">
                <a:pos x="57" y="19"/>
              </a:cxn>
            </a:cxnLst>
            <a:rect l="0" t="0" r="r" b="b"/>
            <a:pathLst>
              <a:path w="68" h="77">
                <a:moveTo>
                  <a:pt x="33" y="0"/>
                </a:moveTo>
                <a:cubicBezTo>
                  <a:pt x="17" y="0"/>
                  <a:pt x="6" y="13"/>
                  <a:pt x="6" y="29"/>
                </a:cubicBezTo>
                <a:cubicBezTo>
                  <a:pt x="6" y="30"/>
                  <a:pt x="6" y="31"/>
                  <a:pt x="6" y="33"/>
                </a:cubicBezTo>
                <a:cubicBezTo>
                  <a:pt x="6" y="35"/>
                  <a:pt x="2" y="44"/>
                  <a:pt x="1" y="46"/>
                </a:cubicBezTo>
                <a:cubicBezTo>
                  <a:pt x="0" y="47"/>
                  <a:pt x="1" y="50"/>
                  <a:pt x="3" y="50"/>
                </a:cubicBezTo>
                <a:cubicBezTo>
                  <a:pt x="6" y="50"/>
                  <a:pt x="6" y="51"/>
                  <a:pt x="5" y="52"/>
                </a:cubicBezTo>
                <a:cubicBezTo>
                  <a:pt x="4" y="53"/>
                  <a:pt x="5" y="55"/>
                  <a:pt x="5" y="55"/>
                </a:cubicBezTo>
                <a:cubicBezTo>
                  <a:pt x="5" y="55"/>
                  <a:pt x="8" y="56"/>
                  <a:pt x="8" y="56"/>
                </a:cubicBezTo>
                <a:cubicBezTo>
                  <a:pt x="8" y="56"/>
                  <a:pt x="7" y="57"/>
                  <a:pt x="7" y="58"/>
                </a:cubicBezTo>
                <a:cubicBezTo>
                  <a:pt x="7" y="58"/>
                  <a:pt x="7" y="60"/>
                  <a:pt x="7" y="60"/>
                </a:cubicBezTo>
                <a:cubicBezTo>
                  <a:pt x="7" y="60"/>
                  <a:pt x="8" y="61"/>
                  <a:pt x="9" y="62"/>
                </a:cubicBezTo>
                <a:cubicBezTo>
                  <a:pt x="11" y="63"/>
                  <a:pt x="10" y="66"/>
                  <a:pt x="10" y="67"/>
                </a:cubicBezTo>
                <a:cubicBezTo>
                  <a:pt x="10" y="68"/>
                  <a:pt x="11" y="72"/>
                  <a:pt x="15" y="72"/>
                </a:cubicBezTo>
                <a:cubicBezTo>
                  <a:pt x="18" y="72"/>
                  <a:pt x="24" y="69"/>
                  <a:pt x="24" y="69"/>
                </a:cubicBezTo>
                <a:cubicBezTo>
                  <a:pt x="26" y="77"/>
                  <a:pt x="26" y="77"/>
                  <a:pt x="26" y="77"/>
                </a:cubicBezTo>
                <a:cubicBezTo>
                  <a:pt x="27" y="77"/>
                  <a:pt x="47" y="70"/>
                  <a:pt x="52" y="69"/>
                </a:cubicBezTo>
                <a:cubicBezTo>
                  <a:pt x="53" y="69"/>
                  <a:pt x="53" y="68"/>
                  <a:pt x="54" y="68"/>
                </a:cubicBezTo>
                <a:cubicBezTo>
                  <a:pt x="52" y="58"/>
                  <a:pt x="52" y="58"/>
                  <a:pt x="52" y="58"/>
                </a:cubicBezTo>
                <a:cubicBezTo>
                  <a:pt x="56" y="52"/>
                  <a:pt x="64" y="43"/>
                  <a:pt x="65" y="34"/>
                </a:cubicBezTo>
                <a:cubicBezTo>
                  <a:pt x="68" y="12"/>
                  <a:pt x="52" y="0"/>
                  <a:pt x="33" y="0"/>
                </a:cubicBezTo>
                <a:close/>
                <a:moveTo>
                  <a:pt x="50" y="16"/>
                </a:move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4"/>
                  <a:pt x="50" y="13"/>
                </a:cubicBezTo>
                <a:cubicBezTo>
                  <a:pt x="50" y="13"/>
                  <a:pt x="50" y="12"/>
                  <a:pt x="50" y="12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2"/>
                  <a:pt x="56" y="14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7"/>
                  <a:pt x="57" y="17"/>
                  <a:pt x="56" y="18"/>
                </a:cubicBezTo>
                <a:cubicBezTo>
                  <a:pt x="55" y="18"/>
                  <a:pt x="55" y="18"/>
                  <a:pt x="54" y="19"/>
                </a:cubicBezTo>
                <a:cubicBezTo>
                  <a:pt x="53" y="20"/>
                  <a:pt x="53" y="21"/>
                  <a:pt x="52" y="22"/>
                </a:cubicBezTo>
                <a:cubicBezTo>
                  <a:pt x="51" y="22"/>
                  <a:pt x="51" y="22"/>
                  <a:pt x="50" y="22"/>
                </a:cubicBezTo>
                <a:cubicBezTo>
                  <a:pt x="50" y="22"/>
                  <a:pt x="49" y="22"/>
                  <a:pt x="49" y="22"/>
                </a:cubicBez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8" y="20"/>
                  <a:pt x="48" y="20"/>
                </a:cubicBezTo>
                <a:cubicBezTo>
                  <a:pt x="48" y="19"/>
                  <a:pt x="48" y="19"/>
                  <a:pt x="48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0" y="16"/>
                </a:cubicBezTo>
                <a:close/>
                <a:moveTo>
                  <a:pt x="43" y="7"/>
                </a:moveTo>
                <a:cubicBezTo>
                  <a:pt x="43" y="7"/>
                  <a:pt x="43" y="7"/>
                  <a:pt x="43" y="7"/>
                </a:cubicBezTo>
                <a:cubicBezTo>
                  <a:pt x="45" y="7"/>
                  <a:pt x="46" y="8"/>
                  <a:pt x="48" y="9"/>
                </a:cubicBezTo>
                <a:cubicBezTo>
                  <a:pt x="48" y="9"/>
                  <a:pt x="49" y="10"/>
                  <a:pt x="48" y="11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4"/>
                  <a:pt x="48" y="15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7"/>
                  <a:pt x="46" y="19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4" y="19"/>
                  <a:pt x="44" y="18"/>
                  <a:pt x="44" y="18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39" y="13"/>
                  <a:pt x="40" y="8"/>
                  <a:pt x="43" y="7"/>
                </a:cubicBezTo>
                <a:close/>
                <a:moveTo>
                  <a:pt x="29" y="16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6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2" y="15"/>
                  <a:pt x="30" y="14"/>
                  <a:pt x="29" y="13"/>
                </a:cubicBezTo>
                <a:cubicBezTo>
                  <a:pt x="27" y="8"/>
                  <a:pt x="31" y="6"/>
                  <a:pt x="31" y="6"/>
                </a:cubicBezTo>
                <a:cubicBezTo>
                  <a:pt x="32" y="6"/>
                  <a:pt x="34" y="6"/>
                  <a:pt x="35" y="6"/>
                </a:cubicBezTo>
                <a:cubicBezTo>
                  <a:pt x="37" y="6"/>
                  <a:pt x="39" y="6"/>
                  <a:pt x="40" y="7"/>
                </a:cubicBezTo>
                <a:cubicBezTo>
                  <a:pt x="40" y="11"/>
                  <a:pt x="36" y="12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3"/>
                  <a:pt x="37" y="13"/>
                </a:cubicBezTo>
                <a:cubicBezTo>
                  <a:pt x="38" y="14"/>
                  <a:pt x="39" y="14"/>
                  <a:pt x="40" y="15"/>
                </a:cubicBezTo>
                <a:cubicBezTo>
                  <a:pt x="41" y="15"/>
                  <a:pt x="41" y="15"/>
                  <a:pt x="42" y="16"/>
                </a:cubicBezTo>
                <a:cubicBezTo>
                  <a:pt x="42" y="16"/>
                  <a:pt x="42" y="17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1" y="20"/>
                  <a:pt x="41" y="21"/>
                  <a:pt x="40" y="22"/>
                </a:cubicBezTo>
                <a:cubicBezTo>
                  <a:pt x="40" y="22"/>
                  <a:pt x="39" y="22"/>
                  <a:pt x="39" y="23"/>
                </a:cubicBezTo>
                <a:cubicBezTo>
                  <a:pt x="38" y="23"/>
                  <a:pt x="37" y="23"/>
                  <a:pt x="37" y="23"/>
                </a:cubicBezTo>
                <a:cubicBezTo>
                  <a:pt x="36" y="23"/>
                  <a:pt x="34" y="23"/>
                  <a:pt x="34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3"/>
                  <a:pt x="31" y="23"/>
                  <a:pt x="31" y="24"/>
                </a:cubicBezTo>
                <a:cubicBezTo>
                  <a:pt x="30" y="24"/>
                  <a:pt x="30" y="25"/>
                  <a:pt x="29" y="25"/>
                </a:cubicBezTo>
                <a:cubicBezTo>
                  <a:pt x="29" y="25"/>
                  <a:pt x="28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3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2"/>
                  <a:pt x="23" y="22"/>
                  <a:pt x="24" y="21"/>
                </a:cubicBezTo>
                <a:cubicBezTo>
                  <a:pt x="24" y="21"/>
                  <a:pt x="25" y="21"/>
                  <a:pt x="25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8"/>
                  <a:pt x="26" y="18"/>
                </a:cubicBezTo>
                <a:cubicBezTo>
                  <a:pt x="26" y="18"/>
                  <a:pt x="26" y="18"/>
                  <a:pt x="25" y="19"/>
                </a:cubicBezTo>
                <a:cubicBezTo>
                  <a:pt x="25" y="18"/>
                  <a:pt x="26" y="17"/>
                  <a:pt x="26" y="17"/>
                </a:cubicBezTo>
                <a:cubicBezTo>
                  <a:pt x="26" y="16"/>
                  <a:pt x="26" y="16"/>
                  <a:pt x="27" y="16"/>
                </a:cubicBezTo>
                <a:cubicBezTo>
                  <a:pt x="27" y="16"/>
                  <a:pt x="28" y="16"/>
                  <a:pt x="28" y="16"/>
                </a:cubicBezTo>
                <a:lnTo>
                  <a:pt x="29" y="16"/>
                </a:ln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15" y="22"/>
                </a:moveTo>
                <a:cubicBezTo>
                  <a:pt x="15" y="22"/>
                  <a:pt x="14" y="20"/>
                  <a:pt x="14" y="19"/>
                </a:cubicBezTo>
                <a:cubicBezTo>
                  <a:pt x="14" y="18"/>
                  <a:pt x="15" y="17"/>
                  <a:pt x="15" y="16"/>
                </a:cubicBezTo>
                <a:cubicBezTo>
                  <a:pt x="16" y="16"/>
                  <a:pt x="17" y="16"/>
                  <a:pt x="18" y="16"/>
                </a:cubicBezTo>
                <a:cubicBezTo>
                  <a:pt x="19" y="16"/>
                  <a:pt x="20" y="16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5"/>
                  <a:pt x="19" y="14"/>
                  <a:pt x="18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2"/>
                  <a:pt x="17" y="12"/>
                </a:cubicBezTo>
                <a:cubicBezTo>
                  <a:pt x="18" y="11"/>
                  <a:pt x="19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2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8"/>
                  <a:pt x="28" y="9"/>
                  <a:pt x="27" y="11"/>
                </a:cubicBezTo>
                <a:cubicBezTo>
                  <a:pt x="27" y="11"/>
                  <a:pt x="26" y="12"/>
                  <a:pt x="26" y="12"/>
                </a:cubicBezTo>
                <a:cubicBezTo>
                  <a:pt x="25" y="13"/>
                  <a:pt x="25" y="13"/>
                  <a:pt x="24" y="13"/>
                </a:cubicBezTo>
                <a:cubicBezTo>
                  <a:pt x="24" y="13"/>
                  <a:pt x="23" y="13"/>
                  <a:pt x="23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3" y="15"/>
                  <a:pt x="24" y="15"/>
                </a:cubicBezTo>
                <a:cubicBezTo>
                  <a:pt x="25" y="15"/>
                  <a:pt x="26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5" y="15"/>
                  <a:pt x="25" y="15"/>
                </a:cubicBezTo>
                <a:cubicBezTo>
                  <a:pt x="24" y="16"/>
                  <a:pt x="24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2" y="21"/>
                  <a:pt x="21" y="22"/>
                  <a:pt x="21" y="23"/>
                </a:cubicBezTo>
                <a:cubicBezTo>
                  <a:pt x="20" y="22"/>
                  <a:pt x="19" y="22"/>
                  <a:pt x="18" y="22"/>
                </a:cubicBezTo>
                <a:cubicBezTo>
                  <a:pt x="17" y="22"/>
                  <a:pt x="16" y="22"/>
                  <a:pt x="16" y="22"/>
                </a:cubicBezTo>
                <a:lnTo>
                  <a:pt x="15" y="22"/>
                </a:lnTo>
                <a:close/>
                <a:moveTo>
                  <a:pt x="23" y="28"/>
                </a:moveTo>
                <a:cubicBezTo>
                  <a:pt x="23" y="28"/>
                  <a:pt x="23" y="28"/>
                  <a:pt x="23" y="28"/>
                </a:cubicBezTo>
                <a:cubicBezTo>
                  <a:pt x="21" y="28"/>
                  <a:pt x="18" y="28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4" y="26"/>
                  <a:pt x="24" y="27"/>
                  <a:pt x="25" y="27"/>
                </a:cubicBezTo>
                <a:cubicBezTo>
                  <a:pt x="25" y="27"/>
                  <a:pt x="26" y="27"/>
                  <a:pt x="27" y="27"/>
                </a:cubicBezTo>
                <a:cubicBezTo>
                  <a:pt x="26" y="27"/>
                  <a:pt x="25" y="27"/>
                  <a:pt x="24" y="28"/>
                </a:cubicBezTo>
                <a:lnTo>
                  <a:pt x="23" y="28"/>
                </a:lnTo>
                <a:close/>
                <a:moveTo>
                  <a:pt x="41" y="43"/>
                </a:moveTo>
                <a:cubicBezTo>
                  <a:pt x="37" y="38"/>
                  <a:pt x="37" y="38"/>
                  <a:pt x="3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7"/>
                  <a:pt x="40" y="37"/>
                </a:cubicBezTo>
                <a:cubicBezTo>
                  <a:pt x="40" y="37"/>
                  <a:pt x="41" y="38"/>
                  <a:pt x="42" y="39"/>
                </a:cubicBezTo>
                <a:cubicBezTo>
                  <a:pt x="43" y="40"/>
                  <a:pt x="43" y="41"/>
                  <a:pt x="43" y="41"/>
                </a:cubicBezTo>
                <a:cubicBezTo>
                  <a:pt x="43" y="41"/>
                  <a:pt x="44" y="42"/>
                  <a:pt x="45" y="43"/>
                </a:cubicBezTo>
                <a:lnTo>
                  <a:pt x="41" y="43"/>
                </a:lnTo>
                <a:close/>
                <a:moveTo>
                  <a:pt x="53" y="35"/>
                </a:moveTo>
                <a:cubicBezTo>
                  <a:pt x="52" y="37"/>
                  <a:pt x="48" y="39"/>
                  <a:pt x="48" y="39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3" y="34"/>
                  <a:pt x="44" y="34"/>
                  <a:pt x="44" y="33"/>
                </a:cubicBezTo>
                <a:cubicBezTo>
                  <a:pt x="46" y="33"/>
                  <a:pt x="47" y="32"/>
                  <a:pt x="49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1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5"/>
                  <a:pt x="53" y="35"/>
                </a:cubicBez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3"/>
                  <a:pt x="56" y="23"/>
                  <a:pt x="55" y="23"/>
                </a:cubicBezTo>
                <a:cubicBezTo>
                  <a:pt x="54" y="23"/>
                  <a:pt x="54" y="23"/>
                  <a:pt x="53" y="24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6"/>
                  <a:pt x="51" y="27"/>
                  <a:pt x="51" y="28"/>
                </a:cubicBezTo>
                <a:cubicBezTo>
                  <a:pt x="51" y="28"/>
                  <a:pt x="51" y="28"/>
                  <a:pt x="51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6"/>
                </a:cubicBezTo>
                <a:cubicBezTo>
                  <a:pt x="53" y="26"/>
                  <a:pt x="54" y="25"/>
                  <a:pt x="54" y="25"/>
                </a:cubicBezTo>
                <a:cubicBezTo>
                  <a:pt x="54" y="25"/>
                  <a:pt x="55" y="25"/>
                  <a:pt x="55" y="25"/>
                </a:cubicBezTo>
                <a:cubicBezTo>
                  <a:pt x="57" y="25"/>
                  <a:pt x="58" y="25"/>
                  <a:pt x="59" y="27"/>
                </a:cubicBezTo>
                <a:cubicBezTo>
                  <a:pt x="59" y="27"/>
                  <a:pt x="60" y="30"/>
                  <a:pt x="58" y="32"/>
                </a:cubicBezTo>
                <a:cubicBezTo>
                  <a:pt x="57" y="32"/>
                  <a:pt x="57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3" y="31"/>
                  <a:pt x="53" y="31"/>
                  <a:pt x="52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7" y="30"/>
                  <a:pt x="46" y="31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0"/>
                  <a:pt x="45" y="30"/>
                  <a:pt x="46" y="30"/>
                </a:cubicBezTo>
                <a:cubicBezTo>
                  <a:pt x="46" y="30"/>
                  <a:pt x="47" y="29"/>
                  <a:pt x="47" y="29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5"/>
                  <a:pt x="47" y="25"/>
                </a:cubicBezTo>
                <a:cubicBezTo>
                  <a:pt x="47" y="25"/>
                  <a:pt x="47" y="26"/>
                  <a:pt x="47" y="26"/>
                </a:cubicBezTo>
                <a:cubicBezTo>
                  <a:pt x="47" y="27"/>
                  <a:pt x="46" y="27"/>
                  <a:pt x="46" y="28"/>
                </a:cubicBezTo>
                <a:cubicBezTo>
                  <a:pt x="46" y="28"/>
                  <a:pt x="45" y="28"/>
                  <a:pt x="44" y="29"/>
                </a:cubicBezTo>
                <a:cubicBezTo>
                  <a:pt x="44" y="29"/>
                  <a:pt x="43" y="29"/>
                  <a:pt x="43" y="29"/>
                </a:cubicBezTo>
                <a:cubicBezTo>
                  <a:pt x="41" y="29"/>
                  <a:pt x="40" y="28"/>
                  <a:pt x="40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0"/>
                  <a:pt x="40" y="30"/>
                  <a:pt x="41" y="31"/>
                </a:cubicBezTo>
                <a:cubicBezTo>
                  <a:pt x="41" y="31"/>
                  <a:pt x="41" y="31"/>
                  <a:pt x="41" y="32"/>
                </a:cubicBezTo>
                <a:cubicBezTo>
                  <a:pt x="41" y="32"/>
                  <a:pt x="41" y="33"/>
                  <a:pt x="40" y="3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6"/>
                  <a:pt x="38" y="36"/>
                  <a:pt x="37" y="36"/>
                </a:cubicBezTo>
                <a:cubicBezTo>
                  <a:pt x="37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3" y="36"/>
                  <a:pt x="32" y="36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1" y="36"/>
                  <a:pt x="30" y="36"/>
                </a:cubicBezTo>
                <a:cubicBezTo>
                  <a:pt x="29" y="36"/>
                  <a:pt x="28" y="35"/>
                  <a:pt x="27" y="35"/>
                </a:cubicBezTo>
                <a:cubicBezTo>
                  <a:pt x="26" y="34"/>
                  <a:pt x="25" y="34"/>
                  <a:pt x="25" y="32"/>
                </a:cubicBezTo>
                <a:cubicBezTo>
                  <a:pt x="25" y="32"/>
                  <a:pt x="25" y="30"/>
                  <a:pt x="25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9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1"/>
                  <a:pt x="33" y="31"/>
                  <a:pt x="35" y="31"/>
                </a:cubicBezTo>
                <a:cubicBezTo>
                  <a:pt x="35" y="31"/>
                  <a:pt x="35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29"/>
                  <a:pt x="3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3" y="30"/>
                  <a:pt x="32" y="29"/>
                  <a:pt x="32" y="29"/>
                </a:cubicBezTo>
                <a:cubicBezTo>
                  <a:pt x="32" y="29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6"/>
                  <a:pt x="33" y="26"/>
                  <a:pt x="33" y="25"/>
                </a:cubicBezTo>
                <a:cubicBezTo>
                  <a:pt x="34" y="25"/>
                  <a:pt x="35" y="25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1" y="25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3"/>
                  <a:pt x="43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2"/>
                  <a:pt x="46" y="22"/>
                  <a:pt x="46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3"/>
                  <a:pt x="48" y="23"/>
                  <a:pt x="48" y="23"/>
                </a:cubicBezTo>
                <a:cubicBezTo>
                  <a:pt x="49" y="24"/>
                  <a:pt x="49" y="24"/>
                  <a:pt x="50" y="24"/>
                </a:cubicBezTo>
                <a:cubicBezTo>
                  <a:pt x="51" y="24"/>
                  <a:pt x="52" y="24"/>
                  <a:pt x="53" y="23"/>
                </a:cubicBezTo>
                <a:cubicBezTo>
                  <a:pt x="54" y="22"/>
                  <a:pt x="55" y="21"/>
                  <a:pt x="55" y="20"/>
                </a:cubicBezTo>
                <a:cubicBezTo>
                  <a:pt x="56" y="20"/>
                  <a:pt x="56" y="19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9" y="20"/>
                  <a:pt x="59" y="20"/>
                </a:cubicBezTo>
                <a:cubicBezTo>
                  <a:pt x="60" y="21"/>
                  <a:pt x="60" y="22"/>
                  <a:pt x="60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6" name="Group 48"/>
          <p:cNvGrpSpPr/>
          <p:nvPr/>
        </p:nvGrpSpPr>
        <p:grpSpPr>
          <a:xfrm>
            <a:off x="7401083" y="2826852"/>
            <a:ext cx="508385" cy="418079"/>
            <a:chOff x="4492625" y="1965325"/>
            <a:chExt cx="241301" cy="198438"/>
          </a:xfrm>
          <a:solidFill>
            <a:schemeClr val="bg1"/>
          </a:solidFill>
        </p:grpSpPr>
        <p:sp>
          <p:nvSpPr>
            <p:cNvPr id="37" name="Freeform 61"/>
            <p:cNvSpPr/>
            <p:nvPr/>
          </p:nvSpPr>
          <p:spPr bwMode="auto">
            <a:xfrm>
              <a:off x="4600575" y="2039938"/>
              <a:ext cx="19050" cy="396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12" y="25"/>
                </a:cxn>
                <a:cxn ang="0">
                  <a:pos x="12" y="2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12" h="25">
                  <a:moveTo>
                    <a:pt x="0" y="2"/>
                  </a:moveTo>
                  <a:lnTo>
                    <a:pt x="0" y="23"/>
                  </a:lnTo>
                  <a:lnTo>
                    <a:pt x="2" y="25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4629150" y="2020888"/>
              <a:ext cx="19050" cy="58738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12" y="3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10" y="37"/>
                </a:cxn>
              </a:cxnLst>
              <a:rect l="0" t="0" r="r" b="b"/>
              <a:pathLst>
                <a:path w="12" h="37">
                  <a:moveTo>
                    <a:pt x="10" y="37"/>
                  </a:moveTo>
                  <a:lnTo>
                    <a:pt x="12" y="3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0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63"/>
            <p:cNvSpPr/>
            <p:nvPr/>
          </p:nvSpPr>
          <p:spPr bwMode="auto">
            <a:xfrm>
              <a:off x="4654550" y="2046288"/>
              <a:ext cx="17463" cy="33338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1" y="1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11" y="21"/>
                </a:cxn>
              </a:cxnLst>
              <a:rect l="0" t="0" r="r" b="b"/>
              <a:pathLst>
                <a:path w="11" h="21">
                  <a:moveTo>
                    <a:pt x="11" y="21"/>
                  </a:moveTo>
                  <a:lnTo>
                    <a:pt x="11" y="19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64"/>
            <p:cNvSpPr/>
            <p:nvPr/>
          </p:nvSpPr>
          <p:spPr bwMode="auto">
            <a:xfrm>
              <a:off x="4681538" y="2030413"/>
              <a:ext cx="19050" cy="492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2" y="29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0" y="31"/>
                </a:cxn>
              </a:cxnLst>
              <a:rect l="0" t="0" r="r" b="b"/>
              <a:pathLst>
                <a:path w="12" h="31">
                  <a:moveTo>
                    <a:pt x="10" y="31"/>
                  </a:moveTo>
                  <a:lnTo>
                    <a:pt x="12" y="29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0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65"/>
            <p:cNvSpPr/>
            <p:nvPr/>
          </p:nvSpPr>
          <p:spPr bwMode="auto">
            <a:xfrm>
              <a:off x="4514850" y="1971675"/>
              <a:ext cx="36513" cy="39688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13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9"/>
                </a:cxn>
              </a:cxnLst>
              <a:rect l="0" t="0" r="r" b="b"/>
              <a:pathLst>
                <a:path w="12" h="13">
                  <a:moveTo>
                    <a:pt x="1" y="9"/>
                  </a:moveTo>
                  <a:cubicBezTo>
                    <a:pt x="2" y="11"/>
                    <a:pt x="3" y="13"/>
                    <a:pt x="6" y="13"/>
                  </a:cubicBezTo>
                  <a:cubicBezTo>
                    <a:pt x="8" y="13"/>
                    <a:pt x="10" y="11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66"/>
            <p:cNvSpPr/>
            <p:nvPr/>
          </p:nvSpPr>
          <p:spPr bwMode="auto">
            <a:xfrm>
              <a:off x="4492625" y="2005013"/>
              <a:ext cx="123825" cy="158750"/>
            </a:xfrm>
            <a:custGeom>
              <a:avLst/>
              <a:gdLst/>
              <a:ahLst/>
              <a:cxnLst>
                <a:cxn ang="0">
                  <a:pos x="25" y="16"/>
                </a:cxn>
                <a:cxn ang="0">
                  <a:pos x="26" y="16"/>
                </a:cxn>
                <a:cxn ang="0">
                  <a:pos x="27" y="16"/>
                </a:cxn>
                <a:cxn ang="0">
                  <a:pos x="29" y="15"/>
                </a:cxn>
                <a:cxn ang="0">
                  <a:pos x="35" y="9"/>
                </a:cxn>
                <a:cxn ang="0">
                  <a:pos x="40" y="1"/>
                </a:cxn>
                <a:cxn ang="0">
                  <a:pos x="39" y="0"/>
                </a:cxn>
                <a:cxn ang="0">
                  <a:pos x="32" y="6"/>
                </a:cxn>
                <a:cxn ang="0">
                  <a:pos x="28" y="10"/>
                </a:cxn>
                <a:cxn ang="0">
                  <a:pos x="25" y="10"/>
                </a:cxn>
                <a:cxn ang="0">
                  <a:pos x="22" y="6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6" y="3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3" y="5"/>
                </a:cxn>
                <a:cxn ang="0">
                  <a:pos x="1" y="25"/>
                </a:cxn>
                <a:cxn ang="0">
                  <a:pos x="5" y="26"/>
                </a:cxn>
                <a:cxn ang="0">
                  <a:pos x="6" y="10"/>
                </a:cxn>
                <a:cxn ang="0">
                  <a:pos x="6" y="24"/>
                </a:cxn>
                <a:cxn ang="0">
                  <a:pos x="6" y="48"/>
                </a:cxn>
                <a:cxn ang="0">
                  <a:pos x="9" y="51"/>
                </a:cxn>
                <a:cxn ang="0">
                  <a:pos x="12" y="48"/>
                </a:cxn>
                <a:cxn ang="0">
                  <a:pos x="13" y="28"/>
                </a:cxn>
                <a:cxn ang="0">
                  <a:pos x="16" y="51"/>
                </a:cxn>
                <a:cxn ang="0">
                  <a:pos x="16" y="51"/>
                </a:cxn>
                <a:cxn ang="0">
                  <a:pos x="19" y="2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3" y="14"/>
                </a:cxn>
              </a:cxnLst>
              <a:rect l="0" t="0" r="r" b="b"/>
              <a:pathLst>
                <a:path w="40" h="51">
                  <a:moveTo>
                    <a:pt x="24" y="1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6"/>
                    <a:pt x="28" y="16"/>
                  </a:cubicBezTo>
                  <a:cubicBezTo>
                    <a:pt x="28" y="16"/>
                    <a:pt x="29" y="16"/>
                    <a:pt x="29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3" y="12"/>
                    <a:pt x="35" y="9"/>
                    <a:pt x="35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7"/>
                    <a:pt x="30" y="8"/>
                    <a:pt x="28" y="10"/>
                  </a:cubicBezTo>
                  <a:cubicBezTo>
                    <a:pt x="28" y="10"/>
                    <a:pt x="27" y="11"/>
                    <a:pt x="26" y="11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4"/>
                    <a:pt x="18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7"/>
                    <a:pt x="14" y="10"/>
                  </a:cubicBezTo>
                  <a:cubicBezTo>
                    <a:pt x="14" y="8"/>
                    <a:pt x="13" y="6"/>
                    <a:pt x="13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8"/>
                    <a:pt x="11" y="10"/>
                  </a:cubicBezTo>
                  <a:cubicBezTo>
                    <a:pt x="10" y="7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7" y="4"/>
                    <a:pt x="5" y="5"/>
                    <a:pt x="3" y="5"/>
                  </a:cubicBezTo>
                  <a:cubicBezTo>
                    <a:pt x="3" y="6"/>
                    <a:pt x="1" y="9"/>
                    <a:pt x="0" y="17"/>
                  </a:cubicBezTo>
                  <a:cubicBezTo>
                    <a:pt x="0" y="20"/>
                    <a:pt x="1" y="25"/>
                    <a:pt x="1" y="25"/>
                  </a:cubicBezTo>
                  <a:cubicBezTo>
                    <a:pt x="1" y="27"/>
                    <a:pt x="1" y="28"/>
                    <a:pt x="3" y="28"/>
                  </a:cubicBezTo>
                  <a:cubicBezTo>
                    <a:pt x="4" y="28"/>
                    <a:pt x="5" y="27"/>
                    <a:pt x="5" y="26"/>
                  </a:cubicBezTo>
                  <a:cubicBezTo>
                    <a:pt x="5" y="26"/>
                    <a:pt x="4" y="21"/>
                    <a:pt x="5" y="18"/>
                  </a:cubicBezTo>
                  <a:cubicBezTo>
                    <a:pt x="5" y="15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6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9"/>
                    <a:pt x="7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1" y="51"/>
                    <a:pt x="12" y="49"/>
                    <a:pt x="12" y="4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5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9" y="49"/>
                    <a:pt x="19" y="4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5"/>
                    <a:pt x="20" y="2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2" y="13"/>
                    <a:pt x="22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67"/>
            <p:cNvSpPr/>
            <p:nvPr/>
          </p:nvSpPr>
          <p:spPr bwMode="auto">
            <a:xfrm>
              <a:off x="4598988" y="2112963"/>
              <a:ext cx="101600" cy="508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4"/>
                </a:cxn>
                <a:cxn ang="0">
                  <a:pos x="7" y="2"/>
                </a:cxn>
                <a:cxn ang="0">
                  <a:pos x="15" y="2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10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6" y="2"/>
                </a:cxn>
                <a:cxn ang="0">
                  <a:pos x="29" y="14"/>
                </a:cxn>
                <a:cxn ang="0">
                  <a:pos x="31" y="16"/>
                </a:cxn>
                <a:cxn ang="0">
                  <a:pos x="32" y="16"/>
                </a:cxn>
                <a:cxn ang="0">
                  <a:pos x="33" y="14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3" y="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3" h="16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4" y="15"/>
                    <a:pt x="5" y="1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19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30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3" y="14"/>
                    <a:pt x="33" y="1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68"/>
            <p:cNvSpPr/>
            <p:nvPr/>
          </p:nvSpPr>
          <p:spPr bwMode="auto">
            <a:xfrm>
              <a:off x="4564063" y="1965325"/>
              <a:ext cx="169863" cy="144463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30" y="6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6" y="2"/>
                </a:cxn>
                <a:cxn ang="0">
                  <a:pos x="26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10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26" y="8"/>
                </a:cxn>
                <a:cxn ang="0">
                  <a:pos x="30" y="8"/>
                </a:cxn>
                <a:cxn ang="0">
                  <a:pos x="52" y="8"/>
                </a:cxn>
                <a:cxn ang="0">
                  <a:pos x="53" y="9"/>
                </a:cxn>
                <a:cxn ang="0">
                  <a:pos x="53" y="10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2" y="45"/>
                </a:cxn>
                <a:cxn ang="0">
                  <a:pos x="4" y="45"/>
                </a:cxn>
                <a:cxn ang="0">
                  <a:pos x="3" y="45"/>
                </a:cxn>
                <a:cxn ang="0">
                  <a:pos x="3" y="44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1" y="30"/>
                </a:cxn>
                <a:cxn ang="0">
                  <a:pos x="1" y="29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4" y="47"/>
                </a:cxn>
                <a:cxn ang="0">
                  <a:pos x="52" y="47"/>
                </a:cxn>
                <a:cxn ang="0">
                  <a:pos x="55" y="44"/>
                </a:cxn>
                <a:cxn ang="0">
                  <a:pos x="55" y="10"/>
                </a:cxn>
                <a:cxn ang="0">
                  <a:pos x="52" y="6"/>
                </a:cxn>
              </a:cxnLst>
              <a:rect l="0" t="0" r="r" b="b"/>
              <a:pathLst>
                <a:path w="55" h="47">
                  <a:moveTo>
                    <a:pt x="52" y="6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3" y="45"/>
                    <a:pt x="3" y="45"/>
                  </a:cubicBezTo>
                  <a:cubicBezTo>
                    <a:pt x="3" y="45"/>
                    <a:pt x="3" y="44"/>
                    <a:pt x="3" y="4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4" y="47"/>
                    <a:pt x="55" y="46"/>
                    <a:pt x="55" y="4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4" y="6"/>
                    <a:pt x="5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5" name="Group 57"/>
          <p:cNvGrpSpPr/>
          <p:nvPr/>
        </p:nvGrpSpPr>
        <p:grpSpPr>
          <a:xfrm>
            <a:off x="7397297" y="4211151"/>
            <a:ext cx="515956" cy="557565"/>
            <a:chOff x="5099050" y="2320925"/>
            <a:chExt cx="196850" cy="212725"/>
          </a:xfrm>
          <a:solidFill>
            <a:schemeClr val="bg1"/>
          </a:solidFill>
        </p:grpSpPr>
        <p:sp>
          <p:nvSpPr>
            <p:cNvPr id="46" name="Freeform 69"/>
            <p:cNvSpPr/>
            <p:nvPr/>
          </p:nvSpPr>
          <p:spPr bwMode="auto">
            <a:xfrm>
              <a:off x="5099050" y="2503488"/>
              <a:ext cx="15875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5" y="5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5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70"/>
            <p:cNvSpPr/>
            <p:nvPr/>
          </p:nvSpPr>
          <p:spPr bwMode="auto">
            <a:xfrm>
              <a:off x="5129213" y="2379663"/>
              <a:ext cx="111125" cy="1111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" y="30"/>
                </a:cxn>
                <a:cxn ang="0">
                  <a:pos x="1" y="31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</a:cxnLst>
              <a:rect l="0" t="0" r="r" b="b"/>
              <a:pathLst>
                <a:path w="36" h="36">
                  <a:moveTo>
                    <a:pt x="32" y="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71"/>
            <p:cNvSpPr/>
            <p:nvPr/>
          </p:nvSpPr>
          <p:spPr bwMode="auto">
            <a:xfrm>
              <a:off x="5111750" y="2360613"/>
              <a:ext cx="111125" cy="111125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  <a:cxn ang="0">
                  <a:pos x="0" y="31"/>
                </a:cxn>
                <a:cxn ang="0">
                  <a:pos x="1" y="35"/>
                </a:cxn>
              </a:cxnLst>
              <a:rect l="0" t="0" r="r" b="b"/>
              <a:pathLst>
                <a:path w="36" h="36">
                  <a:moveTo>
                    <a:pt x="1" y="35"/>
                  </a:move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4"/>
                    <a:pt x="1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72"/>
            <p:cNvSpPr/>
            <p:nvPr/>
          </p:nvSpPr>
          <p:spPr bwMode="auto">
            <a:xfrm>
              <a:off x="5102225" y="2468563"/>
              <a:ext cx="49213" cy="4921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16" y="14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3" y="9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9"/>
                </a:cxn>
                <a:cxn ang="0">
                  <a:pos x="7" y="16"/>
                </a:cxn>
                <a:cxn ang="0">
                  <a:pos x="16" y="14"/>
                </a:cxn>
              </a:cxnLst>
              <a:rect l="0" t="0" r="r" b="b"/>
              <a:pathLst>
                <a:path w="16" h="16"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11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5" y="3"/>
                    <a:pt x="4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1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Freeform 73"/>
            <p:cNvSpPr/>
            <p:nvPr/>
          </p:nvSpPr>
          <p:spPr bwMode="auto">
            <a:xfrm>
              <a:off x="5148263" y="2393950"/>
              <a:ext cx="111125" cy="114300"/>
            </a:xfrm>
            <a:custGeom>
              <a:avLst/>
              <a:gdLst/>
              <a:ahLst/>
              <a:cxnLst>
                <a:cxn ang="0">
                  <a:pos x="1" y="36"/>
                </a:cxn>
                <a:cxn ang="0">
                  <a:pos x="4" y="36"/>
                </a:cxn>
                <a:cxn ang="0">
                  <a:pos x="36" y="5"/>
                </a:cxn>
                <a:cxn ang="0">
                  <a:pos x="32" y="0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1" y="36"/>
                </a:cxn>
              </a:cxnLst>
              <a:rect l="0" t="0" r="r" b="b"/>
              <a:pathLst>
                <a:path w="36" h="37">
                  <a:moveTo>
                    <a:pt x="1" y="36"/>
                  </a:moveTo>
                  <a:cubicBezTo>
                    <a:pt x="2" y="37"/>
                    <a:pt x="3" y="37"/>
                    <a:pt x="4" y="3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74"/>
            <p:cNvSpPr/>
            <p:nvPr/>
          </p:nvSpPr>
          <p:spPr bwMode="auto">
            <a:xfrm>
              <a:off x="5232400" y="2320925"/>
              <a:ext cx="63500" cy="68263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0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0" y="12"/>
                </a:cxn>
              </a:cxnLst>
              <a:rect l="0" t="0" r="r" b="b"/>
              <a:pathLst>
                <a:path w="21" h="22">
                  <a:moveTo>
                    <a:pt x="20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6"/>
                    <a:pt x="21" y="14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75"/>
            <p:cNvSpPr/>
            <p:nvPr/>
          </p:nvSpPr>
          <p:spPr bwMode="auto">
            <a:xfrm>
              <a:off x="5213350" y="2341563"/>
              <a:ext cx="61913" cy="61913"/>
            </a:xfrm>
            <a:custGeom>
              <a:avLst/>
              <a:gdLst/>
              <a:ahLst/>
              <a:cxnLst>
                <a:cxn ang="0">
                  <a:pos x="39" y="3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1" y="39"/>
                </a:cxn>
                <a:cxn ang="0">
                  <a:pos x="39" y="32"/>
                </a:cxn>
              </a:cxnLst>
              <a:rect l="0" t="0" r="r" b="b"/>
              <a:pathLst>
                <a:path w="39" h="39">
                  <a:moveTo>
                    <a:pt x="39" y="32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31" y="39"/>
                  </a:lnTo>
                  <a:lnTo>
                    <a:pt x="39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76"/>
            <p:cNvSpPr/>
            <p:nvPr/>
          </p:nvSpPr>
          <p:spPr bwMode="auto">
            <a:xfrm>
              <a:off x="5099050" y="2524125"/>
              <a:ext cx="192088" cy="95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61" y="3"/>
                </a:cxn>
                <a:cxn ang="0">
                  <a:pos x="62" y="2"/>
                </a:cxn>
                <a:cxn ang="0">
                  <a:pos x="61" y="0"/>
                </a:cxn>
              </a:cxnLst>
              <a:rect l="0" t="0" r="r" b="b"/>
              <a:pathLst>
                <a:path w="62" h="3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2" y="2"/>
                    <a:pt x="62" y="2"/>
                  </a:cubicBezTo>
                  <a:cubicBezTo>
                    <a:pt x="62" y="1"/>
                    <a:pt x="61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24200" y="2624191"/>
            <a:ext cx="2879569" cy="866137"/>
            <a:chOff x="8601584" y="1451933"/>
            <a:chExt cx="2196245" cy="866137"/>
          </a:xfrm>
        </p:grpSpPr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6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324200" y="4113076"/>
            <a:ext cx="2879569" cy="866137"/>
            <a:chOff x="8601584" y="1451933"/>
            <a:chExt cx="2196245" cy="866137"/>
          </a:xfrm>
        </p:grpSpPr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algn="l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46521" y="2624191"/>
            <a:ext cx="2913191" cy="866137"/>
            <a:chOff x="1415480" y="1669738"/>
            <a:chExt cx="2913191" cy="866137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2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46521" y="4113076"/>
            <a:ext cx="2913191" cy="866137"/>
            <a:chOff x="1415480" y="1669738"/>
            <a:chExt cx="2913191" cy="866137"/>
          </a:xfrm>
        </p:grpSpPr>
        <p:sp>
          <p:nvSpPr>
            <p:cNvPr id="64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标题文本预设</a:t>
              </a:r>
              <a:endParaRPr lang="en-US" altLang="ko-KR" sz="14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65" name="Rectangle 3"/>
            <p:cNvSpPr txBox="1">
              <a:spLocks noChangeArrowheads="1"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此部分内容作为文字排版占位显示 </a:t>
              </a:r>
              <a:endParaRPr lang="en-US" altLang="zh-CN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algn="r" latinLnBrk="0">
                <a:lnSpc>
                  <a:spcPct val="15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（建议使用主题字体）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6389573" y="2851540"/>
            <a:ext cx="5082956" cy="70019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现在研究关于语言交互的bot有三个主要方面</a:t>
            </a:r>
            <a:r>
              <a:rPr lang="x-none" altLang="zh-CN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:</a:t>
            </a:r>
            <a:endParaRPr lang="x-none" altLang="zh-CN" sz="1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</a:pPr>
            <a:r>
              <a:rPr lang="x-none" altLang="zh-CN" sz="1400" dirty="0">
                <a:solidFill>
                  <a:srgbClr val="333639">
                    <a:lumMod val="100000"/>
                  </a:srgbClr>
                </a:solidFill>
                <a:cs typeface="+mn-ea"/>
                <a:sym typeface="+mn-lt"/>
              </a:rPr>
              <a:t>对话系统，QA，chatbot</a:t>
            </a:r>
            <a:endParaRPr lang="x-none" altLang="zh-CN" sz="1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  <a:p>
            <a:pPr defTabSz="913765">
              <a:lnSpc>
                <a:spcPct val="150000"/>
              </a:lnSpc>
            </a:pPr>
            <a:endParaRPr lang="x-none" altLang="zh-CN" sz="1400" dirty="0">
              <a:solidFill>
                <a:srgbClr val="333639">
                  <a:lumMod val="10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1290" y="4197768"/>
            <a:ext cx="3451696" cy="1061482"/>
            <a:chOff x="1021290" y="4197768"/>
            <a:chExt cx="3451696" cy="1061482"/>
          </a:xfrm>
        </p:grpSpPr>
        <p:sp>
          <p:nvSpPr>
            <p:cNvPr id="7" name="Rectangle 10"/>
            <p:cNvSpPr/>
            <p:nvPr/>
          </p:nvSpPr>
          <p:spPr>
            <a:xfrm>
              <a:off x="2141846" y="4197768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65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第二部分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1021290" y="4567100"/>
              <a:ext cx="3451696" cy="692150"/>
            </a:xfrm>
            <a:prstGeom prst="rect">
              <a:avLst/>
            </a:prstGeom>
          </p:spPr>
          <p:txBody>
            <a:bodyPr wrap="square" tIns="72000" bIns="72000" anchor="t" anchorCtr="1">
              <a:spAutoFit/>
            </a:bodyPr>
            <a:lstStyle/>
            <a:p>
              <a:pPr algn="ctr" defTabSz="913765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国内外研究现状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5861188" y="204876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891826" y="3721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lang="id-ID" sz="9600" dirty="0">
                <a:solidFill>
                  <a:schemeClr val="accent1"/>
                </a:solidFill>
                <a:cs typeface="+mn-ea"/>
                <a:sym typeface="+mn-lt"/>
              </a:rPr>
              <a:t>”</a:t>
            </a:r>
            <a:endParaRPr lang="id-ID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六、标题文本预设</a:t>
            </a:r>
            <a:endParaRPr lang="zh-CN" altLang="en-US" dirty="0"/>
          </a:p>
        </p:txBody>
      </p:sp>
      <p:sp>
        <p:nvSpPr>
          <p:cNvPr id="6" name="Freeform 10"/>
          <p:cNvSpPr/>
          <p:nvPr/>
        </p:nvSpPr>
        <p:spPr bwMode="auto">
          <a:xfrm>
            <a:off x="4980126" y="1965792"/>
            <a:ext cx="1081562" cy="1582231"/>
          </a:xfrm>
          <a:custGeom>
            <a:avLst/>
            <a:gdLst>
              <a:gd name="T0" fmla="*/ 64 w 307"/>
              <a:gd name="T1" fmla="*/ 28 h 449"/>
              <a:gd name="T2" fmla="*/ 201 w 307"/>
              <a:gd name="T3" fmla="*/ 65 h 449"/>
              <a:gd name="T4" fmla="*/ 307 w 307"/>
              <a:gd name="T5" fmla="*/ 249 h 449"/>
              <a:gd name="T6" fmla="*/ 307 w 307"/>
              <a:gd name="T7" fmla="*/ 449 h 449"/>
              <a:gd name="T8" fmla="*/ 134 w 307"/>
              <a:gd name="T9" fmla="*/ 349 h 449"/>
              <a:gd name="T10" fmla="*/ 28 w 307"/>
              <a:gd name="T11" fmla="*/ 165 h 449"/>
              <a:gd name="T12" fmla="*/ 64 w 307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28"/>
                </a:moveTo>
                <a:cubicBezTo>
                  <a:pt x="112" y="0"/>
                  <a:pt x="173" y="17"/>
                  <a:pt x="201" y="65"/>
                </a:cubicBezTo>
                <a:cubicBezTo>
                  <a:pt x="307" y="249"/>
                  <a:pt x="307" y="249"/>
                  <a:pt x="307" y="249"/>
                </a:cubicBezTo>
                <a:cubicBezTo>
                  <a:pt x="307" y="449"/>
                  <a:pt x="307" y="449"/>
                  <a:pt x="307" y="449"/>
                </a:cubicBezTo>
                <a:cubicBezTo>
                  <a:pt x="134" y="349"/>
                  <a:pt x="134" y="349"/>
                  <a:pt x="134" y="349"/>
                </a:cubicBezTo>
                <a:cubicBezTo>
                  <a:pt x="28" y="165"/>
                  <a:pt x="28" y="165"/>
                  <a:pt x="28" y="165"/>
                </a:cubicBezTo>
                <a:cubicBezTo>
                  <a:pt x="0" y="117"/>
                  <a:pt x="16" y="56"/>
                  <a:pt x="64" y="28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7" name="Oval 29"/>
          <p:cNvSpPr/>
          <p:nvPr/>
        </p:nvSpPr>
        <p:spPr>
          <a:xfrm>
            <a:off x="5145829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61688" y="1965792"/>
            <a:ext cx="1084533" cy="1582231"/>
          </a:xfrm>
          <a:custGeom>
            <a:avLst/>
            <a:gdLst>
              <a:gd name="T0" fmla="*/ 243 w 308"/>
              <a:gd name="T1" fmla="*/ 28 h 449"/>
              <a:gd name="T2" fmla="*/ 280 w 308"/>
              <a:gd name="T3" fmla="*/ 165 h 449"/>
              <a:gd name="T4" fmla="*/ 174 w 308"/>
              <a:gd name="T5" fmla="*/ 349 h 449"/>
              <a:gd name="T6" fmla="*/ 0 w 308"/>
              <a:gd name="T7" fmla="*/ 449 h 449"/>
              <a:gd name="T8" fmla="*/ 0 w 308"/>
              <a:gd name="T9" fmla="*/ 249 h 449"/>
              <a:gd name="T10" fmla="*/ 107 w 308"/>
              <a:gd name="T11" fmla="*/ 65 h 449"/>
              <a:gd name="T12" fmla="*/ 243 w 308"/>
              <a:gd name="T13" fmla="*/ 2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28"/>
                </a:moveTo>
                <a:cubicBezTo>
                  <a:pt x="291" y="56"/>
                  <a:pt x="308" y="117"/>
                  <a:pt x="280" y="165"/>
                </a:cubicBezTo>
                <a:cubicBezTo>
                  <a:pt x="174" y="349"/>
                  <a:pt x="174" y="349"/>
                  <a:pt x="174" y="349"/>
                </a:cubicBezTo>
                <a:cubicBezTo>
                  <a:pt x="0" y="449"/>
                  <a:pt x="0" y="449"/>
                  <a:pt x="0" y="449"/>
                </a:cubicBezTo>
                <a:cubicBezTo>
                  <a:pt x="0" y="249"/>
                  <a:pt x="0" y="249"/>
                  <a:pt x="0" y="249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34" y="17"/>
                  <a:pt x="196" y="0"/>
                  <a:pt x="243" y="28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6499284" y="2131099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06</a:t>
            </a:r>
            <a:endParaRPr lang="en-US" sz="1405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4980126" y="3548023"/>
            <a:ext cx="1081562" cy="1582231"/>
          </a:xfrm>
          <a:custGeom>
            <a:avLst/>
            <a:gdLst>
              <a:gd name="T0" fmla="*/ 64 w 307"/>
              <a:gd name="T1" fmla="*/ 421 h 449"/>
              <a:gd name="T2" fmla="*/ 201 w 307"/>
              <a:gd name="T3" fmla="*/ 384 h 449"/>
              <a:gd name="T4" fmla="*/ 307 w 307"/>
              <a:gd name="T5" fmla="*/ 200 h 449"/>
              <a:gd name="T6" fmla="*/ 307 w 307"/>
              <a:gd name="T7" fmla="*/ 0 h 449"/>
              <a:gd name="T8" fmla="*/ 134 w 307"/>
              <a:gd name="T9" fmla="*/ 100 h 449"/>
              <a:gd name="T10" fmla="*/ 28 w 307"/>
              <a:gd name="T11" fmla="*/ 284 h 449"/>
              <a:gd name="T12" fmla="*/ 64 w 307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" h="449">
                <a:moveTo>
                  <a:pt x="64" y="421"/>
                </a:moveTo>
                <a:cubicBezTo>
                  <a:pt x="112" y="449"/>
                  <a:pt x="173" y="432"/>
                  <a:pt x="201" y="384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07" y="0"/>
                  <a:pt x="307" y="0"/>
                  <a:pt x="307" y="0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28" y="284"/>
                  <a:pt x="28" y="284"/>
                  <a:pt x="28" y="284"/>
                </a:cubicBezTo>
                <a:cubicBezTo>
                  <a:pt x="0" y="332"/>
                  <a:pt x="16" y="393"/>
                  <a:pt x="64" y="421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13" name="Oval 31"/>
          <p:cNvSpPr/>
          <p:nvPr/>
        </p:nvSpPr>
        <p:spPr>
          <a:xfrm>
            <a:off x="5145829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03</a:t>
            </a:r>
            <a:endParaRPr lang="en-US" sz="1405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6061688" y="3548023"/>
            <a:ext cx="1084533" cy="1582231"/>
          </a:xfrm>
          <a:custGeom>
            <a:avLst/>
            <a:gdLst>
              <a:gd name="T0" fmla="*/ 243 w 308"/>
              <a:gd name="T1" fmla="*/ 421 h 449"/>
              <a:gd name="T2" fmla="*/ 280 w 308"/>
              <a:gd name="T3" fmla="*/ 284 h 449"/>
              <a:gd name="T4" fmla="*/ 174 w 308"/>
              <a:gd name="T5" fmla="*/ 100 h 449"/>
              <a:gd name="T6" fmla="*/ 0 w 308"/>
              <a:gd name="T7" fmla="*/ 0 h 449"/>
              <a:gd name="T8" fmla="*/ 0 w 308"/>
              <a:gd name="T9" fmla="*/ 200 h 449"/>
              <a:gd name="T10" fmla="*/ 107 w 308"/>
              <a:gd name="T11" fmla="*/ 384 h 449"/>
              <a:gd name="T12" fmla="*/ 243 w 308"/>
              <a:gd name="T13" fmla="*/ 42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449">
                <a:moveTo>
                  <a:pt x="243" y="421"/>
                </a:moveTo>
                <a:cubicBezTo>
                  <a:pt x="291" y="393"/>
                  <a:pt x="308" y="332"/>
                  <a:pt x="280" y="284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0"/>
                  <a:pt x="0" y="200"/>
                  <a:pt x="0" y="200"/>
                </a:cubicBezTo>
                <a:cubicBezTo>
                  <a:pt x="107" y="384"/>
                  <a:pt x="107" y="384"/>
                  <a:pt x="107" y="384"/>
                </a:cubicBezTo>
                <a:cubicBezTo>
                  <a:pt x="134" y="432"/>
                  <a:pt x="196" y="449"/>
                  <a:pt x="243" y="421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16" name="Oval 32"/>
          <p:cNvSpPr/>
          <p:nvPr/>
        </p:nvSpPr>
        <p:spPr>
          <a:xfrm>
            <a:off x="6499284" y="4478377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6061688" y="3195921"/>
            <a:ext cx="1714454" cy="704204"/>
          </a:xfrm>
          <a:custGeom>
            <a:avLst/>
            <a:gdLst>
              <a:gd name="T0" fmla="*/ 487 w 487"/>
              <a:gd name="T1" fmla="*/ 100 h 200"/>
              <a:gd name="T2" fmla="*/ 387 w 487"/>
              <a:gd name="T3" fmla="*/ 200 h 200"/>
              <a:gd name="T4" fmla="*/ 174 w 487"/>
              <a:gd name="T5" fmla="*/ 200 h 200"/>
              <a:gd name="T6" fmla="*/ 0 w 487"/>
              <a:gd name="T7" fmla="*/ 100 h 200"/>
              <a:gd name="T8" fmla="*/ 174 w 487"/>
              <a:gd name="T9" fmla="*/ 0 h 200"/>
              <a:gd name="T10" fmla="*/ 387 w 487"/>
              <a:gd name="T11" fmla="*/ 0 h 200"/>
              <a:gd name="T12" fmla="*/ 487 w 487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" h="200">
                <a:moveTo>
                  <a:pt x="487" y="100"/>
                </a:moveTo>
                <a:cubicBezTo>
                  <a:pt x="487" y="155"/>
                  <a:pt x="442" y="200"/>
                  <a:pt x="387" y="200"/>
                </a:cubicBezTo>
                <a:cubicBezTo>
                  <a:pt x="174" y="200"/>
                  <a:pt x="174" y="200"/>
                  <a:pt x="174" y="200"/>
                </a:cubicBezTo>
                <a:cubicBezTo>
                  <a:pt x="0" y="100"/>
                  <a:pt x="0" y="100"/>
                  <a:pt x="0" y="100"/>
                </a:cubicBezTo>
                <a:cubicBezTo>
                  <a:pt x="174" y="0"/>
                  <a:pt x="174" y="0"/>
                  <a:pt x="17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42" y="0"/>
                  <a:pt x="486" y="45"/>
                  <a:pt x="487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19" name="Oval 33"/>
          <p:cNvSpPr/>
          <p:nvPr/>
        </p:nvSpPr>
        <p:spPr>
          <a:xfrm>
            <a:off x="7169319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4350205" y="3195921"/>
            <a:ext cx="1711483" cy="704204"/>
          </a:xfrm>
          <a:custGeom>
            <a:avLst/>
            <a:gdLst>
              <a:gd name="T0" fmla="*/ 0 w 486"/>
              <a:gd name="T1" fmla="*/ 100 h 200"/>
              <a:gd name="T2" fmla="*/ 100 w 486"/>
              <a:gd name="T3" fmla="*/ 200 h 200"/>
              <a:gd name="T4" fmla="*/ 313 w 486"/>
              <a:gd name="T5" fmla="*/ 200 h 200"/>
              <a:gd name="T6" fmla="*/ 486 w 486"/>
              <a:gd name="T7" fmla="*/ 100 h 200"/>
              <a:gd name="T8" fmla="*/ 313 w 486"/>
              <a:gd name="T9" fmla="*/ 0 h 200"/>
              <a:gd name="T10" fmla="*/ 100 w 486"/>
              <a:gd name="T11" fmla="*/ 0 h 200"/>
              <a:gd name="T12" fmla="*/ 0 w 486"/>
              <a:gd name="T1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6" h="200">
                <a:moveTo>
                  <a:pt x="0" y="100"/>
                </a:moveTo>
                <a:cubicBezTo>
                  <a:pt x="0" y="155"/>
                  <a:pt x="45" y="200"/>
                  <a:pt x="100" y="200"/>
                </a:cubicBezTo>
                <a:cubicBezTo>
                  <a:pt x="313" y="200"/>
                  <a:pt x="313" y="200"/>
                  <a:pt x="313" y="200"/>
                </a:cubicBezTo>
                <a:cubicBezTo>
                  <a:pt x="486" y="100"/>
                  <a:pt x="486" y="100"/>
                  <a:pt x="486" y="100"/>
                </a:cubicBezTo>
                <a:cubicBezTo>
                  <a:pt x="313" y="0"/>
                  <a:pt x="313" y="0"/>
                  <a:pt x="31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/>
            <a:endParaRPr lang="id-ID" sz="1405">
              <a:latin typeface="Impact" panose="020B0806030902050204" pitchFamily="34" charset="0"/>
            </a:endParaRPr>
          </a:p>
        </p:txBody>
      </p:sp>
      <p:sp>
        <p:nvSpPr>
          <p:cNvPr id="22" name="Oval 34"/>
          <p:cNvSpPr/>
          <p:nvPr/>
        </p:nvSpPr>
        <p:spPr>
          <a:xfrm>
            <a:off x="4478591" y="3307775"/>
            <a:ext cx="486571" cy="4865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tx1"/>
                </a:solidFill>
                <a:latin typeface="Impact" panose="020B0806030902050204" pitchFamily="34" charset="0"/>
              </a:rPr>
              <a:t>02</a:t>
            </a:r>
            <a:endParaRPr lang="en-US" sz="16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327005" y="1967824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Text Placeholder 32"/>
          <p:cNvSpPr txBox="1"/>
          <p:nvPr/>
        </p:nvSpPr>
        <p:spPr>
          <a:xfrm>
            <a:off x="9327006" y="2233933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9327005" y="3230668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Text Placeholder 32"/>
          <p:cNvSpPr txBox="1"/>
          <p:nvPr/>
        </p:nvSpPr>
        <p:spPr>
          <a:xfrm>
            <a:off x="9327006" y="3496777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7" name="TextBox 53"/>
          <p:cNvSpPr txBox="1"/>
          <p:nvPr/>
        </p:nvSpPr>
        <p:spPr>
          <a:xfrm>
            <a:off x="9327005" y="4493512"/>
            <a:ext cx="22183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 Placeholder 32"/>
          <p:cNvSpPr txBox="1"/>
          <p:nvPr/>
        </p:nvSpPr>
        <p:spPr>
          <a:xfrm>
            <a:off x="9327006" y="4759621"/>
            <a:ext cx="1899070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29" name="Rounded Rectangle 55"/>
          <p:cNvSpPr/>
          <p:nvPr/>
        </p:nvSpPr>
        <p:spPr>
          <a:xfrm>
            <a:off x="8564887" y="1997998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Rounded Rectangle 56"/>
          <p:cNvSpPr/>
          <p:nvPr/>
        </p:nvSpPr>
        <p:spPr>
          <a:xfrm>
            <a:off x="8564887" y="3260840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1" name="Rounded Rectangle 57"/>
          <p:cNvSpPr/>
          <p:nvPr/>
        </p:nvSpPr>
        <p:spPr>
          <a:xfrm>
            <a:off x="8564887" y="4523683"/>
            <a:ext cx="58563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lvl="0"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sz="16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extBox 59"/>
          <p:cNvSpPr txBox="1"/>
          <p:nvPr/>
        </p:nvSpPr>
        <p:spPr>
          <a:xfrm flipH="1">
            <a:off x="646632" y="1972056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Text Placeholder 32"/>
          <p:cNvSpPr txBox="1"/>
          <p:nvPr/>
        </p:nvSpPr>
        <p:spPr>
          <a:xfrm flipH="1">
            <a:off x="932482" y="2238165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4" name="TextBox 92"/>
          <p:cNvSpPr txBox="1"/>
          <p:nvPr/>
        </p:nvSpPr>
        <p:spPr>
          <a:xfrm flipH="1">
            <a:off x="646632" y="3234900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Text Placeholder 32"/>
          <p:cNvSpPr txBox="1"/>
          <p:nvPr/>
        </p:nvSpPr>
        <p:spPr>
          <a:xfrm flipH="1">
            <a:off x="932482" y="3501009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6" name="TextBox 95"/>
          <p:cNvSpPr txBox="1"/>
          <p:nvPr/>
        </p:nvSpPr>
        <p:spPr>
          <a:xfrm flipH="1">
            <a:off x="646632" y="4497744"/>
            <a:ext cx="214362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>
                <a:solidFill>
                  <a:schemeClr val="accent1"/>
                </a:solidFill>
                <a:latin typeface="+mn-ea"/>
              </a:rPr>
              <a:t>标题文本预设</a:t>
            </a:r>
            <a:endParaRPr lang="en-AU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7" name="Text Placeholder 32"/>
          <p:cNvSpPr txBox="1"/>
          <p:nvPr/>
        </p:nvSpPr>
        <p:spPr>
          <a:xfrm flipH="1">
            <a:off x="932482" y="4763853"/>
            <a:ext cx="1857775" cy="741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900">
                <a:latin typeface="+mn-lt"/>
                <a:cs typeface="Roboto Light" panose="02000000000000000000" pitchFamily="2" charset="0"/>
              </a:rPr>
              <a:t>此部分内容作为文字排版占位显示（建议使用主题字体）。</a:t>
            </a:r>
            <a:endParaRPr lang="en-US" sz="900" dirty="0">
              <a:latin typeface="+mn-lt"/>
              <a:cs typeface="Roboto Light" panose="02000000000000000000" pitchFamily="2" charset="0"/>
            </a:endParaRPr>
          </a:p>
        </p:txBody>
      </p:sp>
      <p:sp>
        <p:nvSpPr>
          <p:cNvPr id="38" name="Rounded Rectangle 97"/>
          <p:cNvSpPr/>
          <p:nvPr/>
        </p:nvSpPr>
        <p:spPr>
          <a:xfrm flipH="1">
            <a:off x="2986473" y="2002230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Rounded Rectangle 98"/>
          <p:cNvSpPr/>
          <p:nvPr/>
        </p:nvSpPr>
        <p:spPr>
          <a:xfrm flipH="1">
            <a:off x="2986473" y="3265072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AU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ounded Rectangle 99"/>
          <p:cNvSpPr/>
          <p:nvPr/>
        </p:nvSpPr>
        <p:spPr>
          <a:xfrm flipH="1">
            <a:off x="2986473" y="4527915"/>
            <a:ext cx="565904" cy="565904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sz="140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二、标题文本预设</a:t>
            </a:r>
            <a:endParaRPr lang="zh-CN" altLang="en-US" dirty="0"/>
          </a:p>
        </p:txBody>
      </p:sp>
      <p:grpSp>
        <p:nvGrpSpPr>
          <p:cNvPr id="6" name="Group 21"/>
          <p:cNvGrpSpPr/>
          <p:nvPr/>
        </p:nvGrpSpPr>
        <p:grpSpPr>
          <a:xfrm>
            <a:off x="10118743" y="2776488"/>
            <a:ext cx="1298364" cy="544448"/>
            <a:chOff x="9992129" y="3303494"/>
            <a:chExt cx="1298364" cy="544448"/>
          </a:xfrm>
        </p:grpSpPr>
        <p:sp>
          <p:nvSpPr>
            <p:cNvPr id="22" name="Oval 18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19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0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" name="Group 22"/>
          <p:cNvGrpSpPr/>
          <p:nvPr/>
        </p:nvGrpSpPr>
        <p:grpSpPr>
          <a:xfrm rot="10800000">
            <a:off x="774894" y="2776486"/>
            <a:ext cx="1298364" cy="544448"/>
            <a:chOff x="9992129" y="3303494"/>
            <a:chExt cx="1298364" cy="544448"/>
          </a:xfrm>
        </p:grpSpPr>
        <p:sp>
          <p:nvSpPr>
            <p:cNvPr id="19" name="Oval 23"/>
            <p:cNvSpPr/>
            <p:nvPr/>
          </p:nvSpPr>
          <p:spPr>
            <a:xfrm>
              <a:off x="11072418" y="3466574"/>
              <a:ext cx="218075" cy="2182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24"/>
            <p:cNvSpPr/>
            <p:nvPr/>
          </p:nvSpPr>
          <p:spPr>
            <a:xfrm>
              <a:off x="10653902" y="3425132"/>
              <a:ext cx="301176" cy="301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5"/>
            <p:cNvSpPr/>
            <p:nvPr/>
          </p:nvSpPr>
          <p:spPr>
            <a:xfrm>
              <a:off x="9992129" y="3303494"/>
              <a:ext cx="544433" cy="544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组合 7"/>
          <p:cNvGrpSpPr/>
          <p:nvPr/>
        </p:nvGrpSpPr>
        <p:grpSpPr>
          <a:xfrm>
            <a:off x="2190598" y="1880146"/>
            <a:ext cx="2297295" cy="2297295"/>
            <a:chOff x="2190598" y="2407152"/>
            <a:chExt cx="2297295" cy="2297295"/>
          </a:xfrm>
        </p:grpSpPr>
        <p:sp>
          <p:nvSpPr>
            <p:cNvPr id="17" name="Freeform 13"/>
            <p:cNvSpPr/>
            <p:nvPr/>
          </p:nvSpPr>
          <p:spPr>
            <a:xfrm>
              <a:off x="219059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  <p:graphicFrame>
          <p:nvGraphicFramePr>
            <p:cNvPr id="18" name="图示 17"/>
            <p:cNvGraphicFramePr/>
            <p:nvPr/>
          </p:nvGraphicFramePr>
          <p:xfrm>
            <a:off x="22253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</p:grpSp>
      <p:sp>
        <p:nvSpPr>
          <p:cNvPr id="9" name="Freeform 15"/>
          <p:cNvSpPr/>
          <p:nvPr/>
        </p:nvSpPr>
        <p:spPr>
          <a:xfrm>
            <a:off x="4028435" y="1880146"/>
            <a:ext cx="2297295" cy="2297295"/>
          </a:xfrm>
          <a:custGeom>
            <a:avLst/>
            <a:gdLst>
              <a:gd name="connsiteX0" fmla="*/ 0 w 2297295"/>
              <a:gd name="connsiteY0" fmla="*/ 1148648 h 2297295"/>
              <a:gd name="connsiteX1" fmla="*/ 1148648 w 2297295"/>
              <a:gd name="connsiteY1" fmla="*/ 0 h 2297295"/>
              <a:gd name="connsiteX2" fmla="*/ 2297296 w 2297295"/>
              <a:gd name="connsiteY2" fmla="*/ 1148648 h 2297295"/>
              <a:gd name="connsiteX3" fmla="*/ 1148648 w 2297295"/>
              <a:gd name="connsiteY3" fmla="*/ 2297296 h 2297295"/>
              <a:gd name="connsiteX4" fmla="*/ 0 w 2297295"/>
              <a:gd name="connsiteY4" fmla="*/ 1148648 h 229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295" h="2297295">
                <a:moveTo>
                  <a:pt x="0" y="1148648"/>
                </a:moveTo>
                <a:cubicBezTo>
                  <a:pt x="0" y="514267"/>
                  <a:pt x="514267" y="0"/>
                  <a:pt x="1148648" y="0"/>
                </a:cubicBezTo>
                <a:cubicBezTo>
                  <a:pt x="1783029" y="0"/>
                  <a:pt x="2297296" y="514267"/>
                  <a:pt x="2297296" y="1148648"/>
                </a:cubicBezTo>
                <a:cubicBezTo>
                  <a:pt x="2297296" y="1783029"/>
                  <a:pt x="1783029" y="2297296"/>
                  <a:pt x="1148648" y="2297296"/>
                </a:cubicBezTo>
                <a:cubicBezTo>
                  <a:pt x="514267" y="2297296"/>
                  <a:pt x="0" y="1783029"/>
                  <a:pt x="0" y="1148648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62859" tIns="396121" rIns="462859" bIns="396121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kern="1200"/>
          </a:p>
        </p:txBody>
      </p:sp>
      <p:graphicFrame>
        <p:nvGraphicFramePr>
          <p:cNvPr id="10" name="图示 9"/>
          <p:cNvGraphicFramePr/>
          <p:nvPr/>
        </p:nvGraphicFramePr>
        <p:xfrm>
          <a:off x="4063200" y="1914593"/>
          <a:ext cx="2227764" cy="222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866271" y="1880146"/>
            <a:ext cx="2297295" cy="2297295"/>
            <a:chOff x="5866271" y="2407152"/>
            <a:chExt cx="2297295" cy="2297295"/>
          </a:xfrm>
        </p:grpSpPr>
        <p:graphicFrame>
          <p:nvGraphicFramePr>
            <p:cNvPr id="15" name="图示 14"/>
            <p:cNvGraphicFramePr/>
            <p:nvPr/>
          </p:nvGraphicFramePr>
          <p:xfrm>
            <a:off x="5899026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6" name="Freeform 16"/>
            <p:cNvSpPr/>
            <p:nvPr/>
          </p:nvSpPr>
          <p:spPr>
            <a:xfrm>
              <a:off x="5866271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04108" y="1880146"/>
            <a:ext cx="2297295" cy="2297295"/>
            <a:chOff x="7704108" y="2407152"/>
            <a:chExt cx="2297295" cy="2297295"/>
          </a:xfrm>
        </p:grpSpPr>
        <p:graphicFrame>
          <p:nvGraphicFramePr>
            <p:cNvPr id="13" name="图示 12"/>
            <p:cNvGraphicFramePr/>
            <p:nvPr/>
          </p:nvGraphicFramePr>
          <p:xfrm>
            <a:off x="7736863" y="2441599"/>
            <a:ext cx="2227764" cy="222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14" name="Freeform 17"/>
            <p:cNvSpPr/>
            <p:nvPr/>
          </p:nvSpPr>
          <p:spPr>
            <a:xfrm>
              <a:off x="7704108" y="2407152"/>
              <a:ext cx="2297295" cy="2297295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62859" tIns="396121" rIns="462859" bIns="39612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7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7131" y="4576688"/>
            <a:ext cx="8377739" cy="1328686"/>
            <a:chOff x="1518927" y="4221088"/>
            <a:chExt cx="8377739" cy="1328686"/>
          </a:xfrm>
        </p:grpSpPr>
        <p:grpSp>
          <p:nvGrpSpPr>
            <p:cNvPr id="26" name="组合 25"/>
            <p:cNvGrpSpPr/>
            <p:nvPr/>
          </p:nvGrpSpPr>
          <p:grpSpPr>
            <a:xfrm>
              <a:off x="1518927" y="4221088"/>
              <a:ext cx="2091842" cy="1328686"/>
              <a:chOff x="1181047" y="4787952"/>
              <a:chExt cx="2520280" cy="1328686"/>
            </a:xfrm>
          </p:grpSpPr>
          <p:sp>
            <p:nvSpPr>
              <p:cNvPr id="36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14226" y="4221088"/>
              <a:ext cx="2091842" cy="1328686"/>
              <a:chOff x="1181047" y="4787952"/>
              <a:chExt cx="2520280" cy="1328686"/>
            </a:xfrm>
          </p:grpSpPr>
          <p:sp>
            <p:nvSpPr>
              <p:cNvPr id="34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709525" y="4221088"/>
              <a:ext cx="2091842" cy="1328686"/>
              <a:chOff x="1181047" y="4787952"/>
              <a:chExt cx="2520280" cy="1328686"/>
            </a:xfrm>
          </p:grpSpPr>
          <p:sp>
            <p:nvSpPr>
              <p:cNvPr id="32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804824" y="4221088"/>
              <a:ext cx="2091842" cy="1328686"/>
              <a:chOff x="1181047" y="4787952"/>
              <a:chExt cx="2520280" cy="1328686"/>
            </a:xfrm>
          </p:grpSpPr>
          <p:sp>
            <p:nvSpPr>
              <p:cNvPr id="30" name="Textfeld 38"/>
              <p:cNvSpPr txBox="1"/>
              <p:nvPr/>
            </p:nvSpPr>
            <p:spPr>
              <a:xfrm>
                <a:off x="1181047" y="4787952"/>
                <a:ext cx="252028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1">
                <a:spAutoFit/>
              </a:bodyPr>
              <a:lstStyle/>
              <a:p>
                <a:pPr algn="ctr"/>
                <a:r>
                  <a:rPr lang="zh-CN" altLang="en-US" sz="1600" b="1" kern="900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feld 38"/>
              <p:cNvSpPr txBox="1"/>
              <p:nvPr/>
            </p:nvSpPr>
            <p:spPr>
              <a:xfrm>
                <a:off x="1181047" y="5034173"/>
                <a:ext cx="2520280" cy="108246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529888" y="6435331"/>
            <a:ext cx="939240" cy="121920"/>
          </a:xfrm>
        </p:spPr>
        <p:txBody>
          <a:bodyPr/>
          <a:lstStyle/>
          <a:p>
            <a:r>
              <a:rPr lang="zh-CN" altLang="en-US"/>
              <a:t>seq2seq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693164" y="1"/>
          <a:ext cx="5198897" cy="64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Rectangle 38"/>
          <p:cNvSpPr/>
          <p:nvPr/>
        </p:nvSpPr>
        <p:spPr>
          <a:xfrm>
            <a:off x="696509" y="6429763"/>
            <a:ext cx="5195552" cy="428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Right Triangle 42"/>
          <p:cNvSpPr/>
          <p:nvPr/>
        </p:nvSpPr>
        <p:spPr>
          <a:xfrm rot="18900000">
            <a:off x="2981596" y="-341497"/>
            <a:ext cx="682992" cy="6829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7653434" y="1278337"/>
            <a:ext cx="21936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4"/>
          <p:cNvSpPr/>
          <p:nvPr/>
        </p:nvSpPr>
        <p:spPr>
          <a:xfrm>
            <a:off x="6656905" y="4039660"/>
            <a:ext cx="817468" cy="81746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855774" y="4244079"/>
            <a:ext cx="408629" cy="408629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Oval 23"/>
          <p:cNvSpPr/>
          <p:nvPr/>
        </p:nvSpPr>
        <p:spPr>
          <a:xfrm>
            <a:off x="6656905" y="2780928"/>
            <a:ext cx="817468" cy="8174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6861324" y="2985347"/>
            <a:ext cx="408629" cy="408629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" name="Oval 25"/>
          <p:cNvSpPr/>
          <p:nvPr/>
        </p:nvSpPr>
        <p:spPr>
          <a:xfrm>
            <a:off x="6661394" y="5219816"/>
            <a:ext cx="817468" cy="81746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87"/>
          <p:cNvSpPr>
            <a:spLocks noEditPoints="1"/>
          </p:cNvSpPr>
          <p:nvPr/>
        </p:nvSpPr>
        <p:spPr bwMode="auto">
          <a:xfrm>
            <a:off x="6865813" y="5429230"/>
            <a:ext cx="408629" cy="408629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/>
          <a:p>
            <a:pPr defTabSz="1828165">
              <a:lnSpc>
                <a:spcPct val="150000"/>
              </a:lnSpc>
            </a:pPr>
            <a:endParaRPr lang="en-GB" sz="36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6132512" y="1143764"/>
            <a:ext cx="5320119" cy="52104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sp>
        <p:nvSpPr>
          <p:cNvPr id="16" name="Rectangle 39"/>
          <p:cNvSpPr/>
          <p:nvPr/>
        </p:nvSpPr>
        <p:spPr>
          <a:xfrm>
            <a:off x="8007741" y="7744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cxnSp>
        <p:nvCxnSpPr>
          <p:cNvPr id="17" name="Straight Connector 41"/>
          <p:cNvCxnSpPr/>
          <p:nvPr/>
        </p:nvCxnSpPr>
        <p:spPr>
          <a:xfrm>
            <a:off x="6855774" y="1143764"/>
            <a:ext cx="36687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475837" y="2727996"/>
            <a:ext cx="4363838" cy="923329"/>
            <a:chOff x="6545227" y="1653809"/>
            <a:chExt cx="4932548" cy="923329"/>
          </a:xfrm>
        </p:grpSpPr>
        <p:sp>
          <p:nvSpPr>
            <p:cNvPr id="19" name="矩形 18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75837" y="3986728"/>
            <a:ext cx="4363838" cy="923329"/>
            <a:chOff x="6545227" y="1653809"/>
            <a:chExt cx="4932548" cy="923329"/>
          </a:xfrm>
        </p:grpSpPr>
        <p:sp>
          <p:nvSpPr>
            <p:cNvPr id="22" name="矩形 21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75836" y="5166885"/>
            <a:ext cx="4363837" cy="923329"/>
            <a:chOff x="6545227" y="1653809"/>
            <a:chExt cx="4932548" cy="923329"/>
          </a:xfrm>
        </p:grpSpPr>
        <p:sp>
          <p:nvSpPr>
            <p:cNvPr id="25" name="矩形 24"/>
            <p:cNvSpPr/>
            <p:nvPr/>
          </p:nvSpPr>
          <p:spPr>
            <a:xfrm>
              <a:off x="6545227" y="2069307"/>
              <a:ext cx="4932548" cy="507831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  <a:endPara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45227" y="1653809"/>
              <a:ext cx="4932548" cy="366126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en-US" altLang="zh-CN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2916</Words>
  <Application>Kingsoft Office WPP</Application>
  <PresentationFormat>宽屏</PresentationFormat>
  <Paragraphs>588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curacloud</cp:lastModifiedBy>
  <cp:revision>58</cp:revision>
  <dcterms:created xsi:type="dcterms:W3CDTF">2018-03-14T10:43:52Z</dcterms:created>
  <dcterms:modified xsi:type="dcterms:W3CDTF">2018-03-14T10:43:52Z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