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57" r:id="rId2"/>
    <p:sldId id="284" r:id="rId3"/>
    <p:sldId id="286" r:id="rId4"/>
    <p:sldId id="263" r:id="rId5"/>
    <p:sldId id="267" r:id="rId6"/>
    <p:sldId id="264" r:id="rId7"/>
    <p:sldId id="287" r:id="rId8"/>
    <p:sldId id="290" r:id="rId9"/>
    <p:sldId id="292" r:id="rId10"/>
    <p:sldId id="283" r:id="rId11"/>
    <p:sldId id="295" r:id="rId12"/>
    <p:sldId id="296" r:id="rId13"/>
    <p:sldId id="294" r:id="rId14"/>
    <p:sldId id="29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88358" autoAdjust="0"/>
  </p:normalViewPr>
  <p:slideViewPr>
    <p:cSldViewPr snapToGrid="0" snapToObjects="1">
      <p:cViewPr varScale="1">
        <p:scale>
          <a:sx n="79" d="100"/>
          <a:sy n="79" d="100"/>
        </p:scale>
        <p:origin x="4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599F-2DA2-4B8F-9162-F3D209B1EBF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E58667-5E16-4031-BF6F-365AE5D443F9}">
      <dgm:prSet phldrT="[文本]"/>
      <dgm:spPr/>
      <dgm:t>
        <a:bodyPr/>
        <a:lstStyle/>
        <a:p>
          <a:r>
            <a:rPr lang="en-US" altLang="zh-CN" dirty="0"/>
            <a:t>MD5</a:t>
          </a:r>
          <a:endParaRPr lang="zh-CN" altLang="en-US" dirty="0"/>
        </a:p>
      </dgm:t>
    </dgm:pt>
    <dgm:pt modelId="{F461592B-BD7A-4E42-9EA0-45E7E1A633A2}" type="parTrans" cxnId="{6AC10B1E-D228-4D96-B1BD-F6FDE19EBEC6}">
      <dgm:prSet/>
      <dgm:spPr/>
      <dgm:t>
        <a:bodyPr/>
        <a:lstStyle/>
        <a:p>
          <a:endParaRPr lang="zh-CN" altLang="en-US"/>
        </a:p>
      </dgm:t>
    </dgm:pt>
    <dgm:pt modelId="{0C9378A5-C743-4C54-9AA7-6BA35C4A1E21}" type="sibTrans" cxnId="{6AC10B1E-D228-4D96-B1BD-F6FDE19EBEC6}">
      <dgm:prSet/>
      <dgm:spPr/>
      <dgm:t>
        <a:bodyPr/>
        <a:lstStyle/>
        <a:p>
          <a:endParaRPr lang="zh-CN" altLang="en-US"/>
        </a:p>
      </dgm:t>
    </dgm:pt>
    <dgm:pt modelId="{735D29DD-0796-4C0D-ACA0-56410260516E}">
      <dgm:prSet phldrT="[文本]"/>
      <dgm:spPr/>
      <dgm:t>
        <a:bodyPr/>
        <a:lstStyle/>
        <a:p>
          <a:r>
            <a:rPr lang="zh-CN" altLang="en-US" dirty="0"/>
            <a:t>加密效率最快，破解也最容易，一般会加盐来防破解</a:t>
          </a:r>
        </a:p>
      </dgm:t>
    </dgm:pt>
    <dgm:pt modelId="{AB9D0507-5D36-4D98-8D36-E514D4830754}" type="parTrans" cxnId="{4A448DB6-F90B-4958-BA9F-A82D67E8CA81}">
      <dgm:prSet/>
      <dgm:spPr/>
      <dgm:t>
        <a:bodyPr/>
        <a:lstStyle/>
        <a:p>
          <a:endParaRPr lang="zh-CN" altLang="en-US"/>
        </a:p>
      </dgm:t>
    </dgm:pt>
    <dgm:pt modelId="{BA28FBF9-1BF1-4318-8269-C6A0AE33F565}" type="sibTrans" cxnId="{4A448DB6-F90B-4958-BA9F-A82D67E8CA81}">
      <dgm:prSet/>
      <dgm:spPr/>
      <dgm:t>
        <a:bodyPr/>
        <a:lstStyle/>
        <a:p>
          <a:endParaRPr lang="zh-CN" altLang="en-US"/>
        </a:p>
      </dgm:t>
    </dgm:pt>
    <dgm:pt modelId="{E4DA7DDC-0C51-4BEB-84B4-B4009004779B}">
      <dgm:prSet phldrT="[文本]"/>
      <dgm:spPr/>
      <dgm:t>
        <a:bodyPr/>
        <a:lstStyle/>
        <a:p>
          <a:r>
            <a:rPr lang="zh-CN" altLang="en-US" dirty="0"/>
            <a:t>适用于生成请求指纹、密码加密这类不需要反解密的场景</a:t>
          </a:r>
          <a:r>
            <a:rPr lang="en-US" altLang="zh-CN" dirty="0"/>
            <a:t>.</a:t>
          </a:r>
          <a:r>
            <a:rPr lang="zh-CN" altLang="en-US" dirty="0"/>
            <a:t>密码加密时</a:t>
          </a:r>
          <a:r>
            <a:rPr lang="en-US" altLang="zh-CN" dirty="0"/>
            <a:t>,</a:t>
          </a:r>
          <a:r>
            <a:rPr lang="zh-CN" altLang="en-US" dirty="0"/>
            <a:t>一定要加盐</a:t>
          </a:r>
        </a:p>
      </dgm:t>
    </dgm:pt>
    <dgm:pt modelId="{90358259-012A-44A2-860F-014339368FFE}" type="parTrans" cxnId="{6EC92E5B-6908-4CB2-BBC5-E7286B20B7AD}">
      <dgm:prSet/>
      <dgm:spPr/>
      <dgm:t>
        <a:bodyPr/>
        <a:lstStyle/>
        <a:p>
          <a:endParaRPr lang="zh-CN" altLang="en-US"/>
        </a:p>
      </dgm:t>
    </dgm:pt>
    <dgm:pt modelId="{79B952B1-65F3-4AD8-8C07-DABF6B56F9C3}" type="sibTrans" cxnId="{6EC92E5B-6908-4CB2-BBC5-E7286B20B7AD}">
      <dgm:prSet/>
      <dgm:spPr/>
      <dgm:t>
        <a:bodyPr/>
        <a:lstStyle/>
        <a:p>
          <a:endParaRPr lang="zh-CN" altLang="en-US"/>
        </a:p>
      </dgm:t>
    </dgm:pt>
    <dgm:pt modelId="{8D67DD35-1456-4D92-B2F5-9B60B82E9DFC}">
      <dgm:prSet phldrT="[文本]"/>
      <dgm:spPr/>
      <dgm:t>
        <a:bodyPr/>
        <a:lstStyle/>
        <a:p>
          <a:r>
            <a:rPr lang="en-US" altLang="zh-CN" dirty="0"/>
            <a:t>3DES</a:t>
          </a:r>
          <a:endParaRPr lang="zh-CN" altLang="en-US" dirty="0"/>
        </a:p>
      </dgm:t>
    </dgm:pt>
    <dgm:pt modelId="{C2A76C3B-65EA-418F-9F8E-31E9B2C16E56}" type="parTrans" cxnId="{8A8E0ED6-BCE4-4404-AB57-8195FF58EFA3}">
      <dgm:prSet/>
      <dgm:spPr/>
      <dgm:t>
        <a:bodyPr/>
        <a:lstStyle/>
        <a:p>
          <a:endParaRPr lang="zh-CN" altLang="en-US"/>
        </a:p>
      </dgm:t>
    </dgm:pt>
    <dgm:pt modelId="{DE70706B-2BF2-40CC-9DC9-DA9D1DB2FF11}" type="sibTrans" cxnId="{8A8E0ED6-BCE4-4404-AB57-8195FF58EFA3}">
      <dgm:prSet/>
      <dgm:spPr/>
      <dgm:t>
        <a:bodyPr/>
        <a:lstStyle/>
        <a:p>
          <a:endParaRPr lang="zh-CN" altLang="en-US"/>
        </a:p>
      </dgm:t>
    </dgm:pt>
    <dgm:pt modelId="{41CFA0CD-2FED-43D5-84CB-B85A25B632DC}">
      <dgm:prSet phldrT="[文本]"/>
      <dgm:spPr/>
      <dgm:t>
        <a:bodyPr/>
        <a:lstStyle/>
        <a:p>
          <a:r>
            <a:rPr lang="en-US" altLang="zh-CN" dirty="0"/>
            <a:t>DES</a:t>
          </a:r>
          <a:r>
            <a:rPr lang="zh-CN" altLang="en-US" dirty="0"/>
            <a:t>加密算法的升级版，强度更高速度更快</a:t>
          </a:r>
        </a:p>
      </dgm:t>
    </dgm:pt>
    <dgm:pt modelId="{575FFCC3-4139-42C0-919E-6A87CDAFD574}" type="parTrans" cxnId="{699B890A-0223-46C3-8505-E21A663F37FA}">
      <dgm:prSet/>
      <dgm:spPr/>
      <dgm:t>
        <a:bodyPr/>
        <a:lstStyle/>
        <a:p>
          <a:endParaRPr lang="zh-CN" altLang="en-US"/>
        </a:p>
      </dgm:t>
    </dgm:pt>
    <dgm:pt modelId="{BF87762B-FD84-4A81-B279-367B7FC76AA5}" type="sibTrans" cxnId="{699B890A-0223-46C3-8505-E21A663F37FA}">
      <dgm:prSet/>
      <dgm:spPr/>
      <dgm:t>
        <a:bodyPr/>
        <a:lstStyle/>
        <a:p>
          <a:endParaRPr lang="zh-CN" altLang="en-US"/>
        </a:p>
      </dgm:t>
    </dgm:pt>
    <dgm:pt modelId="{C0B56F82-C8E8-4150-BDC3-5F1F18944014}">
      <dgm:prSet phldrT="[文本]"/>
      <dgm:spPr/>
      <dgm:t>
        <a:bodyPr/>
        <a:lstStyle/>
        <a:p>
          <a:r>
            <a:rPr lang="zh-CN" altLang="en-US" dirty="0"/>
            <a:t>适用与大数据量的加密</a:t>
          </a:r>
        </a:p>
      </dgm:t>
    </dgm:pt>
    <dgm:pt modelId="{82251587-56C7-4667-BB7D-45ECA6C954A9}" type="parTrans" cxnId="{79CB6964-A9F0-4F3C-91F8-72279B6877F2}">
      <dgm:prSet/>
      <dgm:spPr/>
      <dgm:t>
        <a:bodyPr/>
        <a:lstStyle/>
        <a:p>
          <a:endParaRPr lang="zh-CN" altLang="en-US"/>
        </a:p>
      </dgm:t>
    </dgm:pt>
    <dgm:pt modelId="{F240FAF7-31DC-48D4-81AC-B1A5A03CDE8B}" type="sibTrans" cxnId="{79CB6964-A9F0-4F3C-91F8-72279B6877F2}">
      <dgm:prSet/>
      <dgm:spPr/>
      <dgm:t>
        <a:bodyPr/>
        <a:lstStyle/>
        <a:p>
          <a:endParaRPr lang="zh-CN" altLang="en-US"/>
        </a:p>
      </dgm:t>
    </dgm:pt>
    <dgm:pt modelId="{887DCE6A-35CA-4659-947A-060C71B7C50C}">
      <dgm:prSet phldrT="[文本]"/>
      <dgm:spPr/>
      <dgm:t>
        <a:bodyPr/>
        <a:lstStyle/>
        <a:p>
          <a:r>
            <a:rPr lang="en-US" altLang="zh-CN" dirty="0"/>
            <a:t>AES</a:t>
          </a:r>
          <a:endParaRPr lang="zh-CN" altLang="en-US" dirty="0"/>
        </a:p>
      </dgm:t>
    </dgm:pt>
    <dgm:pt modelId="{FDAAF5D5-7737-4600-AF54-C859842B3E57}" type="parTrans" cxnId="{92BFE70B-9BC9-4D8C-9ADF-56469046C727}">
      <dgm:prSet/>
      <dgm:spPr/>
      <dgm:t>
        <a:bodyPr/>
        <a:lstStyle/>
        <a:p>
          <a:endParaRPr lang="zh-CN" altLang="en-US"/>
        </a:p>
      </dgm:t>
    </dgm:pt>
    <dgm:pt modelId="{48A1E1F1-672C-4AE2-9125-F7F81195B022}" type="sibTrans" cxnId="{92BFE70B-9BC9-4D8C-9ADF-56469046C727}">
      <dgm:prSet/>
      <dgm:spPr/>
      <dgm:t>
        <a:bodyPr/>
        <a:lstStyle/>
        <a:p>
          <a:endParaRPr lang="zh-CN" altLang="en-US"/>
        </a:p>
      </dgm:t>
    </dgm:pt>
    <dgm:pt modelId="{4D867653-D53B-46B1-B0C3-85036E12C3C8}">
      <dgm:prSet phldrT="[文本]"/>
      <dgm:spPr/>
      <dgm:t>
        <a:bodyPr/>
        <a:lstStyle/>
        <a:p>
          <a:r>
            <a:rPr lang="zh-CN" altLang="en-US" dirty="0"/>
            <a:t>不同于上面三种，</a:t>
          </a:r>
          <a:r>
            <a:rPr lang="en-US" altLang="zh-CN" dirty="0"/>
            <a:t>RSA</a:t>
          </a:r>
          <a:r>
            <a:rPr lang="zh-CN" altLang="en-US" dirty="0"/>
            <a:t>是非对称加密算法</a:t>
          </a:r>
        </a:p>
      </dgm:t>
    </dgm:pt>
    <dgm:pt modelId="{00CD8DE8-322B-4CD1-8DBB-66E4755FD99B}" type="parTrans" cxnId="{AC26A69A-7DAC-4459-AC93-7F429F5F6721}">
      <dgm:prSet/>
      <dgm:spPr/>
      <dgm:t>
        <a:bodyPr/>
        <a:lstStyle/>
        <a:p>
          <a:endParaRPr lang="zh-CN" altLang="en-US"/>
        </a:p>
      </dgm:t>
    </dgm:pt>
    <dgm:pt modelId="{ED47DD71-34D6-4EB0-819C-76A0E68429C0}" type="sibTrans" cxnId="{AC26A69A-7DAC-4459-AC93-7F429F5F6721}">
      <dgm:prSet/>
      <dgm:spPr/>
      <dgm:t>
        <a:bodyPr/>
        <a:lstStyle/>
        <a:p>
          <a:endParaRPr lang="zh-CN" altLang="en-US"/>
        </a:p>
      </dgm:t>
    </dgm:pt>
    <dgm:pt modelId="{261C7B01-ACE4-4201-9948-1B56E702637D}">
      <dgm:prSet phldrT="[文本]"/>
      <dgm:spPr/>
      <dgm:t>
        <a:bodyPr/>
        <a:lstStyle/>
        <a:p>
          <a:r>
            <a:rPr lang="zh-CN" altLang="en-US" dirty="0"/>
            <a:t>安全级别极高，按照现在计算机的计算速度</a:t>
          </a:r>
          <a:r>
            <a:rPr lang="en-US" altLang="zh-CN" dirty="0"/>
            <a:t>128</a:t>
          </a:r>
          <a:r>
            <a:rPr lang="zh-CN" altLang="en-US" dirty="0"/>
            <a:t>位的密钥，解密需要</a:t>
          </a:r>
          <a:r>
            <a:rPr lang="en-US" altLang="zh-CN" dirty="0"/>
            <a:t>2</a:t>
          </a:r>
          <a:r>
            <a:rPr lang="zh-CN" altLang="en-US" dirty="0"/>
            <a:t>千年</a:t>
          </a:r>
        </a:p>
      </dgm:t>
    </dgm:pt>
    <dgm:pt modelId="{18CDDF66-9F92-4B29-884A-1B81239D4D64}" type="parTrans" cxnId="{CC10C199-C0D9-4FF6-A841-EED7038D51F1}">
      <dgm:prSet/>
      <dgm:spPr/>
      <dgm:t>
        <a:bodyPr/>
        <a:lstStyle/>
        <a:p>
          <a:endParaRPr lang="zh-CN" altLang="en-US"/>
        </a:p>
      </dgm:t>
    </dgm:pt>
    <dgm:pt modelId="{2F7255AE-0C15-47EA-9F28-9ECE0E61DB1E}" type="sibTrans" cxnId="{CC10C199-C0D9-4FF6-A841-EED7038D51F1}">
      <dgm:prSet/>
      <dgm:spPr/>
      <dgm:t>
        <a:bodyPr/>
        <a:lstStyle/>
        <a:p>
          <a:endParaRPr lang="zh-CN" altLang="en-US"/>
        </a:p>
      </dgm:t>
    </dgm:pt>
    <dgm:pt modelId="{6676CF51-30FA-4421-B69D-49FB1D538B5D}">
      <dgm:prSet phldrT="[文本]"/>
      <dgm:spPr/>
      <dgm:t>
        <a:bodyPr/>
        <a:lstStyle/>
        <a:p>
          <a:r>
            <a:rPr lang="en-US" altLang="zh-CN" dirty="0"/>
            <a:t>RSA</a:t>
          </a:r>
          <a:endParaRPr lang="zh-CN" altLang="en-US" dirty="0"/>
        </a:p>
      </dgm:t>
    </dgm:pt>
    <dgm:pt modelId="{A9ED0CBB-F6E9-418F-A47D-B4B464577322}" type="parTrans" cxnId="{BFD31CE2-BCF8-4C00-8F7E-D5AF2DD4A305}">
      <dgm:prSet/>
      <dgm:spPr/>
      <dgm:t>
        <a:bodyPr/>
        <a:lstStyle/>
        <a:p>
          <a:endParaRPr lang="zh-CN" altLang="en-US"/>
        </a:p>
      </dgm:t>
    </dgm:pt>
    <dgm:pt modelId="{AF95D6E0-25C7-463C-B717-6D6A332138D5}" type="sibTrans" cxnId="{BFD31CE2-BCF8-4C00-8F7E-D5AF2DD4A305}">
      <dgm:prSet/>
      <dgm:spPr/>
      <dgm:t>
        <a:bodyPr/>
        <a:lstStyle/>
        <a:p>
          <a:endParaRPr lang="zh-CN" altLang="en-US"/>
        </a:p>
      </dgm:t>
    </dgm:pt>
    <dgm:pt modelId="{2942CB0E-FB10-4AC1-A3BE-7501E5FEF2C4}">
      <dgm:prSet phldrT="[文本]"/>
      <dgm:spPr/>
      <dgm:t>
        <a:bodyPr/>
        <a:lstStyle/>
        <a:p>
          <a:r>
            <a:rPr lang="zh-CN" altLang="en-US" dirty="0"/>
            <a:t>相对于</a:t>
          </a:r>
          <a:r>
            <a:rPr lang="en-US" altLang="zh-CN" dirty="0"/>
            <a:t>DES</a:t>
          </a:r>
          <a:r>
            <a:rPr lang="zh-CN" altLang="en-US" dirty="0"/>
            <a:t>安全系数更高，新一代的加密标准</a:t>
          </a:r>
        </a:p>
      </dgm:t>
    </dgm:pt>
    <dgm:pt modelId="{E7F05F29-0D9A-4103-B83B-616F93F73167}" type="parTrans" cxnId="{D24C6173-D4BA-47CC-BD84-C10C9519C5F6}">
      <dgm:prSet/>
      <dgm:spPr/>
      <dgm:t>
        <a:bodyPr/>
        <a:lstStyle/>
        <a:p>
          <a:endParaRPr lang="zh-CN" altLang="en-US"/>
        </a:p>
      </dgm:t>
    </dgm:pt>
    <dgm:pt modelId="{CA11CC6A-7F81-4C76-8B2D-44541A196704}" type="sibTrans" cxnId="{D24C6173-D4BA-47CC-BD84-C10C9519C5F6}">
      <dgm:prSet/>
      <dgm:spPr/>
      <dgm:t>
        <a:bodyPr/>
        <a:lstStyle/>
        <a:p>
          <a:endParaRPr lang="zh-CN" altLang="en-US"/>
        </a:p>
      </dgm:t>
    </dgm:pt>
    <dgm:pt modelId="{6C8E690F-F96C-47A4-9EF9-5975D0B9EF9B}">
      <dgm:prSet phldrT="[文本]"/>
      <dgm:spPr/>
      <dgm:t>
        <a:bodyPr/>
        <a:lstStyle/>
        <a:p>
          <a:r>
            <a:rPr lang="zh-CN" altLang="en-US" dirty="0"/>
            <a:t>试用场景同</a:t>
          </a:r>
          <a:r>
            <a:rPr lang="en-US" altLang="zh-CN" dirty="0"/>
            <a:t>3des</a:t>
          </a:r>
          <a:endParaRPr lang="zh-CN" altLang="en-US" dirty="0"/>
        </a:p>
      </dgm:t>
    </dgm:pt>
    <dgm:pt modelId="{A38C5A00-E55C-432D-9C87-6DA280374814}" type="parTrans" cxnId="{64212FEC-F71C-471F-8FD6-8152679B9FC9}">
      <dgm:prSet/>
      <dgm:spPr/>
      <dgm:t>
        <a:bodyPr/>
        <a:lstStyle/>
        <a:p>
          <a:endParaRPr lang="zh-CN" altLang="en-US"/>
        </a:p>
      </dgm:t>
    </dgm:pt>
    <dgm:pt modelId="{CB41ED15-CC09-451A-BE11-2C26389B7191}" type="sibTrans" cxnId="{64212FEC-F71C-471F-8FD6-8152679B9FC9}">
      <dgm:prSet/>
      <dgm:spPr/>
      <dgm:t>
        <a:bodyPr/>
        <a:lstStyle/>
        <a:p>
          <a:endParaRPr lang="zh-CN" altLang="en-US"/>
        </a:p>
      </dgm:t>
    </dgm:pt>
    <dgm:pt modelId="{BAE0FE00-8DC0-4C3B-8940-7EDC1B85571E}">
      <dgm:prSet phldrT="[文本]"/>
      <dgm:spPr/>
      <dgm:t>
        <a:bodyPr/>
        <a:lstStyle/>
        <a:p>
          <a:r>
            <a:rPr lang="zh-CN" altLang="en-US" dirty="0"/>
            <a:t>适用于安全要求很高的地方，例如支付、登录（</a:t>
          </a:r>
          <a:r>
            <a:rPr lang="en-US" altLang="zh-CN" dirty="0"/>
            <a:t>https</a:t>
          </a:r>
          <a:r>
            <a:rPr lang="zh-CN" altLang="en-US" dirty="0"/>
            <a:t>就是</a:t>
          </a:r>
          <a:r>
            <a:rPr lang="en-US" altLang="zh-CN" dirty="0"/>
            <a:t>RSA</a:t>
          </a:r>
          <a:r>
            <a:rPr lang="zh-CN" altLang="en-US" dirty="0"/>
            <a:t>）</a:t>
          </a:r>
        </a:p>
      </dgm:t>
    </dgm:pt>
    <dgm:pt modelId="{FC5B0191-30B6-416F-8EAC-A6DD20CFD66B}" type="parTrans" cxnId="{AC9C4E54-8E05-4232-A3D9-3F7A3BC1590D}">
      <dgm:prSet/>
      <dgm:spPr/>
      <dgm:t>
        <a:bodyPr/>
        <a:lstStyle/>
        <a:p>
          <a:endParaRPr lang="zh-CN" altLang="en-US"/>
        </a:p>
      </dgm:t>
    </dgm:pt>
    <dgm:pt modelId="{4B6E7B63-D3B8-48C8-994B-3C5118784B2E}" type="sibTrans" cxnId="{AC9C4E54-8E05-4232-A3D9-3F7A3BC1590D}">
      <dgm:prSet/>
      <dgm:spPr/>
      <dgm:t>
        <a:bodyPr/>
        <a:lstStyle/>
        <a:p>
          <a:endParaRPr lang="zh-CN" altLang="en-US"/>
        </a:p>
      </dgm:t>
    </dgm:pt>
    <dgm:pt modelId="{F2DB30F0-95E1-4C67-B069-9ABF4BAECF9B}">
      <dgm:prSet phldrT="[文本]"/>
      <dgm:spPr/>
      <dgm:t>
        <a:bodyPr/>
        <a:lstStyle/>
        <a:p>
          <a:r>
            <a:rPr lang="zh-CN" altLang="en-US" dirty="0"/>
            <a:t>加密速度中等</a:t>
          </a:r>
        </a:p>
      </dgm:t>
    </dgm:pt>
    <dgm:pt modelId="{F38794DB-4027-4FD7-9CB4-179DFAA61665}" type="parTrans" cxnId="{97277C62-1455-4C49-AE86-F6060CAC50A5}">
      <dgm:prSet/>
      <dgm:spPr/>
      <dgm:t>
        <a:bodyPr/>
        <a:lstStyle/>
        <a:p>
          <a:endParaRPr lang="zh-CN" altLang="en-US"/>
        </a:p>
      </dgm:t>
    </dgm:pt>
    <dgm:pt modelId="{80CCF353-3248-40AA-9934-AA06D2F9F8D9}" type="sibTrans" cxnId="{97277C62-1455-4C49-AE86-F6060CAC50A5}">
      <dgm:prSet/>
      <dgm:spPr/>
      <dgm:t>
        <a:bodyPr/>
        <a:lstStyle/>
        <a:p>
          <a:endParaRPr lang="zh-CN" altLang="en-US"/>
        </a:p>
      </dgm:t>
    </dgm:pt>
    <dgm:pt modelId="{80D115C5-636E-41E3-A9BE-94F2182EC98E}">
      <dgm:prSet phldrT="[文本]"/>
      <dgm:spPr/>
      <dgm:t>
        <a:bodyPr/>
        <a:lstStyle/>
        <a:p>
          <a:r>
            <a:rPr lang="zh-CN" altLang="en-US" dirty="0"/>
            <a:t>加密速度中等</a:t>
          </a:r>
        </a:p>
      </dgm:t>
    </dgm:pt>
    <dgm:pt modelId="{53181353-0BC6-4637-9879-AB4AA7462923}" type="parTrans" cxnId="{EEBCFFEF-3F29-4D55-8BE8-5C03F8D156C5}">
      <dgm:prSet/>
      <dgm:spPr/>
      <dgm:t>
        <a:bodyPr/>
        <a:lstStyle/>
        <a:p>
          <a:endParaRPr lang="zh-CN" altLang="en-US"/>
        </a:p>
      </dgm:t>
    </dgm:pt>
    <dgm:pt modelId="{94156DE7-A0AC-4D21-A814-801F4A9181A0}" type="sibTrans" cxnId="{EEBCFFEF-3F29-4D55-8BE8-5C03F8D156C5}">
      <dgm:prSet/>
      <dgm:spPr/>
      <dgm:t>
        <a:bodyPr/>
        <a:lstStyle/>
        <a:p>
          <a:endParaRPr lang="zh-CN" altLang="en-US"/>
        </a:p>
      </dgm:t>
    </dgm:pt>
    <dgm:pt modelId="{E1420C0B-B6A6-40FF-9604-4989E529C9A0}">
      <dgm:prSet phldrT="[文本]"/>
      <dgm:spPr/>
      <dgm:t>
        <a:bodyPr/>
        <a:lstStyle/>
        <a:p>
          <a:r>
            <a:rPr lang="zh-CN" altLang="en-US" dirty="0"/>
            <a:t>加解密速度极慢</a:t>
          </a:r>
        </a:p>
      </dgm:t>
    </dgm:pt>
    <dgm:pt modelId="{69ACCAD7-32EB-4E5D-9D38-99F1376D8E9B}" type="parTrans" cxnId="{3DF61067-10DB-44B6-807C-1D76DBE2FAB6}">
      <dgm:prSet/>
      <dgm:spPr/>
      <dgm:t>
        <a:bodyPr/>
        <a:lstStyle/>
        <a:p>
          <a:endParaRPr lang="zh-CN" altLang="en-US"/>
        </a:p>
      </dgm:t>
    </dgm:pt>
    <dgm:pt modelId="{6F6E08DF-81C5-4CFB-B640-6D84557BD758}" type="sibTrans" cxnId="{3DF61067-10DB-44B6-807C-1D76DBE2FAB6}">
      <dgm:prSet/>
      <dgm:spPr/>
      <dgm:t>
        <a:bodyPr/>
        <a:lstStyle/>
        <a:p>
          <a:endParaRPr lang="zh-CN" altLang="en-US"/>
        </a:p>
      </dgm:t>
    </dgm:pt>
    <dgm:pt modelId="{E370BFFF-C436-4E91-AB76-7CBB53CB75B2}" type="pres">
      <dgm:prSet presAssocID="{0069599F-2DA2-4B8F-9162-F3D209B1EBF6}" presName="linearFlow" presStyleCnt="0">
        <dgm:presLayoutVars>
          <dgm:dir/>
          <dgm:animLvl val="lvl"/>
          <dgm:resizeHandles val="exact"/>
        </dgm:presLayoutVars>
      </dgm:prSet>
      <dgm:spPr/>
    </dgm:pt>
    <dgm:pt modelId="{3CF4B5C9-DB67-4769-BE7B-DE7BDCC63014}" type="pres">
      <dgm:prSet presAssocID="{7DE58667-5E16-4031-BF6F-365AE5D443F9}" presName="composite" presStyleCnt="0"/>
      <dgm:spPr/>
    </dgm:pt>
    <dgm:pt modelId="{15EED105-5618-4EDF-BBED-7A6121348493}" type="pres">
      <dgm:prSet presAssocID="{7DE58667-5E16-4031-BF6F-365AE5D443F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C56A568-E923-4B34-B61F-D2B26FBC5887}" type="pres">
      <dgm:prSet presAssocID="{7DE58667-5E16-4031-BF6F-365AE5D443F9}" presName="descendantText" presStyleLbl="alignAcc1" presStyleIdx="0" presStyleCnt="4">
        <dgm:presLayoutVars>
          <dgm:bulletEnabled val="1"/>
        </dgm:presLayoutVars>
      </dgm:prSet>
      <dgm:spPr/>
    </dgm:pt>
    <dgm:pt modelId="{283DAC37-E5E0-4718-873F-D05C52D2148C}" type="pres">
      <dgm:prSet presAssocID="{0C9378A5-C743-4C54-9AA7-6BA35C4A1E21}" presName="sp" presStyleCnt="0"/>
      <dgm:spPr/>
    </dgm:pt>
    <dgm:pt modelId="{FF0032EF-8326-4F40-A222-5A7FFA84F33D}" type="pres">
      <dgm:prSet presAssocID="{8D67DD35-1456-4D92-B2F5-9B60B82E9DFC}" presName="composite" presStyleCnt="0"/>
      <dgm:spPr/>
    </dgm:pt>
    <dgm:pt modelId="{5BFF32EB-BBE5-42B6-8D69-1BF4D85BEFD6}" type="pres">
      <dgm:prSet presAssocID="{8D67DD35-1456-4D92-B2F5-9B60B82E9DF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DF5C3F7-2032-481C-AEB5-BDF0FFD70C26}" type="pres">
      <dgm:prSet presAssocID="{8D67DD35-1456-4D92-B2F5-9B60B82E9DFC}" presName="descendantText" presStyleLbl="alignAcc1" presStyleIdx="1" presStyleCnt="4">
        <dgm:presLayoutVars>
          <dgm:bulletEnabled val="1"/>
        </dgm:presLayoutVars>
      </dgm:prSet>
      <dgm:spPr/>
    </dgm:pt>
    <dgm:pt modelId="{1C6AB3D4-7362-4245-A38B-DB5C307491E9}" type="pres">
      <dgm:prSet presAssocID="{DE70706B-2BF2-40CC-9DC9-DA9D1DB2FF11}" presName="sp" presStyleCnt="0"/>
      <dgm:spPr/>
    </dgm:pt>
    <dgm:pt modelId="{49CB8769-40DC-4C95-8CA4-E54299B77FAE}" type="pres">
      <dgm:prSet presAssocID="{887DCE6A-35CA-4659-947A-060C71B7C50C}" presName="composite" presStyleCnt="0"/>
      <dgm:spPr/>
    </dgm:pt>
    <dgm:pt modelId="{D2540D33-3655-4B9D-9054-DB8AB61CD972}" type="pres">
      <dgm:prSet presAssocID="{887DCE6A-35CA-4659-947A-060C71B7C50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4920521-BC33-4210-BFFD-A9D0B651E799}" type="pres">
      <dgm:prSet presAssocID="{887DCE6A-35CA-4659-947A-060C71B7C50C}" presName="descendantText" presStyleLbl="alignAcc1" presStyleIdx="2" presStyleCnt="4">
        <dgm:presLayoutVars>
          <dgm:bulletEnabled val="1"/>
        </dgm:presLayoutVars>
      </dgm:prSet>
      <dgm:spPr/>
    </dgm:pt>
    <dgm:pt modelId="{D9A4A896-372D-4E6C-A63E-7A93F489E140}" type="pres">
      <dgm:prSet presAssocID="{48A1E1F1-672C-4AE2-9125-F7F81195B022}" presName="sp" presStyleCnt="0"/>
      <dgm:spPr/>
    </dgm:pt>
    <dgm:pt modelId="{42B2FE0B-4D88-4EEE-8099-38462DDD9C63}" type="pres">
      <dgm:prSet presAssocID="{6676CF51-30FA-4421-B69D-49FB1D538B5D}" presName="composite" presStyleCnt="0"/>
      <dgm:spPr/>
    </dgm:pt>
    <dgm:pt modelId="{B815764A-4F37-4646-ABB7-CC056CDE0664}" type="pres">
      <dgm:prSet presAssocID="{6676CF51-30FA-4421-B69D-49FB1D538B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B68A1B5-D593-40F4-883A-C3BFE7EC2933}" type="pres">
      <dgm:prSet presAssocID="{6676CF51-30FA-4421-B69D-49FB1D538B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C26A69A-7DAC-4459-AC93-7F429F5F6721}" srcId="{6676CF51-30FA-4421-B69D-49FB1D538B5D}" destId="{4D867653-D53B-46B1-B0C3-85036E12C3C8}" srcOrd="0" destOrd="0" parTransId="{00CD8DE8-322B-4CD1-8DBB-66E4755FD99B}" sibTransId="{ED47DD71-34D6-4EB0-819C-76A0E68429C0}"/>
    <dgm:cxn modelId="{9F305F51-BCAB-418A-9974-4E50318A61B2}" type="presOf" srcId="{BAE0FE00-8DC0-4C3B-8940-7EDC1B85571E}" destId="{CB68A1B5-D593-40F4-883A-C3BFE7EC2933}" srcOrd="0" destOrd="2" presId="urn:microsoft.com/office/officeart/2005/8/layout/chevron2"/>
    <dgm:cxn modelId="{F40FA554-89ED-4715-86B0-AE657D6D04C6}" type="presOf" srcId="{8D67DD35-1456-4D92-B2F5-9B60B82E9DFC}" destId="{5BFF32EB-BBE5-42B6-8D69-1BF4D85BEFD6}" srcOrd="0" destOrd="0" presId="urn:microsoft.com/office/officeart/2005/8/layout/chevron2"/>
    <dgm:cxn modelId="{2B9D3840-BA4B-4B1A-8485-C7D2636BDAB0}" type="presOf" srcId="{0069599F-2DA2-4B8F-9162-F3D209B1EBF6}" destId="{E370BFFF-C436-4E91-AB76-7CBB53CB75B2}" srcOrd="0" destOrd="0" presId="urn:microsoft.com/office/officeart/2005/8/layout/chevron2"/>
    <dgm:cxn modelId="{6578ED32-E086-4929-B451-1D861FC7AE7F}" type="presOf" srcId="{E4DA7DDC-0C51-4BEB-84B4-B4009004779B}" destId="{7C56A568-E923-4B34-B61F-D2B26FBC5887}" srcOrd="0" destOrd="1" presId="urn:microsoft.com/office/officeart/2005/8/layout/chevron2"/>
    <dgm:cxn modelId="{FB95844B-7A24-46D5-8754-FF99883B2C31}" type="presOf" srcId="{41CFA0CD-2FED-43D5-84CB-B85A25B632DC}" destId="{7DF5C3F7-2032-481C-AEB5-BDF0FFD70C26}" srcOrd="0" destOrd="1" presId="urn:microsoft.com/office/officeart/2005/8/layout/chevron2"/>
    <dgm:cxn modelId="{B21E0F4F-9F39-474C-AB47-81A48F58D408}" type="presOf" srcId="{887DCE6A-35CA-4659-947A-060C71B7C50C}" destId="{D2540D33-3655-4B9D-9054-DB8AB61CD972}" srcOrd="0" destOrd="0" presId="urn:microsoft.com/office/officeart/2005/8/layout/chevron2"/>
    <dgm:cxn modelId="{6AC10B1E-D228-4D96-B1BD-F6FDE19EBEC6}" srcId="{0069599F-2DA2-4B8F-9162-F3D209B1EBF6}" destId="{7DE58667-5E16-4031-BF6F-365AE5D443F9}" srcOrd="0" destOrd="0" parTransId="{F461592B-BD7A-4E42-9EA0-45E7E1A633A2}" sibTransId="{0C9378A5-C743-4C54-9AA7-6BA35C4A1E21}"/>
    <dgm:cxn modelId="{52E5A3A5-6185-45B3-8EFF-FBBDD91147C0}" type="presOf" srcId="{261C7B01-ACE4-4201-9948-1B56E702637D}" destId="{CB68A1B5-D593-40F4-883A-C3BFE7EC2933}" srcOrd="0" destOrd="1" presId="urn:microsoft.com/office/officeart/2005/8/layout/chevron2"/>
    <dgm:cxn modelId="{AC9C4E54-8E05-4232-A3D9-3F7A3BC1590D}" srcId="{6676CF51-30FA-4421-B69D-49FB1D538B5D}" destId="{BAE0FE00-8DC0-4C3B-8940-7EDC1B85571E}" srcOrd="2" destOrd="0" parTransId="{FC5B0191-30B6-416F-8EAC-A6DD20CFD66B}" sibTransId="{4B6E7B63-D3B8-48C8-994B-3C5118784B2E}"/>
    <dgm:cxn modelId="{6EC92E5B-6908-4CB2-BBC5-E7286B20B7AD}" srcId="{7DE58667-5E16-4031-BF6F-365AE5D443F9}" destId="{E4DA7DDC-0C51-4BEB-84B4-B4009004779B}" srcOrd="1" destOrd="0" parTransId="{90358259-012A-44A2-860F-014339368FFE}" sibTransId="{79B952B1-65F3-4AD8-8C07-DABF6B56F9C3}"/>
    <dgm:cxn modelId="{765632A9-99B1-4F77-84E8-A8F4319F0713}" type="presOf" srcId="{E1420C0B-B6A6-40FF-9604-4989E529C9A0}" destId="{CB68A1B5-D593-40F4-883A-C3BFE7EC2933}" srcOrd="0" destOrd="3" presId="urn:microsoft.com/office/officeart/2005/8/layout/chevron2"/>
    <dgm:cxn modelId="{EEBCFFEF-3F29-4D55-8BE8-5C03F8D156C5}" srcId="{887DCE6A-35CA-4659-947A-060C71B7C50C}" destId="{80D115C5-636E-41E3-A9BE-94F2182EC98E}" srcOrd="0" destOrd="0" parTransId="{53181353-0BC6-4637-9879-AB4AA7462923}" sibTransId="{94156DE7-A0AC-4D21-A814-801F4A9181A0}"/>
    <dgm:cxn modelId="{CC10C199-C0D9-4FF6-A841-EED7038D51F1}" srcId="{6676CF51-30FA-4421-B69D-49FB1D538B5D}" destId="{261C7B01-ACE4-4201-9948-1B56E702637D}" srcOrd="1" destOrd="0" parTransId="{18CDDF66-9F92-4B29-884A-1B81239D4D64}" sibTransId="{2F7255AE-0C15-47EA-9F28-9ECE0E61DB1E}"/>
    <dgm:cxn modelId="{64212FEC-F71C-471F-8FD6-8152679B9FC9}" srcId="{887DCE6A-35CA-4659-947A-060C71B7C50C}" destId="{6C8E690F-F96C-47A4-9EF9-5975D0B9EF9B}" srcOrd="2" destOrd="0" parTransId="{A38C5A00-E55C-432D-9C87-6DA280374814}" sibTransId="{CB41ED15-CC09-451A-BE11-2C26389B7191}"/>
    <dgm:cxn modelId="{3DF61067-10DB-44B6-807C-1D76DBE2FAB6}" srcId="{6676CF51-30FA-4421-B69D-49FB1D538B5D}" destId="{E1420C0B-B6A6-40FF-9604-4989E529C9A0}" srcOrd="3" destOrd="0" parTransId="{69ACCAD7-32EB-4E5D-9D38-99F1376D8E9B}" sibTransId="{6F6E08DF-81C5-4CFB-B640-6D84557BD758}"/>
    <dgm:cxn modelId="{E4737023-53F4-48DA-B89C-D60D265B480A}" type="presOf" srcId="{4D867653-D53B-46B1-B0C3-85036E12C3C8}" destId="{CB68A1B5-D593-40F4-883A-C3BFE7EC2933}" srcOrd="0" destOrd="0" presId="urn:microsoft.com/office/officeart/2005/8/layout/chevron2"/>
    <dgm:cxn modelId="{E3B92839-F144-46EE-B31C-44E0DFD07815}" type="presOf" srcId="{6C8E690F-F96C-47A4-9EF9-5975D0B9EF9B}" destId="{94920521-BC33-4210-BFFD-A9D0B651E799}" srcOrd="0" destOrd="2" presId="urn:microsoft.com/office/officeart/2005/8/layout/chevron2"/>
    <dgm:cxn modelId="{AD70370B-CFC4-4B5E-83FE-F2E132C79EDB}" type="presOf" srcId="{2942CB0E-FB10-4AC1-A3BE-7501E5FEF2C4}" destId="{94920521-BC33-4210-BFFD-A9D0B651E799}" srcOrd="0" destOrd="1" presId="urn:microsoft.com/office/officeart/2005/8/layout/chevron2"/>
    <dgm:cxn modelId="{8A8E0ED6-BCE4-4404-AB57-8195FF58EFA3}" srcId="{0069599F-2DA2-4B8F-9162-F3D209B1EBF6}" destId="{8D67DD35-1456-4D92-B2F5-9B60B82E9DFC}" srcOrd="1" destOrd="0" parTransId="{C2A76C3B-65EA-418F-9F8E-31E9B2C16E56}" sibTransId="{DE70706B-2BF2-40CC-9DC9-DA9D1DB2FF11}"/>
    <dgm:cxn modelId="{97277C62-1455-4C49-AE86-F6060CAC50A5}" srcId="{8D67DD35-1456-4D92-B2F5-9B60B82E9DFC}" destId="{F2DB30F0-95E1-4C67-B069-9ABF4BAECF9B}" srcOrd="0" destOrd="0" parTransId="{F38794DB-4027-4FD7-9CB4-179DFAA61665}" sibTransId="{80CCF353-3248-40AA-9934-AA06D2F9F8D9}"/>
    <dgm:cxn modelId="{AD1161FC-29AD-4C7D-9DE2-09A67AE5B124}" type="presOf" srcId="{F2DB30F0-95E1-4C67-B069-9ABF4BAECF9B}" destId="{7DF5C3F7-2032-481C-AEB5-BDF0FFD70C26}" srcOrd="0" destOrd="0" presId="urn:microsoft.com/office/officeart/2005/8/layout/chevron2"/>
    <dgm:cxn modelId="{92BFE70B-9BC9-4D8C-9ADF-56469046C727}" srcId="{0069599F-2DA2-4B8F-9162-F3D209B1EBF6}" destId="{887DCE6A-35CA-4659-947A-060C71B7C50C}" srcOrd="2" destOrd="0" parTransId="{FDAAF5D5-7737-4600-AF54-C859842B3E57}" sibTransId="{48A1E1F1-672C-4AE2-9125-F7F81195B022}"/>
    <dgm:cxn modelId="{A9EAA983-EF6F-4388-8DFF-5625387CAF99}" type="presOf" srcId="{6676CF51-30FA-4421-B69D-49FB1D538B5D}" destId="{B815764A-4F37-4646-ABB7-CC056CDE0664}" srcOrd="0" destOrd="0" presId="urn:microsoft.com/office/officeart/2005/8/layout/chevron2"/>
    <dgm:cxn modelId="{79CB6964-A9F0-4F3C-91F8-72279B6877F2}" srcId="{8D67DD35-1456-4D92-B2F5-9B60B82E9DFC}" destId="{C0B56F82-C8E8-4150-BDC3-5F1F18944014}" srcOrd="2" destOrd="0" parTransId="{82251587-56C7-4667-BB7D-45ECA6C954A9}" sibTransId="{F240FAF7-31DC-48D4-81AC-B1A5A03CDE8B}"/>
    <dgm:cxn modelId="{F8D589BF-9FD9-41CD-B5DB-F04E1F82D936}" type="presOf" srcId="{7DE58667-5E16-4031-BF6F-365AE5D443F9}" destId="{15EED105-5618-4EDF-BBED-7A6121348493}" srcOrd="0" destOrd="0" presId="urn:microsoft.com/office/officeart/2005/8/layout/chevron2"/>
    <dgm:cxn modelId="{699B890A-0223-46C3-8505-E21A663F37FA}" srcId="{8D67DD35-1456-4D92-B2F5-9B60B82E9DFC}" destId="{41CFA0CD-2FED-43D5-84CB-B85A25B632DC}" srcOrd="1" destOrd="0" parTransId="{575FFCC3-4139-42C0-919E-6A87CDAFD574}" sibTransId="{BF87762B-FD84-4A81-B279-367B7FC76AA5}"/>
    <dgm:cxn modelId="{4A448DB6-F90B-4958-BA9F-A82D67E8CA81}" srcId="{7DE58667-5E16-4031-BF6F-365AE5D443F9}" destId="{735D29DD-0796-4C0D-ACA0-56410260516E}" srcOrd="0" destOrd="0" parTransId="{AB9D0507-5D36-4D98-8D36-E514D4830754}" sibTransId="{BA28FBF9-1BF1-4318-8269-C6A0AE33F565}"/>
    <dgm:cxn modelId="{D24C6173-D4BA-47CC-BD84-C10C9519C5F6}" srcId="{887DCE6A-35CA-4659-947A-060C71B7C50C}" destId="{2942CB0E-FB10-4AC1-A3BE-7501E5FEF2C4}" srcOrd="1" destOrd="0" parTransId="{E7F05F29-0D9A-4103-B83B-616F93F73167}" sibTransId="{CA11CC6A-7F81-4C76-8B2D-44541A196704}"/>
    <dgm:cxn modelId="{DE521FF1-F663-4ED1-B180-9511BF5CD428}" type="presOf" srcId="{C0B56F82-C8E8-4150-BDC3-5F1F18944014}" destId="{7DF5C3F7-2032-481C-AEB5-BDF0FFD70C26}" srcOrd="0" destOrd="2" presId="urn:microsoft.com/office/officeart/2005/8/layout/chevron2"/>
    <dgm:cxn modelId="{E62042CB-C1C0-48F5-8C00-BCEED811F573}" type="presOf" srcId="{735D29DD-0796-4C0D-ACA0-56410260516E}" destId="{7C56A568-E923-4B34-B61F-D2B26FBC5887}" srcOrd="0" destOrd="0" presId="urn:microsoft.com/office/officeart/2005/8/layout/chevron2"/>
    <dgm:cxn modelId="{BFD31CE2-BCF8-4C00-8F7E-D5AF2DD4A305}" srcId="{0069599F-2DA2-4B8F-9162-F3D209B1EBF6}" destId="{6676CF51-30FA-4421-B69D-49FB1D538B5D}" srcOrd="3" destOrd="0" parTransId="{A9ED0CBB-F6E9-418F-A47D-B4B464577322}" sibTransId="{AF95D6E0-25C7-463C-B717-6D6A332138D5}"/>
    <dgm:cxn modelId="{46A313E9-00A2-4EA0-9670-133973D4F113}" type="presOf" srcId="{80D115C5-636E-41E3-A9BE-94F2182EC98E}" destId="{94920521-BC33-4210-BFFD-A9D0B651E799}" srcOrd="0" destOrd="0" presId="urn:microsoft.com/office/officeart/2005/8/layout/chevron2"/>
    <dgm:cxn modelId="{53C5513B-65B7-4B1B-B39D-BAAD6360E7A3}" type="presParOf" srcId="{E370BFFF-C436-4E91-AB76-7CBB53CB75B2}" destId="{3CF4B5C9-DB67-4769-BE7B-DE7BDCC63014}" srcOrd="0" destOrd="0" presId="urn:microsoft.com/office/officeart/2005/8/layout/chevron2"/>
    <dgm:cxn modelId="{EAEA4904-0B89-4054-9454-A1BF8C82D909}" type="presParOf" srcId="{3CF4B5C9-DB67-4769-BE7B-DE7BDCC63014}" destId="{15EED105-5618-4EDF-BBED-7A6121348493}" srcOrd="0" destOrd="0" presId="urn:microsoft.com/office/officeart/2005/8/layout/chevron2"/>
    <dgm:cxn modelId="{7A52EC3A-715F-4BDA-A0FE-5EC9BD659886}" type="presParOf" srcId="{3CF4B5C9-DB67-4769-BE7B-DE7BDCC63014}" destId="{7C56A568-E923-4B34-B61F-D2B26FBC5887}" srcOrd="1" destOrd="0" presId="urn:microsoft.com/office/officeart/2005/8/layout/chevron2"/>
    <dgm:cxn modelId="{C4FA3493-ADD5-4E41-BE38-D03A9ADDD204}" type="presParOf" srcId="{E370BFFF-C436-4E91-AB76-7CBB53CB75B2}" destId="{283DAC37-E5E0-4718-873F-D05C52D2148C}" srcOrd="1" destOrd="0" presId="urn:microsoft.com/office/officeart/2005/8/layout/chevron2"/>
    <dgm:cxn modelId="{088E25DE-426F-48E2-9A50-AE2B5CBC2F2B}" type="presParOf" srcId="{E370BFFF-C436-4E91-AB76-7CBB53CB75B2}" destId="{FF0032EF-8326-4F40-A222-5A7FFA84F33D}" srcOrd="2" destOrd="0" presId="urn:microsoft.com/office/officeart/2005/8/layout/chevron2"/>
    <dgm:cxn modelId="{BD69F0BF-DB0D-42D1-B52D-D423043AD320}" type="presParOf" srcId="{FF0032EF-8326-4F40-A222-5A7FFA84F33D}" destId="{5BFF32EB-BBE5-42B6-8D69-1BF4D85BEFD6}" srcOrd="0" destOrd="0" presId="urn:microsoft.com/office/officeart/2005/8/layout/chevron2"/>
    <dgm:cxn modelId="{61959860-FA7A-483F-8271-405D3ECDD1EC}" type="presParOf" srcId="{FF0032EF-8326-4F40-A222-5A7FFA84F33D}" destId="{7DF5C3F7-2032-481C-AEB5-BDF0FFD70C26}" srcOrd="1" destOrd="0" presId="urn:microsoft.com/office/officeart/2005/8/layout/chevron2"/>
    <dgm:cxn modelId="{8D9410EC-E43E-4EFF-8F22-9F01A905C976}" type="presParOf" srcId="{E370BFFF-C436-4E91-AB76-7CBB53CB75B2}" destId="{1C6AB3D4-7362-4245-A38B-DB5C307491E9}" srcOrd="3" destOrd="0" presId="urn:microsoft.com/office/officeart/2005/8/layout/chevron2"/>
    <dgm:cxn modelId="{24B8D687-C54A-427A-BA57-D216679EE44F}" type="presParOf" srcId="{E370BFFF-C436-4E91-AB76-7CBB53CB75B2}" destId="{49CB8769-40DC-4C95-8CA4-E54299B77FAE}" srcOrd="4" destOrd="0" presId="urn:microsoft.com/office/officeart/2005/8/layout/chevron2"/>
    <dgm:cxn modelId="{71A37CC8-671B-4D7A-9E96-1C557E25EFE0}" type="presParOf" srcId="{49CB8769-40DC-4C95-8CA4-E54299B77FAE}" destId="{D2540D33-3655-4B9D-9054-DB8AB61CD972}" srcOrd="0" destOrd="0" presId="urn:microsoft.com/office/officeart/2005/8/layout/chevron2"/>
    <dgm:cxn modelId="{F2872B9C-BF70-4E88-812D-C4A977302B0C}" type="presParOf" srcId="{49CB8769-40DC-4C95-8CA4-E54299B77FAE}" destId="{94920521-BC33-4210-BFFD-A9D0B651E799}" srcOrd="1" destOrd="0" presId="urn:microsoft.com/office/officeart/2005/8/layout/chevron2"/>
    <dgm:cxn modelId="{1765AEEA-85E4-4636-A2F8-7C877E294713}" type="presParOf" srcId="{E370BFFF-C436-4E91-AB76-7CBB53CB75B2}" destId="{D9A4A896-372D-4E6C-A63E-7A93F489E140}" srcOrd="5" destOrd="0" presId="urn:microsoft.com/office/officeart/2005/8/layout/chevron2"/>
    <dgm:cxn modelId="{9394B4E4-63B6-42EF-962A-497385912D27}" type="presParOf" srcId="{E370BFFF-C436-4E91-AB76-7CBB53CB75B2}" destId="{42B2FE0B-4D88-4EEE-8099-38462DDD9C63}" srcOrd="6" destOrd="0" presId="urn:microsoft.com/office/officeart/2005/8/layout/chevron2"/>
    <dgm:cxn modelId="{D153BE71-FE11-405E-B6EF-8A56DEF75AEE}" type="presParOf" srcId="{42B2FE0B-4D88-4EEE-8099-38462DDD9C63}" destId="{B815764A-4F37-4646-ABB7-CC056CDE0664}" srcOrd="0" destOrd="0" presId="urn:microsoft.com/office/officeart/2005/8/layout/chevron2"/>
    <dgm:cxn modelId="{B7F605DD-0443-4844-93AE-B42B5006C4C5}" type="presParOf" srcId="{42B2FE0B-4D88-4EEE-8099-38462DDD9C63}" destId="{CB68A1B5-D593-40F4-883A-C3BFE7EC29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ED105-5618-4EDF-BBED-7A6121348493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MD5</a:t>
          </a:r>
          <a:endParaRPr lang="zh-CN" altLang="en-US" sz="2800" kern="1200" dirty="0"/>
        </a:p>
      </dsp:txBody>
      <dsp:txXfrm rot="-5400000">
        <a:off x="1" y="512108"/>
        <a:ext cx="1024202" cy="438943"/>
      </dsp:txXfrm>
    </dsp:sp>
    <dsp:sp modelId="{7C56A568-E923-4B34-B61F-D2B26FBC5887}">
      <dsp:nvSpPr>
        <dsp:cNvPr id="0" name=""/>
        <dsp:cNvSpPr/>
      </dsp:nvSpPr>
      <dsp:spPr>
        <a:xfrm rot="5400000">
          <a:off x="4100578" y="-3076368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加密效率最快，破解也最容易，一般会加盐来防破解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适用于生成请求指纹、密码加密这类不需要反解密的场景</a:t>
          </a:r>
          <a:r>
            <a:rPr lang="en-US" altLang="zh-CN" sz="1200" kern="1200" dirty="0"/>
            <a:t>.</a:t>
          </a:r>
          <a:r>
            <a:rPr lang="zh-CN" altLang="en-US" sz="1200" kern="1200" dirty="0"/>
            <a:t>密码加密时</a:t>
          </a:r>
          <a:r>
            <a:rPr lang="en-US" altLang="zh-CN" sz="1200" kern="1200" dirty="0"/>
            <a:t>,</a:t>
          </a:r>
          <a:r>
            <a:rPr lang="zh-CN" altLang="en-US" sz="1200" kern="1200" dirty="0"/>
            <a:t>一定要加盐</a:t>
          </a:r>
        </a:p>
      </dsp:txBody>
      <dsp:txXfrm rot="-5400000">
        <a:off x="1024202" y="46434"/>
        <a:ext cx="7057371" cy="858192"/>
      </dsp:txXfrm>
    </dsp:sp>
    <dsp:sp modelId="{5BFF32EB-BBE5-42B6-8D69-1BF4D85BEFD6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3DES</a:t>
          </a:r>
          <a:endParaRPr lang="zh-CN" altLang="en-US" sz="2800" kern="1200" dirty="0"/>
        </a:p>
      </dsp:txBody>
      <dsp:txXfrm rot="-5400000">
        <a:off x="1" y="1830610"/>
        <a:ext cx="1024202" cy="438943"/>
      </dsp:txXfrm>
    </dsp:sp>
    <dsp:sp modelId="{7DF5C3F7-2032-481C-AEB5-BDF0FFD70C26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加密速度中等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DES</a:t>
          </a:r>
          <a:r>
            <a:rPr lang="zh-CN" altLang="en-US" sz="1200" kern="1200" dirty="0"/>
            <a:t>加密算法的升级版，强度更高速度更快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适用与大数据量的加密</a:t>
          </a:r>
        </a:p>
      </dsp:txBody>
      <dsp:txXfrm rot="-5400000">
        <a:off x="1024202" y="1364936"/>
        <a:ext cx="7057371" cy="858192"/>
      </dsp:txXfrm>
    </dsp:sp>
    <dsp:sp modelId="{D2540D33-3655-4B9D-9054-DB8AB61CD972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AES</a:t>
          </a:r>
          <a:endParaRPr lang="zh-CN" altLang="en-US" sz="2800" kern="1200" dirty="0"/>
        </a:p>
      </dsp:txBody>
      <dsp:txXfrm rot="-5400000">
        <a:off x="1" y="3149112"/>
        <a:ext cx="1024202" cy="438943"/>
      </dsp:txXfrm>
    </dsp:sp>
    <dsp:sp modelId="{94920521-BC33-4210-BFFD-A9D0B651E799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加密速度中等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相对于</a:t>
          </a:r>
          <a:r>
            <a:rPr lang="en-US" altLang="zh-CN" sz="1200" kern="1200" dirty="0"/>
            <a:t>DES</a:t>
          </a:r>
          <a:r>
            <a:rPr lang="zh-CN" altLang="en-US" sz="1200" kern="1200" dirty="0"/>
            <a:t>安全系数更高，新一代的加密标准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试用场景同</a:t>
          </a:r>
          <a:r>
            <a:rPr lang="en-US" altLang="zh-CN" sz="1200" kern="1200" dirty="0"/>
            <a:t>3des</a:t>
          </a:r>
          <a:endParaRPr lang="zh-CN" altLang="en-US" sz="1200" kern="1200" dirty="0"/>
        </a:p>
      </dsp:txBody>
      <dsp:txXfrm rot="-5400000">
        <a:off x="1024202" y="2683437"/>
        <a:ext cx="7057371" cy="858192"/>
      </dsp:txXfrm>
    </dsp:sp>
    <dsp:sp modelId="{B815764A-4F37-4646-ABB7-CC056CDE0664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RSA</a:t>
          </a:r>
          <a:endParaRPr lang="zh-CN" altLang="en-US" sz="2800" kern="1200" dirty="0"/>
        </a:p>
      </dsp:txBody>
      <dsp:txXfrm rot="-5400000">
        <a:off x="1" y="4467614"/>
        <a:ext cx="1024202" cy="438943"/>
      </dsp:txXfrm>
    </dsp:sp>
    <dsp:sp modelId="{CB68A1B5-D593-40F4-883A-C3BFE7EC2933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不同于上面三种，</a:t>
          </a:r>
          <a:r>
            <a:rPr lang="en-US" altLang="zh-CN" sz="1200" kern="1200" dirty="0"/>
            <a:t>RSA</a:t>
          </a:r>
          <a:r>
            <a:rPr lang="zh-CN" altLang="en-US" sz="1200" kern="1200" dirty="0"/>
            <a:t>是非对称加密算法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安全级别极高，按照现在计算机的计算速度</a:t>
          </a:r>
          <a:r>
            <a:rPr lang="en-US" altLang="zh-CN" sz="1200" kern="1200" dirty="0"/>
            <a:t>128</a:t>
          </a:r>
          <a:r>
            <a:rPr lang="zh-CN" altLang="en-US" sz="1200" kern="1200" dirty="0"/>
            <a:t>位的密钥，解密需要</a:t>
          </a:r>
          <a:r>
            <a:rPr lang="en-US" altLang="zh-CN" sz="1200" kern="1200" dirty="0"/>
            <a:t>2</a:t>
          </a:r>
          <a:r>
            <a:rPr lang="zh-CN" altLang="en-US" sz="1200" kern="1200" dirty="0"/>
            <a:t>千年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适用于安全要求很高的地方，例如支付、登录（</a:t>
          </a:r>
          <a:r>
            <a:rPr lang="en-US" altLang="zh-CN" sz="1200" kern="1200" dirty="0"/>
            <a:t>https</a:t>
          </a:r>
          <a:r>
            <a:rPr lang="zh-CN" altLang="en-US" sz="1200" kern="1200" dirty="0"/>
            <a:t>就是</a:t>
          </a:r>
          <a:r>
            <a:rPr lang="en-US" altLang="zh-CN" sz="1200" kern="1200" dirty="0"/>
            <a:t>RSA</a:t>
          </a:r>
          <a:r>
            <a:rPr lang="zh-CN" altLang="en-US" sz="1200" kern="1200" dirty="0"/>
            <a:t>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加解密速度极慢</a:t>
          </a:r>
        </a:p>
      </dsp:txBody>
      <dsp:txXfrm rot="-5400000">
        <a:off x="1024202" y="4001938"/>
        <a:ext cx="7057371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CBDC-4F32-8A4D-86EF-F90DF90DC550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D9A6-45CE-224F-9EA7-E77CB177874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5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D9A6-45CE-224F-9EA7-E77CB1778743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54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D9A6-45CE-224F-9EA7-E77CB1778743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6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D9A6-45CE-224F-9EA7-E77CB1778743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6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D9A6-45CE-224F-9EA7-E77CB1778743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15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D9A6-45CE-224F-9EA7-E77CB177874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1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CC3C-8E51-5B40-9F09-8039B09EA127}" type="datetimeFigureOut">
              <a:rPr kumimoji="1" lang="zh-CN" altLang="en-US" smtClean="0"/>
              <a:pPr/>
              <a:t>2016/11/8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22A5-FE0E-1441-986F-2AC34CABD9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2913681" y="1797804"/>
            <a:ext cx="5986655" cy="1645536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基础技术知识介绍</a:t>
            </a:r>
          </a:p>
        </p:txBody>
      </p:sp>
    </p:spTree>
    <p:extLst>
      <p:ext uri="{BB962C8B-B14F-4D97-AF65-F5344CB8AC3E}">
        <p14:creationId xmlns:p14="http://schemas.microsoft.com/office/powerpoint/2010/main" val="92332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464936" y="139485"/>
            <a:ext cx="5335739" cy="4211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服务器到底是什么鬼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 flipH="1">
            <a:off x="1817647" y="1111405"/>
            <a:ext cx="1672683" cy="4850080"/>
          </a:xfrm>
          <a:custGeom>
            <a:avLst/>
            <a:gdLst/>
            <a:ahLst/>
            <a:cxnLst/>
            <a:rect l="0" t="0" r="r" b="b"/>
            <a:pathLst>
              <a:path w="1289050" h="3163887">
                <a:moveTo>
                  <a:pt x="369888" y="722312"/>
                </a:moveTo>
                <a:lnTo>
                  <a:pt x="374650" y="722312"/>
                </a:lnTo>
                <a:lnTo>
                  <a:pt x="915035" y="722312"/>
                </a:lnTo>
                <a:lnTo>
                  <a:pt x="919798" y="722312"/>
                </a:lnTo>
                <a:lnTo>
                  <a:pt x="924560" y="722630"/>
                </a:lnTo>
                <a:lnTo>
                  <a:pt x="933768" y="723900"/>
                </a:lnTo>
                <a:lnTo>
                  <a:pt x="935038" y="723900"/>
                </a:lnTo>
                <a:lnTo>
                  <a:pt x="944562" y="724218"/>
                </a:lnTo>
                <a:lnTo>
                  <a:pt x="953770" y="725170"/>
                </a:lnTo>
                <a:lnTo>
                  <a:pt x="962025" y="726123"/>
                </a:lnTo>
                <a:lnTo>
                  <a:pt x="970598" y="727711"/>
                </a:lnTo>
                <a:lnTo>
                  <a:pt x="977900" y="729616"/>
                </a:lnTo>
                <a:lnTo>
                  <a:pt x="985202" y="731522"/>
                </a:lnTo>
                <a:lnTo>
                  <a:pt x="999490" y="736286"/>
                </a:lnTo>
                <a:lnTo>
                  <a:pt x="1006475" y="738826"/>
                </a:lnTo>
                <a:lnTo>
                  <a:pt x="1013142" y="741685"/>
                </a:lnTo>
                <a:lnTo>
                  <a:pt x="1027112" y="747719"/>
                </a:lnTo>
                <a:lnTo>
                  <a:pt x="1040448" y="755023"/>
                </a:lnTo>
                <a:lnTo>
                  <a:pt x="1053782" y="762645"/>
                </a:lnTo>
                <a:lnTo>
                  <a:pt x="1067118" y="771220"/>
                </a:lnTo>
                <a:lnTo>
                  <a:pt x="1080770" y="780430"/>
                </a:lnTo>
                <a:lnTo>
                  <a:pt x="1094422" y="790275"/>
                </a:lnTo>
                <a:lnTo>
                  <a:pt x="1107758" y="801390"/>
                </a:lnTo>
                <a:lnTo>
                  <a:pt x="1121092" y="813141"/>
                </a:lnTo>
                <a:lnTo>
                  <a:pt x="1134745" y="825844"/>
                </a:lnTo>
                <a:lnTo>
                  <a:pt x="1148080" y="839182"/>
                </a:lnTo>
                <a:lnTo>
                  <a:pt x="1161098" y="853474"/>
                </a:lnTo>
                <a:lnTo>
                  <a:pt x="1167448" y="860778"/>
                </a:lnTo>
                <a:lnTo>
                  <a:pt x="1173798" y="868718"/>
                </a:lnTo>
                <a:lnTo>
                  <a:pt x="1180148" y="876657"/>
                </a:lnTo>
                <a:lnTo>
                  <a:pt x="1186180" y="884914"/>
                </a:lnTo>
                <a:lnTo>
                  <a:pt x="1192530" y="893172"/>
                </a:lnTo>
                <a:lnTo>
                  <a:pt x="1198562" y="902064"/>
                </a:lnTo>
                <a:lnTo>
                  <a:pt x="1204595" y="910639"/>
                </a:lnTo>
                <a:lnTo>
                  <a:pt x="1210310" y="919848"/>
                </a:lnTo>
                <a:lnTo>
                  <a:pt x="1216025" y="929376"/>
                </a:lnTo>
                <a:lnTo>
                  <a:pt x="1221422" y="939221"/>
                </a:lnTo>
                <a:lnTo>
                  <a:pt x="1226820" y="948749"/>
                </a:lnTo>
                <a:lnTo>
                  <a:pt x="1231900" y="958911"/>
                </a:lnTo>
                <a:lnTo>
                  <a:pt x="1236980" y="969074"/>
                </a:lnTo>
                <a:lnTo>
                  <a:pt x="1241742" y="979872"/>
                </a:lnTo>
                <a:lnTo>
                  <a:pt x="1246822" y="990669"/>
                </a:lnTo>
                <a:lnTo>
                  <a:pt x="1251268" y="1001467"/>
                </a:lnTo>
                <a:lnTo>
                  <a:pt x="1255712" y="1012583"/>
                </a:lnTo>
                <a:lnTo>
                  <a:pt x="1259522" y="1024016"/>
                </a:lnTo>
                <a:lnTo>
                  <a:pt x="1263332" y="1035766"/>
                </a:lnTo>
                <a:lnTo>
                  <a:pt x="1267142" y="1047517"/>
                </a:lnTo>
                <a:lnTo>
                  <a:pt x="1270318" y="1059585"/>
                </a:lnTo>
                <a:lnTo>
                  <a:pt x="1273492" y="1071653"/>
                </a:lnTo>
                <a:lnTo>
                  <a:pt x="1276350" y="1084039"/>
                </a:lnTo>
                <a:lnTo>
                  <a:pt x="1278890" y="1097060"/>
                </a:lnTo>
                <a:lnTo>
                  <a:pt x="1281430" y="1109763"/>
                </a:lnTo>
                <a:lnTo>
                  <a:pt x="1283335" y="1122784"/>
                </a:lnTo>
                <a:lnTo>
                  <a:pt x="1285240" y="1136122"/>
                </a:lnTo>
                <a:lnTo>
                  <a:pt x="1286510" y="1149778"/>
                </a:lnTo>
                <a:lnTo>
                  <a:pt x="1287780" y="1163434"/>
                </a:lnTo>
                <a:lnTo>
                  <a:pt x="1288415" y="1177090"/>
                </a:lnTo>
                <a:lnTo>
                  <a:pt x="1289050" y="1191064"/>
                </a:lnTo>
                <a:lnTo>
                  <a:pt x="1289050" y="1205673"/>
                </a:lnTo>
                <a:lnTo>
                  <a:pt x="1289050" y="1221234"/>
                </a:lnTo>
                <a:lnTo>
                  <a:pt x="1288415" y="1236796"/>
                </a:lnTo>
                <a:lnTo>
                  <a:pt x="1287462" y="1253310"/>
                </a:lnTo>
                <a:lnTo>
                  <a:pt x="1285875" y="1269189"/>
                </a:lnTo>
                <a:lnTo>
                  <a:pt x="1283970" y="1285386"/>
                </a:lnTo>
                <a:lnTo>
                  <a:pt x="1281748" y="1301900"/>
                </a:lnTo>
                <a:lnTo>
                  <a:pt x="1279208" y="1318732"/>
                </a:lnTo>
                <a:lnTo>
                  <a:pt x="1276032" y="1335564"/>
                </a:lnTo>
                <a:lnTo>
                  <a:pt x="1272222" y="1352714"/>
                </a:lnTo>
                <a:lnTo>
                  <a:pt x="1268412" y="1369863"/>
                </a:lnTo>
                <a:lnTo>
                  <a:pt x="1263968" y="1387330"/>
                </a:lnTo>
                <a:lnTo>
                  <a:pt x="1258888" y="1404797"/>
                </a:lnTo>
                <a:lnTo>
                  <a:pt x="1253490" y="1422582"/>
                </a:lnTo>
                <a:lnTo>
                  <a:pt x="1247458" y="1440366"/>
                </a:lnTo>
                <a:lnTo>
                  <a:pt x="1240790" y="1458469"/>
                </a:lnTo>
                <a:lnTo>
                  <a:pt x="1234122" y="1476888"/>
                </a:lnTo>
                <a:lnTo>
                  <a:pt x="1226502" y="1494991"/>
                </a:lnTo>
                <a:lnTo>
                  <a:pt x="1218882" y="1513728"/>
                </a:lnTo>
                <a:lnTo>
                  <a:pt x="1210310" y="1532465"/>
                </a:lnTo>
                <a:lnTo>
                  <a:pt x="1201420" y="1551203"/>
                </a:lnTo>
                <a:lnTo>
                  <a:pt x="1191895" y="1570258"/>
                </a:lnTo>
                <a:lnTo>
                  <a:pt x="1181735" y="1589630"/>
                </a:lnTo>
                <a:lnTo>
                  <a:pt x="1171258" y="1609003"/>
                </a:lnTo>
                <a:lnTo>
                  <a:pt x="1160145" y="1628693"/>
                </a:lnTo>
                <a:lnTo>
                  <a:pt x="1148715" y="1648701"/>
                </a:lnTo>
                <a:lnTo>
                  <a:pt x="1136650" y="1668391"/>
                </a:lnTo>
                <a:lnTo>
                  <a:pt x="1123632" y="1688398"/>
                </a:lnTo>
                <a:lnTo>
                  <a:pt x="1110298" y="1709041"/>
                </a:lnTo>
                <a:lnTo>
                  <a:pt x="1096328" y="1729367"/>
                </a:lnTo>
                <a:lnTo>
                  <a:pt x="1082040" y="1749692"/>
                </a:lnTo>
                <a:lnTo>
                  <a:pt x="1066800" y="1770652"/>
                </a:lnTo>
                <a:lnTo>
                  <a:pt x="1051242" y="1791613"/>
                </a:lnTo>
                <a:lnTo>
                  <a:pt x="1051242" y="1315874"/>
                </a:lnTo>
                <a:lnTo>
                  <a:pt x="1054735" y="1300630"/>
                </a:lnTo>
                <a:lnTo>
                  <a:pt x="1057592" y="1285704"/>
                </a:lnTo>
                <a:lnTo>
                  <a:pt x="1060132" y="1271412"/>
                </a:lnTo>
                <a:lnTo>
                  <a:pt x="1062038" y="1257439"/>
                </a:lnTo>
                <a:lnTo>
                  <a:pt x="1063625" y="1243465"/>
                </a:lnTo>
                <a:lnTo>
                  <a:pt x="1064578" y="1230444"/>
                </a:lnTo>
                <a:lnTo>
                  <a:pt x="1065212" y="1217741"/>
                </a:lnTo>
                <a:lnTo>
                  <a:pt x="1065212" y="1205673"/>
                </a:lnTo>
                <a:lnTo>
                  <a:pt x="1065212" y="1193287"/>
                </a:lnTo>
                <a:lnTo>
                  <a:pt x="1064578" y="1181537"/>
                </a:lnTo>
                <a:lnTo>
                  <a:pt x="1063625" y="1170104"/>
                </a:lnTo>
                <a:lnTo>
                  <a:pt x="1062355" y="1159306"/>
                </a:lnTo>
                <a:lnTo>
                  <a:pt x="1060768" y="1148508"/>
                </a:lnTo>
                <a:lnTo>
                  <a:pt x="1058862" y="1138028"/>
                </a:lnTo>
                <a:lnTo>
                  <a:pt x="1056958" y="1127865"/>
                </a:lnTo>
                <a:lnTo>
                  <a:pt x="1054418" y="1118020"/>
                </a:lnTo>
                <a:lnTo>
                  <a:pt x="1051878" y="1108810"/>
                </a:lnTo>
                <a:lnTo>
                  <a:pt x="1049020" y="1099600"/>
                </a:lnTo>
                <a:lnTo>
                  <a:pt x="1045845" y="1090708"/>
                </a:lnTo>
                <a:lnTo>
                  <a:pt x="1042352" y="1081816"/>
                </a:lnTo>
                <a:lnTo>
                  <a:pt x="1038860" y="1073558"/>
                </a:lnTo>
                <a:lnTo>
                  <a:pt x="1035050" y="1065301"/>
                </a:lnTo>
                <a:lnTo>
                  <a:pt x="1031240" y="1057679"/>
                </a:lnTo>
                <a:lnTo>
                  <a:pt x="1027112" y="1050057"/>
                </a:lnTo>
                <a:lnTo>
                  <a:pt x="1023302" y="1043388"/>
                </a:lnTo>
                <a:lnTo>
                  <a:pt x="1023302" y="1251405"/>
                </a:lnTo>
                <a:lnTo>
                  <a:pt x="1023302" y="1401304"/>
                </a:lnTo>
                <a:lnTo>
                  <a:pt x="1023302" y="1827817"/>
                </a:lnTo>
                <a:lnTo>
                  <a:pt x="1023302" y="2990805"/>
                </a:lnTo>
                <a:lnTo>
                  <a:pt x="1022985" y="2999697"/>
                </a:lnTo>
                <a:lnTo>
                  <a:pt x="1022032" y="3008589"/>
                </a:lnTo>
                <a:lnTo>
                  <a:pt x="1021080" y="3017164"/>
                </a:lnTo>
                <a:lnTo>
                  <a:pt x="1019492" y="3025739"/>
                </a:lnTo>
                <a:lnTo>
                  <a:pt x="1017588" y="3034313"/>
                </a:lnTo>
                <a:lnTo>
                  <a:pt x="1015365" y="3042253"/>
                </a:lnTo>
                <a:lnTo>
                  <a:pt x="1012508" y="3050510"/>
                </a:lnTo>
                <a:lnTo>
                  <a:pt x="1009332" y="3058132"/>
                </a:lnTo>
                <a:lnTo>
                  <a:pt x="1005840" y="3065754"/>
                </a:lnTo>
                <a:lnTo>
                  <a:pt x="1002348" y="3073059"/>
                </a:lnTo>
                <a:lnTo>
                  <a:pt x="997902" y="3080680"/>
                </a:lnTo>
                <a:lnTo>
                  <a:pt x="993458" y="3087667"/>
                </a:lnTo>
                <a:lnTo>
                  <a:pt x="988695" y="3094337"/>
                </a:lnTo>
                <a:lnTo>
                  <a:pt x="983615" y="3101006"/>
                </a:lnTo>
                <a:lnTo>
                  <a:pt x="978218" y="3107040"/>
                </a:lnTo>
                <a:lnTo>
                  <a:pt x="972502" y="3113074"/>
                </a:lnTo>
                <a:lnTo>
                  <a:pt x="966152" y="3118790"/>
                </a:lnTo>
                <a:lnTo>
                  <a:pt x="960120" y="3124189"/>
                </a:lnTo>
                <a:lnTo>
                  <a:pt x="953452" y="3129271"/>
                </a:lnTo>
                <a:lnTo>
                  <a:pt x="946785" y="3134352"/>
                </a:lnTo>
                <a:lnTo>
                  <a:pt x="939800" y="3139116"/>
                </a:lnTo>
                <a:lnTo>
                  <a:pt x="932498" y="3143244"/>
                </a:lnTo>
                <a:lnTo>
                  <a:pt x="925195" y="3147055"/>
                </a:lnTo>
                <a:lnTo>
                  <a:pt x="917575" y="3150231"/>
                </a:lnTo>
                <a:lnTo>
                  <a:pt x="909320" y="3153407"/>
                </a:lnTo>
                <a:lnTo>
                  <a:pt x="901382" y="3156265"/>
                </a:lnTo>
                <a:lnTo>
                  <a:pt x="893445" y="3158488"/>
                </a:lnTo>
                <a:lnTo>
                  <a:pt x="884872" y="3160394"/>
                </a:lnTo>
                <a:lnTo>
                  <a:pt x="876618" y="3161982"/>
                </a:lnTo>
                <a:lnTo>
                  <a:pt x="868045" y="3162934"/>
                </a:lnTo>
                <a:lnTo>
                  <a:pt x="859155" y="3163570"/>
                </a:lnTo>
                <a:lnTo>
                  <a:pt x="849948" y="3163887"/>
                </a:lnTo>
                <a:lnTo>
                  <a:pt x="841058" y="3163570"/>
                </a:lnTo>
                <a:lnTo>
                  <a:pt x="832485" y="3162934"/>
                </a:lnTo>
                <a:lnTo>
                  <a:pt x="823912" y="3161982"/>
                </a:lnTo>
                <a:lnTo>
                  <a:pt x="815340" y="3160394"/>
                </a:lnTo>
                <a:lnTo>
                  <a:pt x="807085" y="3158488"/>
                </a:lnTo>
                <a:lnTo>
                  <a:pt x="798513" y="3156265"/>
                </a:lnTo>
                <a:lnTo>
                  <a:pt x="790575" y="3153407"/>
                </a:lnTo>
                <a:lnTo>
                  <a:pt x="782638" y="3150231"/>
                </a:lnTo>
                <a:lnTo>
                  <a:pt x="775018" y="3147055"/>
                </a:lnTo>
                <a:lnTo>
                  <a:pt x="767715" y="3143244"/>
                </a:lnTo>
                <a:lnTo>
                  <a:pt x="760413" y="3139116"/>
                </a:lnTo>
                <a:lnTo>
                  <a:pt x="753428" y="3134352"/>
                </a:lnTo>
                <a:lnTo>
                  <a:pt x="746443" y="3129271"/>
                </a:lnTo>
                <a:lnTo>
                  <a:pt x="740093" y="3124189"/>
                </a:lnTo>
                <a:lnTo>
                  <a:pt x="733743" y="3118790"/>
                </a:lnTo>
                <a:lnTo>
                  <a:pt x="727710" y="3113074"/>
                </a:lnTo>
                <a:lnTo>
                  <a:pt x="721995" y="3107040"/>
                </a:lnTo>
                <a:lnTo>
                  <a:pt x="716598" y="3101006"/>
                </a:lnTo>
                <a:lnTo>
                  <a:pt x="711518" y="3094337"/>
                </a:lnTo>
                <a:lnTo>
                  <a:pt x="706755" y="3087667"/>
                </a:lnTo>
                <a:lnTo>
                  <a:pt x="702310" y="3080680"/>
                </a:lnTo>
                <a:lnTo>
                  <a:pt x="698183" y="3073059"/>
                </a:lnTo>
                <a:lnTo>
                  <a:pt x="694373" y="3065754"/>
                </a:lnTo>
                <a:lnTo>
                  <a:pt x="690563" y="3058132"/>
                </a:lnTo>
                <a:lnTo>
                  <a:pt x="687388" y="3050510"/>
                </a:lnTo>
                <a:lnTo>
                  <a:pt x="684848" y="3042253"/>
                </a:lnTo>
                <a:lnTo>
                  <a:pt x="682625" y="3034313"/>
                </a:lnTo>
                <a:lnTo>
                  <a:pt x="680720" y="3025739"/>
                </a:lnTo>
                <a:lnTo>
                  <a:pt x="679133" y="3017164"/>
                </a:lnTo>
                <a:lnTo>
                  <a:pt x="677863" y="3008589"/>
                </a:lnTo>
                <a:lnTo>
                  <a:pt x="677228" y="2999697"/>
                </a:lnTo>
                <a:lnTo>
                  <a:pt x="677228" y="2990805"/>
                </a:lnTo>
                <a:lnTo>
                  <a:pt x="677228" y="1895462"/>
                </a:lnTo>
                <a:lnTo>
                  <a:pt x="612458" y="1895462"/>
                </a:lnTo>
                <a:lnTo>
                  <a:pt x="612458" y="2990805"/>
                </a:lnTo>
                <a:lnTo>
                  <a:pt x="612140" y="2999697"/>
                </a:lnTo>
                <a:lnTo>
                  <a:pt x="611505" y="3008589"/>
                </a:lnTo>
                <a:lnTo>
                  <a:pt x="610235" y="3017164"/>
                </a:lnTo>
                <a:lnTo>
                  <a:pt x="608648" y="3025739"/>
                </a:lnTo>
                <a:lnTo>
                  <a:pt x="606743" y="3034313"/>
                </a:lnTo>
                <a:lnTo>
                  <a:pt x="604520" y="3042253"/>
                </a:lnTo>
                <a:lnTo>
                  <a:pt x="601980" y="3050510"/>
                </a:lnTo>
                <a:lnTo>
                  <a:pt x="598805" y="3058132"/>
                </a:lnTo>
                <a:lnTo>
                  <a:pt x="595313" y="3065754"/>
                </a:lnTo>
                <a:lnTo>
                  <a:pt x="591503" y="3073059"/>
                </a:lnTo>
                <a:lnTo>
                  <a:pt x="587375" y="3080680"/>
                </a:lnTo>
                <a:lnTo>
                  <a:pt x="582930" y="3087667"/>
                </a:lnTo>
                <a:lnTo>
                  <a:pt x="577850" y="3094337"/>
                </a:lnTo>
                <a:lnTo>
                  <a:pt x="572770" y="3101006"/>
                </a:lnTo>
                <a:lnTo>
                  <a:pt x="567373" y="3107040"/>
                </a:lnTo>
                <a:lnTo>
                  <a:pt x="561658" y="3113074"/>
                </a:lnTo>
                <a:lnTo>
                  <a:pt x="555625" y="3118790"/>
                </a:lnTo>
                <a:lnTo>
                  <a:pt x="549275" y="3124189"/>
                </a:lnTo>
                <a:lnTo>
                  <a:pt x="542925" y="3129271"/>
                </a:lnTo>
                <a:lnTo>
                  <a:pt x="536258" y="3134352"/>
                </a:lnTo>
                <a:lnTo>
                  <a:pt x="529273" y="3139116"/>
                </a:lnTo>
                <a:lnTo>
                  <a:pt x="521653" y="3143244"/>
                </a:lnTo>
                <a:lnTo>
                  <a:pt x="514350" y="3147055"/>
                </a:lnTo>
                <a:lnTo>
                  <a:pt x="506730" y="3150231"/>
                </a:lnTo>
                <a:lnTo>
                  <a:pt x="498793" y="3153407"/>
                </a:lnTo>
                <a:lnTo>
                  <a:pt x="490855" y="3156265"/>
                </a:lnTo>
                <a:lnTo>
                  <a:pt x="482600" y="3158488"/>
                </a:lnTo>
                <a:lnTo>
                  <a:pt x="474345" y="3160394"/>
                </a:lnTo>
                <a:lnTo>
                  <a:pt x="465455" y="3161982"/>
                </a:lnTo>
                <a:lnTo>
                  <a:pt x="456883" y="3162934"/>
                </a:lnTo>
                <a:lnTo>
                  <a:pt x="448310" y="3163570"/>
                </a:lnTo>
                <a:lnTo>
                  <a:pt x="439420" y="3163887"/>
                </a:lnTo>
                <a:lnTo>
                  <a:pt x="430530" y="3163570"/>
                </a:lnTo>
                <a:lnTo>
                  <a:pt x="421640" y="3162934"/>
                </a:lnTo>
                <a:lnTo>
                  <a:pt x="412750" y="3161982"/>
                </a:lnTo>
                <a:lnTo>
                  <a:pt x="404495" y="3160394"/>
                </a:lnTo>
                <a:lnTo>
                  <a:pt x="395923" y="3158488"/>
                </a:lnTo>
                <a:lnTo>
                  <a:pt x="387985" y="3156265"/>
                </a:lnTo>
                <a:lnTo>
                  <a:pt x="380048" y="3153407"/>
                </a:lnTo>
                <a:lnTo>
                  <a:pt x="372110" y="3150231"/>
                </a:lnTo>
                <a:lnTo>
                  <a:pt x="364490" y="3147055"/>
                </a:lnTo>
                <a:lnTo>
                  <a:pt x="356870" y="3143244"/>
                </a:lnTo>
                <a:lnTo>
                  <a:pt x="349568" y="3139116"/>
                </a:lnTo>
                <a:lnTo>
                  <a:pt x="342583" y="3134352"/>
                </a:lnTo>
                <a:lnTo>
                  <a:pt x="335915" y="3129271"/>
                </a:lnTo>
                <a:lnTo>
                  <a:pt x="329248" y="3124189"/>
                </a:lnTo>
                <a:lnTo>
                  <a:pt x="323215" y="3118790"/>
                </a:lnTo>
                <a:lnTo>
                  <a:pt x="317183" y="3113074"/>
                </a:lnTo>
                <a:lnTo>
                  <a:pt x="311468" y="3107040"/>
                </a:lnTo>
                <a:lnTo>
                  <a:pt x="306070" y="3101006"/>
                </a:lnTo>
                <a:lnTo>
                  <a:pt x="300673" y="3094337"/>
                </a:lnTo>
                <a:lnTo>
                  <a:pt x="295910" y="3087667"/>
                </a:lnTo>
                <a:lnTo>
                  <a:pt x="291465" y="3080680"/>
                </a:lnTo>
                <a:lnTo>
                  <a:pt x="287338" y="3073059"/>
                </a:lnTo>
                <a:lnTo>
                  <a:pt x="283528" y="3065754"/>
                </a:lnTo>
                <a:lnTo>
                  <a:pt x="280035" y="3058132"/>
                </a:lnTo>
                <a:lnTo>
                  <a:pt x="276860" y="3050510"/>
                </a:lnTo>
                <a:lnTo>
                  <a:pt x="274320" y="3042253"/>
                </a:lnTo>
                <a:lnTo>
                  <a:pt x="271780" y="3034313"/>
                </a:lnTo>
                <a:lnTo>
                  <a:pt x="269875" y="3025739"/>
                </a:lnTo>
                <a:lnTo>
                  <a:pt x="268288" y="3017164"/>
                </a:lnTo>
                <a:lnTo>
                  <a:pt x="267335" y="3008589"/>
                </a:lnTo>
                <a:lnTo>
                  <a:pt x="266700" y="2999697"/>
                </a:lnTo>
                <a:lnTo>
                  <a:pt x="266383" y="2990805"/>
                </a:lnTo>
                <a:lnTo>
                  <a:pt x="266383" y="1827817"/>
                </a:lnTo>
                <a:lnTo>
                  <a:pt x="266383" y="1401621"/>
                </a:lnTo>
                <a:lnTo>
                  <a:pt x="266383" y="1251405"/>
                </a:lnTo>
                <a:lnTo>
                  <a:pt x="266383" y="1043388"/>
                </a:lnTo>
                <a:lnTo>
                  <a:pt x="261938" y="1051328"/>
                </a:lnTo>
                <a:lnTo>
                  <a:pt x="257810" y="1059267"/>
                </a:lnTo>
                <a:lnTo>
                  <a:pt x="253683" y="1067524"/>
                </a:lnTo>
                <a:lnTo>
                  <a:pt x="249555" y="1076099"/>
                </a:lnTo>
                <a:lnTo>
                  <a:pt x="245745" y="1084991"/>
                </a:lnTo>
                <a:lnTo>
                  <a:pt x="242253" y="1094519"/>
                </a:lnTo>
                <a:lnTo>
                  <a:pt x="239078" y="1104046"/>
                </a:lnTo>
                <a:lnTo>
                  <a:pt x="236220" y="1113891"/>
                </a:lnTo>
                <a:lnTo>
                  <a:pt x="233363" y="1124054"/>
                </a:lnTo>
                <a:lnTo>
                  <a:pt x="231140" y="1134534"/>
                </a:lnTo>
                <a:lnTo>
                  <a:pt x="228918" y="1145650"/>
                </a:lnTo>
                <a:lnTo>
                  <a:pt x="227330" y="1156765"/>
                </a:lnTo>
                <a:lnTo>
                  <a:pt x="226060" y="1168516"/>
                </a:lnTo>
                <a:lnTo>
                  <a:pt x="224790" y="1180266"/>
                </a:lnTo>
                <a:lnTo>
                  <a:pt x="224155" y="1192652"/>
                </a:lnTo>
                <a:lnTo>
                  <a:pt x="223838" y="1205673"/>
                </a:lnTo>
                <a:lnTo>
                  <a:pt x="224155" y="1218059"/>
                </a:lnTo>
                <a:lnTo>
                  <a:pt x="224790" y="1230762"/>
                </a:lnTo>
                <a:lnTo>
                  <a:pt x="225743" y="1243783"/>
                </a:lnTo>
                <a:lnTo>
                  <a:pt x="227330" y="1257756"/>
                </a:lnTo>
                <a:lnTo>
                  <a:pt x="229235" y="1271730"/>
                </a:lnTo>
                <a:lnTo>
                  <a:pt x="231775" y="1286021"/>
                </a:lnTo>
                <a:lnTo>
                  <a:pt x="234633" y="1300948"/>
                </a:lnTo>
                <a:lnTo>
                  <a:pt x="238443" y="1316509"/>
                </a:lnTo>
                <a:lnTo>
                  <a:pt x="238443" y="1791613"/>
                </a:lnTo>
                <a:lnTo>
                  <a:pt x="222568" y="1770970"/>
                </a:lnTo>
                <a:lnTo>
                  <a:pt x="207645" y="1749692"/>
                </a:lnTo>
                <a:lnTo>
                  <a:pt x="193040" y="1729367"/>
                </a:lnTo>
                <a:lnTo>
                  <a:pt x="179070" y="1709041"/>
                </a:lnTo>
                <a:lnTo>
                  <a:pt x="165735" y="1688398"/>
                </a:lnTo>
                <a:lnTo>
                  <a:pt x="153035" y="1668391"/>
                </a:lnTo>
                <a:lnTo>
                  <a:pt x="140970" y="1648701"/>
                </a:lnTo>
                <a:lnTo>
                  <a:pt x="129223" y="1628693"/>
                </a:lnTo>
                <a:lnTo>
                  <a:pt x="118110" y="1609003"/>
                </a:lnTo>
                <a:lnTo>
                  <a:pt x="107633" y="1589948"/>
                </a:lnTo>
                <a:lnTo>
                  <a:pt x="97473" y="1570258"/>
                </a:lnTo>
                <a:lnTo>
                  <a:pt x="88265" y="1551520"/>
                </a:lnTo>
                <a:lnTo>
                  <a:pt x="79058" y="1532465"/>
                </a:lnTo>
                <a:lnTo>
                  <a:pt x="70485" y="1513728"/>
                </a:lnTo>
                <a:lnTo>
                  <a:pt x="62548" y="1495308"/>
                </a:lnTo>
                <a:lnTo>
                  <a:pt x="55245" y="1476888"/>
                </a:lnTo>
                <a:lnTo>
                  <a:pt x="48578" y="1458469"/>
                </a:lnTo>
                <a:lnTo>
                  <a:pt x="41910" y="1440366"/>
                </a:lnTo>
                <a:lnTo>
                  <a:pt x="36195" y="1422582"/>
                </a:lnTo>
                <a:lnTo>
                  <a:pt x="30798" y="1404797"/>
                </a:lnTo>
                <a:lnTo>
                  <a:pt x="25400" y="1387330"/>
                </a:lnTo>
                <a:lnTo>
                  <a:pt x="20955" y="1369863"/>
                </a:lnTo>
                <a:lnTo>
                  <a:pt x="16828" y="1352714"/>
                </a:lnTo>
                <a:lnTo>
                  <a:pt x="13335" y="1335564"/>
                </a:lnTo>
                <a:lnTo>
                  <a:pt x="10160" y="1318732"/>
                </a:lnTo>
                <a:lnTo>
                  <a:pt x="7620" y="1301900"/>
                </a:lnTo>
                <a:lnTo>
                  <a:pt x="5398" y="1285386"/>
                </a:lnTo>
                <a:lnTo>
                  <a:pt x="3493" y="1269189"/>
                </a:lnTo>
                <a:lnTo>
                  <a:pt x="1905" y="1253310"/>
                </a:lnTo>
                <a:lnTo>
                  <a:pt x="953" y="1236796"/>
                </a:lnTo>
                <a:lnTo>
                  <a:pt x="318" y="1221234"/>
                </a:lnTo>
                <a:lnTo>
                  <a:pt x="0" y="1205673"/>
                </a:lnTo>
                <a:lnTo>
                  <a:pt x="318" y="1192969"/>
                </a:lnTo>
                <a:lnTo>
                  <a:pt x="635" y="1180584"/>
                </a:lnTo>
                <a:lnTo>
                  <a:pt x="1270" y="1168516"/>
                </a:lnTo>
                <a:lnTo>
                  <a:pt x="2223" y="1156448"/>
                </a:lnTo>
                <a:lnTo>
                  <a:pt x="3175" y="1144697"/>
                </a:lnTo>
                <a:lnTo>
                  <a:pt x="4445" y="1132629"/>
                </a:lnTo>
                <a:lnTo>
                  <a:pt x="6033" y="1121196"/>
                </a:lnTo>
                <a:lnTo>
                  <a:pt x="7938" y="1109763"/>
                </a:lnTo>
                <a:lnTo>
                  <a:pt x="9843" y="1098647"/>
                </a:lnTo>
                <a:lnTo>
                  <a:pt x="12065" y="1087532"/>
                </a:lnTo>
                <a:lnTo>
                  <a:pt x="14605" y="1076417"/>
                </a:lnTo>
                <a:lnTo>
                  <a:pt x="17145" y="1065619"/>
                </a:lnTo>
                <a:lnTo>
                  <a:pt x="20003" y="1055139"/>
                </a:lnTo>
                <a:lnTo>
                  <a:pt x="23178" y="1044658"/>
                </a:lnTo>
                <a:lnTo>
                  <a:pt x="26353" y="1034178"/>
                </a:lnTo>
                <a:lnTo>
                  <a:pt x="29845" y="1024016"/>
                </a:lnTo>
                <a:lnTo>
                  <a:pt x="33655" y="1013853"/>
                </a:lnTo>
                <a:lnTo>
                  <a:pt x="37148" y="1004325"/>
                </a:lnTo>
                <a:lnTo>
                  <a:pt x="40958" y="994480"/>
                </a:lnTo>
                <a:lnTo>
                  <a:pt x="45085" y="985270"/>
                </a:lnTo>
                <a:lnTo>
                  <a:pt x="49213" y="975743"/>
                </a:lnTo>
                <a:lnTo>
                  <a:pt x="53658" y="966533"/>
                </a:lnTo>
                <a:lnTo>
                  <a:pt x="58103" y="957641"/>
                </a:lnTo>
                <a:lnTo>
                  <a:pt x="62548" y="948749"/>
                </a:lnTo>
                <a:lnTo>
                  <a:pt x="72073" y="931917"/>
                </a:lnTo>
                <a:lnTo>
                  <a:pt x="81915" y="915402"/>
                </a:lnTo>
                <a:lnTo>
                  <a:pt x="92393" y="899841"/>
                </a:lnTo>
                <a:lnTo>
                  <a:pt x="103188" y="884914"/>
                </a:lnTo>
                <a:lnTo>
                  <a:pt x="113983" y="870941"/>
                </a:lnTo>
                <a:lnTo>
                  <a:pt x="125413" y="857285"/>
                </a:lnTo>
                <a:lnTo>
                  <a:pt x="136525" y="844264"/>
                </a:lnTo>
                <a:lnTo>
                  <a:pt x="148273" y="832513"/>
                </a:lnTo>
                <a:lnTo>
                  <a:pt x="160020" y="821080"/>
                </a:lnTo>
                <a:lnTo>
                  <a:pt x="171450" y="810282"/>
                </a:lnTo>
                <a:lnTo>
                  <a:pt x="183198" y="799802"/>
                </a:lnTo>
                <a:lnTo>
                  <a:pt x="194945" y="790275"/>
                </a:lnTo>
                <a:lnTo>
                  <a:pt x="207010" y="781700"/>
                </a:lnTo>
                <a:lnTo>
                  <a:pt x="218758" y="773443"/>
                </a:lnTo>
                <a:lnTo>
                  <a:pt x="230505" y="765821"/>
                </a:lnTo>
                <a:lnTo>
                  <a:pt x="242570" y="758834"/>
                </a:lnTo>
                <a:lnTo>
                  <a:pt x="254635" y="752165"/>
                </a:lnTo>
                <a:lnTo>
                  <a:pt x="266383" y="746131"/>
                </a:lnTo>
                <a:lnTo>
                  <a:pt x="278130" y="741049"/>
                </a:lnTo>
                <a:lnTo>
                  <a:pt x="289878" y="736286"/>
                </a:lnTo>
                <a:lnTo>
                  <a:pt x="304165" y="731522"/>
                </a:lnTo>
                <a:lnTo>
                  <a:pt x="311785" y="729616"/>
                </a:lnTo>
                <a:lnTo>
                  <a:pt x="319088" y="727711"/>
                </a:lnTo>
                <a:lnTo>
                  <a:pt x="327343" y="726123"/>
                </a:lnTo>
                <a:lnTo>
                  <a:pt x="335598" y="725170"/>
                </a:lnTo>
                <a:lnTo>
                  <a:pt x="344805" y="724218"/>
                </a:lnTo>
                <a:lnTo>
                  <a:pt x="354330" y="723900"/>
                </a:lnTo>
                <a:lnTo>
                  <a:pt x="355600" y="723900"/>
                </a:lnTo>
                <a:lnTo>
                  <a:pt x="360045" y="723265"/>
                </a:lnTo>
                <a:lnTo>
                  <a:pt x="365125" y="722630"/>
                </a:lnTo>
                <a:lnTo>
                  <a:pt x="369888" y="722312"/>
                </a:lnTo>
                <a:close/>
                <a:moveTo>
                  <a:pt x="637392" y="0"/>
                </a:moveTo>
                <a:lnTo>
                  <a:pt x="645001" y="0"/>
                </a:lnTo>
                <a:lnTo>
                  <a:pt x="652926" y="0"/>
                </a:lnTo>
                <a:lnTo>
                  <a:pt x="660535" y="317"/>
                </a:lnTo>
                <a:lnTo>
                  <a:pt x="668460" y="952"/>
                </a:lnTo>
                <a:lnTo>
                  <a:pt x="676386" y="1586"/>
                </a:lnTo>
                <a:lnTo>
                  <a:pt x="683994" y="2537"/>
                </a:lnTo>
                <a:lnTo>
                  <a:pt x="692237" y="3489"/>
                </a:lnTo>
                <a:lnTo>
                  <a:pt x="700162" y="5075"/>
                </a:lnTo>
                <a:lnTo>
                  <a:pt x="708088" y="6344"/>
                </a:lnTo>
                <a:lnTo>
                  <a:pt x="716013" y="8247"/>
                </a:lnTo>
                <a:lnTo>
                  <a:pt x="723622" y="10150"/>
                </a:lnTo>
                <a:lnTo>
                  <a:pt x="731547" y="12370"/>
                </a:lnTo>
                <a:lnTo>
                  <a:pt x="739156" y="14590"/>
                </a:lnTo>
                <a:lnTo>
                  <a:pt x="747081" y="17128"/>
                </a:lnTo>
                <a:lnTo>
                  <a:pt x="754373" y="19665"/>
                </a:lnTo>
                <a:lnTo>
                  <a:pt x="761664" y="22520"/>
                </a:lnTo>
                <a:lnTo>
                  <a:pt x="768955" y="25374"/>
                </a:lnTo>
                <a:lnTo>
                  <a:pt x="775930" y="28546"/>
                </a:lnTo>
                <a:lnTo>
                  <a:pt x="783221" y="32035"/>
                </a:lnTo>
                <a:lnTo>
                  <a:pt x="789879" y="35524"/>
                </a:lnTo>
                <a:lnTo>
                  <a:pt x="796853" y="39330"/>
                </a:lnTo>
                <a:lnTo>
                  <a:pt x="803828" y="43136"/>
                </a:lnTo>
                <a:lnTo>
                  <a:pt x="810485" y="47260"/>
                </a:lnTo>
                <a:lnTo>
                  <a:pt x="816825" y="51383"/>
                </a:lnTo>
                <a:lnTo>
                  <a:pt x="829506" y="59947"/>
                </a:lnTo>
                <a:lnTo>
                  <a:pt x="841553" y="69145"/>
                </a:lnTo>
                <a:lnTo>
                  <a:pt x="852965" y="78978"/>
                </a:lnTo>
                <a:lnTo>
                  <a:pt x="864378" y="89445"/>
                </a:lnTo>
                <a:lnTo>
                  <a:pt x="874840" y="100546"/>
                </a:lnTo>
                <a:lnTo>
                  <a:pt x="884667" y="111647"/>
                </a:lnTo>
                <a:lnTo>
                  <a:pt x="894178" y="123383"/>
                </a:lnTo>
                <a:lnTo>
                  <a:pt x="903055" y="135436"/>
                </a:lnTo>
                <a:lnTo>
                  <a:pt x="911297" y="148440"/>
                </a:lnTo>
                <a:lnTo>
                  <a:pt x="919223" y="161444"/>
                </a:lnTo>
                <a:lnTo>
                  <a:pt x="926197" y="174766"/>
                </a:lnTo>
                <a:lnTo>
                  <a:pt x="932537" y="188087"/>
                </a:lnTo>
                <a:lnTo>
                  <a:pt x="938244" y="202361"/>
                </a:lnTo>
                <a:lnTo>
                  <a:pt x="943316" y="216634"/>
                </a:lnTo>
                <a:lnTo>
                  <a:pt x="947754" y="231224"/>
                </a:lnTo>
                <a:lnTo>
                  <a:pt x="951242" y="245814"/>
                </a:lnTo>
                <a:lnTo>
                  <a:pt x="954095" y="261039"/>
                </a:lnTo>
                <a:lnTo>
                  <a:pt x="956314" y="276263"/>
                </a:lnTo>
                <a:lnTo>
                  <a:pt x="957899" y="291488"/>
                </a:lnTo>
                <a:lnTo>
                  <a:pt x="958533" y="299100"/>
                </a:lnTo>
                <a:lnTo>
                  <a:pt x="958533" y="306713"/>
                </a:lnTo>
                <a:lnTo>
                  <a:pt x="958850" y="314959"/>
                </a:lnTo>
                <a:lnTo>
                  <a:pt x="958533" y="322572"/>
                </a:lnTo>
                <a:lnTo>
                  <a:pt x="958216" y="330501"/>
                </a:lnTo>
                <a:lnTo>
                  <a:pt x="957899" y="338113"/>
                </a:lnTo>
                <a:lnTo>
                  <a:pt x="957265" y="346043"/>
                </a:lnTo>
                <a:lnTo>
                  <a:pt x="956314" y="353972"/>
                </a:lnTo>
                <a:lnTo>
                  <a:pt x="955046" y="361902"/>
                </a:lnTo>
                <a:lnTo>
                  <a:pt x="953778" y="369831"/>
                </a:lnTo>
                <a:lnTo>
                  <a:pt x="952193" y="377761"/>
                </a:lnTo>
                <a:lnTo>
                  <a:pt x="950608" y="385690"/>
                </a:lnTo>
                <a:lnTo>
                  <a:pt x="948705" y="393620"/>
                </a:lnTo>
                <a:lnTo>
                  <a:pt x="946486" y="401232"/>
                </a:lnTo>
                <a:lnTo>
                  <a:pt x="944267" y="408845"/>
                </a:lnTo>
                <a:lnTo>
                  <a:pt x="941731" y="416457"/>
                </a:lnTo>
                <a:lnTo>
                  <a:pt x="939195" y="424386"/>
                </a:lnTo>
                <a:lnTo>
                  <a:pt x="936342" y="431682"/>
                </a:lnTo>
                <a:lnTo>
                  <a:pt x="933171" y="438977"/>
                </a:lnTo>
                <a:lnTo>
                  <a:pt x="930001" y="445955"/>
                </a:lnTo>
                <a:lnTo>
                  <a:pt x="926831" y="452933"/>
                </a:lnTo>
                <a:lnTo>
                  <a:pt x="923344" y="459910"/>
                </a:lnTo>
                <a:lnTo>
                  <a:pt x="919540" y="466571"/>
                </a:lnTo>
                <a:lnTo>
                  <a:pt x="915735" y="473549"/>
                </a:lnTo>
                <a:lnTo>
                  <a:pt x="907493" y="486871"/>
                </a:lnTo>
                <a:lnTo>
                  <a:pt x="898616" y="499241"/>
                </a:lnTo>
                <a:lnTo>
                  <a:pt x="889423" y="511294"/>
                </a:lnTo>
                <a:lnTo>
                  <a:pt x="879595" y="523029"/>
                </a:lnTo>
                <a:lnTo>
                  <a:pt x="869450" y="534131"/>
                </a:lnTo>
                <a:lnTo>
                  <a:pt x="858672" y="544915"/>
                </a:lnTo>
                <a:lnTo>
                  <a:pt x="846942" y="554747"/>
                </a:lnTo>
                <a:lnTo>
                  <a:pt x="835529" y="564263"/>
                </a:lnTo>
                <a:lnTo>
                  <a:pt x="823166" y="572826"/>
                </a:lnTo>
                <a:lnTo>
                  <a:pt x="810802" y="581073"/>
                </a:lnTo>
                <a:lnTo>
                  <a:pt x="797487" y="589003"/>
                </a:lnTo>
                <a:lnTo>
                  <a:pt x="784172" y="595980"/>
                </a:lnTo>
                <a:lnTo>
                  <a:pt x="770541" y="602324"/>
                </a:lnTo>
                <a:lnTo>
                  <a:pt x="756592" y="608033"/>
                </a:lnTo>
                <a:lnTo>
                  <a:pt x="742326" y="613108"/>
                </a:lnTo>
                <a:lnTo>
                  <a:pt x="727743" y="617549"/>
                </a:lnTo>
                <a:lnTo>
                  <a:pt x="713160" y="621355"/>
                </a:lnTo>
                <a:lnTo>
                  <a:pt x="698260" y="624210"/>
                </a:lnTo>
                <a:lnTo>
                  <a:pt x="682726" y="626430"/>
                </a:lnTo>
                <a:lnTo>
                  <a:pt x="667509" y="628016"/>
                </a:lnTo>
                <a:lnTo>
                  <a:pt x="659901" y="628333"/>
                </a:lnTo>
                <a:lnTo>
                  <a:pt x="651975" y="628650"/>
                </a:lnTo>
                <a:lnTo>
                  <a:pt x="644367" y="628650"/>
                </a:lnTo>
                <a:lnTo>
                  <a:pt x="636758" y="628650"/>
                </a:lnTo>
                <a:lnTo>
                  <a:pt x="628516" y="628333"/>
                </a:lnTo>
                <a:lnTo>
                  <a:pt x="620590" y="627698"/>
                </a:lnTo>
                <a:lnTo>
                  <a:pt x="612982" y="627064"/>
                </a:lnTo>
                <a:lnTo>
                  <a:pt x="605056" y="626113"/>
                </a:lnTo>
                <a:lnTo>
                  <a:pt x="597131" y="625161"/>
                </a:lnTo>
                <a:lnTo>
                  <a:pt x="589205" y="623892"/>
                </a:lnTo>
                <a:lnTo>
                  <a:pt x="580963" y="622306"/>
                </a:lnTo>
                <a:lnTo>
                  <a:pt x="573354" y="620403"/>
                </a:lnTo>
                <a:lnTo>
                  <a:pt x="565429" y="618500"/>
                </a:lnTo>
                <a:lnTo>
                  <a:pt x="557820" y="616597"/>
                </a:lnTo>
                <a:lnTo>
                  <a:pt x="549895" y="614060"/>
                </a:lnTo>
                <a:lnTo>
                  <a:pt x="542603" y="611840"/>
                </a:lnTo>
                <a:lnTo>
                  <a:pt x="534995" y="608985"/>
                </a:lnTo>
                <a:lnTo>
                  <a:pt x="527703" y="606130"/>
                </a:lnTo>
                <a:lnTo>
                  <a:pt x="520095" y="603276"/>
                </a:lnTo>
                <a:lnTo>
                  <a:pt x="513121" y="600104"/>
                </a:lnTo>
                <a:lnTo>
                  <a:pt x="506146" y="596615"/>
                </a:lnTo>
                <a:lnTo>
                  <a:pt x="499172" y="593126"/>
                </a:lnTo>
                <a:lnTo>
                  <a:pt x="492197" y="589637"/>
                </a:lnTo>
                <a:lnTo>
                  <a:pt x="485540" y="585514"/>
                </a:lnTo>
                <a:lnTo>
                  <a:pt x="478882" y="581390"/>
                </a:lnTo>
                <a:lnTo>
                  <a:pt x="472542" y="577267"/>
                </a:lnTo>
                <a:lnTo>
                  <a:pt x="459861" y="568703"/>
                </a:lnTo>
                <a:lnTo>
                  <a:pt x="447498" y="559505"/>
                </a:lnTo>
                <a:lnTo>
                  <a:pt x="436085" y="549672"/>
                </a:lnTo>
                <a:lnTo>
                  <a:pt x="424989" y="539523"/>
                </a:lnTo>
                <a:lnTo>
                  <a:pt x="414210" y="528421"/>
                </a:lnTo>
                <a:lnTo>
                  <a:pt x="404383" y="517003"/>
                </a:lnTo>
                <a:lnTo>
                  <a:pt x="394872" y="505267"/>
                </a:lnTo>
                <a:lnTo>
                  <a:pt x="385996" y="493214"/>
                </a:lnTo>
                <a:lnTo>
                  <a:pt x="377753" y="480527"/>
                </a:lnTo>
                <a:lnTo>
                  <a:pt x="370145" y="467523"/>
                </a:lnTo>
                <a:lnTo>
                  <a:pt x="363170" y="454201"/>
                </a:lnTo>
                <a:lnTo>
                  <a:pt x="356513" y="440563"/>
                </a:lnTo>
                <a:lnTo>
                  <a:pt x="350807" y="426607"/>
                </a:lnTo>
                <a:lnTo>
                  <a:pt x="345734" y="412016"/>
                </a:lnTo>
                <a:lnTo>
                  <a:pt x="341613" y="397743"/>
                </a:lnTo>
                <a:lnTo>
                  <a:pt x="337809" y="382836"/>
                </a:lnTo>
                <a:lnTo>
                  <a:pt x="334956" y="367928"/>
                </a:lnTo>
                <a:lnTo>
                  <a:pt x="332736" y="352704"/>
                </a:lnTo>
                <a:lnTo>
                  <a:pt x="331151" y="337479"/>
                </a:lnTo>
                <a:lnTo>
                  <a:pt x="330517" y="329550"/>
                </a:lnTo>
                <a:lnTo>
                  <a:pt x="330517" y="321937"/>
                </a:lnTo>
                <a:lnTo>
                  <a:pt x="330200" y="314325"/>
                </a:lnTo>
                <a:lnTo>
                  <a:pt x="330517" y="306078"/>
                </a:lnTo>
                <a:lnTo>
                  <a:pt x="330834" y="298466"/>
                </a:lnTo>
                <a:lnTo>
                  <a:pt x="331151" y="290537"/>
                </a:lnTo>
                <a:lnTo>
                  <a:pt x="331785" y="282607"/>
                </a:lnTo>
                <a:lnTo>
                  <a:pt x="332736" y="274678"/>
                </a:lnTo>
                <a:lnTo>
                  <a:pt x="334004" y="267065"/>
                </a:lnTo>
                <a:lnTo>
                  <a:pt x="335273" y="259136"/>
                </a:lnTo>
                <a:lnTo>
                  <a:pt x="336858" y="250889"/>
                </a:lnTo>
                <a:lnTo>
                  <a:pt x="338443" y="242960"/>
                </a:lnTo>
                <a:lnTo>
                  <a:pt x="340345" y="235030"/>
                </a:lnTo>
                <a:lnTo>
                  <a:pt x="342564" y="227418"/>
                </a:lnTo>
                <a:lnTo>
                  <a:pt x="344783" y="219806"/>
                </a:lnTo>
                <a:lnTo>
                  <a:pt x="347319" y="212193"/>
                </a:lnTo>
                <a:lnTo>
                  <a:pt x="349855" y="204898"/>
                </a:lnTo>
                <a:lnTo>
                  <a:pt x="352709" y="197286"/>
                </a:lnTo>
                <a:lnTo>
                  <a:pt x="355879" y="189991"/>
                </a:lnTo>
                <a:lnTo>
                  <a:pt x="359049" y="182695"/>
                </a:lnTo>
                <a:lnTo>
                  <a:pt x="362536" y="175718"/>
                </a:lnTo>
                <a:lnTo>
                  <a:pt x="366023" y="168740"/>
                </a:lnTo>
                <a:lnTo>
                  <a:pt x="369828" y="162079"/>
                </a:lnTo>
                <a:lnTo>
                  <a:pt x="373632" y="155418"/>
                </a:lnTo>
                <a:lnTo>
                  <a:pt x="381557" y="142096"/>
                </a:lnTo>
                <a:lnTo>
                  <a:pt x="390434" y="129409"/>
                </a:lnTo>
                <a:lnTo>
                  <a:pt x="399628" y="117356"/>
                </a:lnTo>
                <a:lnTo>
                  <a:pt x="409455" y="105938"/>
                </a:lnTo>
                <a:lnTo>
                  <a:pt x="419917" y="94837"/>
                </a:lnTo>
                <a:lnTo>
                  <a:pt x="430695" y="84053"/>
                </a:lnTo>
                <a:lnTo>
                  <a:pt x="442108" y="73903"/>
                </a:lnTo>
                <a:lnTo>
                  <a:pt x="453838" y="64705"/>
                </a:lnTo>
                <a:lnTo>
                  <a:pt x="465885" y="55824"/>
                </a:lnTo>
                <a:lnTo>
                  <a:pt x="478565" y="47577"/>
                </a:lnTo>
                <a:lnTo>
                  <a:pt x="491563" y="39965"/>
                </a:lnTo>
                <a:lnTo>
                  <a:pt x="504878" y="32670"/>
                </a:lnTo>
                <a:lnTo>
                  <a:pt x="518510" y="26326"/>
                </a:lnTo>
                <a:lnTo>
                  <a:pt x="532776" y="20617"/>
                </a:lnTo>
                <a:lnTo>
                  <a:pt x="547042" y="15542"/>
                </a:lnTo>
                <a:lnTo>
                  <a:pt x="561308" y="11101"/>
                </a:lnTo>
                <a:lnTo>
                  <a:pt x="575890" y="7612"/>
                </a:lnTo>
                <a:lnTo>
                  <a:pt x="591107" y="4441"/>
                </a:lnTo>
                <a:lnTo>
                  <a:pt x="606324" y="2220"/>
                </a:lnTo>
                <a:lnTo>
                  <a:pt x="621541" y="952"/>
                </a:lnTo>
                <a:lnTo>
                  <a:pt x="629150" y="317"/>
                </a:lnTo>
                <a:lnTo>
                  <a:pt x="6373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4241363" y="709344"/>
            <a:ext cx="1905000" cy="1504950"/>
          </a:xfrm>
          <a:prstGeom prst="wedgeEllipseCallout">
            <a:avLst>
              <a:gd name="adj1" fmla="val -122803"/>
              <a:gd name="adj2" fmla="val 204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大脑：</a:t>
            </a:r>
            <a:r>
              <a:rPr lang="en-US" altLang="zh-CN" dirty="0" err="1">
                <a:solidFill>
                  <a:srgbClr val="FFFFFF"/>
                </a:solidFill>
              </a:rPr>
              <a:t>cpu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KSO_Shape"/>
          <p:cNvSpPr/>
          <p:nvPr/>
        </p:nvSpPr>
        <p:spPr>
          <a:xfrm>
            <a:off x="4771057" y="2370641"/>
            <a:ext cx="1905000" cy="1504950"/>
          </a:xfrm>
          <a:prstGeom prst="wedgeEllipseCallout">
            <a:avLst>
              <a:gd name="adj1" fmla="val -126901"/>
              <a:gd name="adj2" fmla="val -110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体能：内存</a:t>
            </a:r>
          </a:p>
        </p:txBody>
      </p:sp>
      <p:sp>
        <p:nvSpPr>
          <p:cNvPr id="37" name="KSO_Shape"/>
          <p:cNvSpPr/>
          <p:nvPr/>
        </p:nvSpPr>
        <p:spPr>
          <a:xfrm>
            <a:off x="4612705" y="4031938"/>
            <a:ext cx="1905000" cy="1504950"/>
          </a:xfrm>
          <a:prstGeom prst="wedgeEllipseCallout">
            <a:avLst>
              <a:gd name="adj1" fmla="val -145047"/>
              <a:gd name="adj2" fmla="val -987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胃和肚子：磁盘</a:t>
            </a:r>
          </a:p>
        </p:txBody>
      </p:sp>
    </p:spTree>
    <p:extLst>
      <p:ext uri="{BB962C8B-B14F-4D97-AF65-F5344CB8AC3E}">
        <p14:creationId xmlns:p14="http://schemas.microsoft.com/office/powerpoint/2010/main" val="111686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464936" y="139485"/>
            <a:ext cx="5335739" cy="4211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服务器的性能指标公式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5375"/>
            <a:ext cx="989990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、日</a:t>
            </a:r>
            <a:r>
              <a:rPr lang="en-US" altLang="zh-CN" dirty="0"/>
              <a:t>PV</a:t>
            </a:r>
            <a:r>
              <a:rPr lang="zh-CN" altLang="en-US" dirty="0"/>
              <a:t>（一天被访问多少次）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TPS: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通过</a:t>
            </a:r>
            <a:r>
              <a:rPr lang="en-US" altLang="zh-CN" dirty="0"/>
              <a:t>PV</a:t>
            </a:r>
            <a:r>
              <a:rPr lang="zh-CN" altLang="en-US" dirty="0"/>
              <a:t>计算</a:t>
            </a:r>
            <a:r>
              <a:rPr lang="en-US" altLang="zh-CN" dirty="0"/>
              <a:t>TPS</a:t>
            </a:r>
            <a:r>
              <a:rPr lang="zh-CN" altLang="en-US" dirty="0"/>
              <a:t>的</a:t>
            </a:r>
            <a:r>
              <a:rPr lang="zh-CN" altLang="en-US" dirty="0"/>
              <a:t>公式就是</a:t>
            </a:r>
            <a:r>
              <a:rPr lang="en-US" altLang="zh-CN" dirty="0"/>
              <a:t>80%</a:t>
            </a:r>
            <a:r>
              <a:rPr lang="zh-CN" altLang="en-US" dirty="0"/>
              <a:t>的日</a:t>
            </a:r>
            <a:r>
              <a:rPr lang="en-US" altLang="zh-CN" dirty="0"/>
              <a:t>PV</a:t>
            </a:r>
            <a:r>
              <a:rPr lang="zh-CN" altLang="en-US" dirty="0"/>
              <a:t>，发生在</a:t>
            </a:r>
            <a:r>
              <a:rPr lang="en-US" altLang="zh-CN" dirty="0"/>
              <a:t>T</a:t>
            </a:r>
            <a:r>
              <a:rPr lang="zh-CN" altLang="en-US" dirty="0"/>
              <a:t>小时内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/>
              <a:t>TPS</a:t>
            </a:r>
            <a:r>
              <a:rPr lang="zh-CN" altLang="zh-CN" dirty="0"/>
              <a:t>平均值</a:t>
            </a:r>
            <a:r>
              <a:rPr lang="en-US" altLang="zh-CN" dirty="0"/>
              <a:t> =((PV*80%)/(24*60*60</a:t>
            </a:r>
            <a:r>
              <a:rPr lang="zh-CN" altLang="en-US" dirty="0"/>
              <a:t>*</a:t>
            </a:r>
            <a:r>
              <a:rPr lang="en-US" altLang="zh-CN" dirty="0"/>
              <a:t>40%))/</a:t>
            </a:r>
            <a:r>
              <a:rPr lang="zh-CN" altLang="zh-CN" dirty="0"/>
              <a:t>服务器数量</a:t>
            </a:r>
            <a:r>
              <a:rPr lang="en-US" altLang="zh-CN" dirty="0"/>
              <a:t> =  </a:t>
            </a:r>
            <a:r>
              <a:rPr lang="en-US" altLang="zh-CN" dirty="0" err="1"/>
              <a:t>pv</a:t>
            </a:r>
            <a:r>
              <a:rPr lang="en-US" altLang="zh-CN" dirty="0"/>
              <a:t>/s</a:t>
            </a:r>
            <a:endParaRPr lang="zh-CN" altLang="zh-CN" dirty="0"/>
          </a:p>
          <a:p>
            <a:pPr lvl="1"/>
            <a:r>
              <a:rPr lang="en-US" altLang="zh-CN" dirty="0"/>
              <a:t>         TPS</a:t>
            </a:r>
            <a:r>
              <a:rPr lang="zh-CN" altLang="zh-CN" dirty="0"/>
              <a:t>峰值</a:t>
            </a:r>
            <a:r>
              <a:rPr lang="en-US" altLang="zh-CN" dirty="0"/>
              <a:t> =(((PV*80%)/(24*60*60*40%))*1.6) /</a:t>
            </a:r>
            <a:r>
              <a:rPr lang="zh-CN" altLang="zh-CN" dirty="0"/>
              <a:t>服务器数量</a:t>
            </a:r>
            <a:r>
              <a:rPr lang="en-US" altLang="zh-CN" dirty="0"/>
              <a:t>=  </a:t>
            </a:r>
            <a:r>
              <a:rPr lang="en-US" altLang="zh-CN" dirty="0" err="1"/>
              <a:t>pv</a:t>
            </a:r>
            <a:r>
              <a:rPr lang="en-US" altLang="zh-CN" dirty="0"/>
              <a:t>/s </a:t>
            </a:r>
            <a:endParaRPr lang="zh-CN" altLang="zh-CN" dirty="0"/>
          </a:p>
          <a:p>
            <a:r>
              <a:rPr lang="en-US" altLang="zh-CN" dirty="0"/>
              <a:t>                  Ps</a:t>
            </a:r>
            <a:r>
              <a:rPr lang="zh-CN" altLang="zh-CN" dirty="0"/>
              <a:t>：按照</a:t>
            </a:r>
            <a:r>
              <a:rPr lang="en-US" altLang="zh-CN" dirty="0"/>
              <a:t>5000</a:t>
            </a:r>
            <a:r>
              <a:rPr lang="zh-CN" altLang="zh-CN" dirty="0"/>
              <a:t>万人，一天一次来算，一台服务器平均</a:t>
            </a:r>
            <a:r>
              <a:rPr lang="en-US" altLang="zh-CN" dirty="0" err="1"/>
              <a:t>pv</a:t>
            </a:r>
            <a:r>
              <a:rPr lang="zh-CN" altLang="zh-CN" dirty="0"/>
              <a:t>大概</a:t>
            </a:r>
            <a:r>
              <a:rPr lang="en-US" altLang="zh-CN" dirty="0"/>
              <a:t>1200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zh-CN" altLang="zh-CN" dirty="0"/>
              <a:t>峰值</a:t>
            </a:r>
            <a:r>
              <a:rPr lang="en-US" altLang="zh-CN" dirty="0"/>
              <a:t>1900</a:t>
            </a:r>
            <a:r>
              <a:rPr lang="zh-CN" altLang="zh-CN" dirty="0"/>
              <a:t>左右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注：</a:t>
            </a:r>
            <a:r>
              <a:rPr lang="en-US" altLang="zh-CN" dirty="0"/>
              <a:t>40%</a:t>
            </a:r>
            <a:r>
              <a:rPr lang="zh-CN" altLang="en-US" dirty="0"/>
              <a:t>是算用户使用时长在一天内的占比，用户使用时长大概在</a:t>
            </a:r>
            <a:r>
              <a:rPr lang="en-US" altLang="zh-CN" dirty="0"/>
              <a:t>9.6</a:t>
            </a:r>
            <a:r>
              <a:rPr lang="zh-CN" altLang="en-US" dirty="0"/>
              <a:t>个小时（早上</a:t>
            </a:r>
            <a:r>
              <a:rPr lang="en-US" altLang="zh-CN" dirty="0"/>
              <a:t>7-9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中午：</a:t>
            </a:r>
            <a:r>
              <a:rPr lang="en-US" altLang="zh-CN" dirty="0"/>
              <a:t>12-1</a:t>
            </a:r>
            <a:r>
              <a:rPr lang="zh-CN" altLang="en-US" dirty="0"/>
              <a:t>点</a:t>
            </a:r>
            <a:r>
              <a:rPr lang="en-US" altLang="zh-CN" dirty="0"/>
              <a:t>, </a:t>
            </a:r>
            <a:r>
              <a:rPr lang="zh-CN" altLang="en-US" dirty="0"/>
              <a:t>下午</a:t>
            </a:r>
            <a:r>
              <a:rPr lang="en-US" altLang="zh-CN" dirty="0"/>
              <a:t>5-12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一般就压测数据来看单就静态页面，</a:t>
            </a:r>
            <a:r>
              <a:rPr lang="en-US" altLang="zh-CN" dirty="0"/>
              <a:t>TPS</a:t>
            </a:r>
            <a:r>
              <a:rPr lang="zh-CN" altLang="en-US" dirty="0"/>
              <a:t>大概能到</a:t>
            </a:r>
            <a:r>
              <a:rPr lang="en-US" altLang="zh-CN" dirty="0"/>
              <a:t>1W+</a:t>
            </a:r>
            <a:r>
              <a:rPr lang="zh-CN" altLang="en-US" dirty="0"/>
              <a:t>，简单数据库操作大概</a:t>
            </a:r>
            <a:r>
              <a:rPr lang="en-US" altLang="zh-CN" dirty="0"/>
              <a:t>2K+</a:t>
            </a:r>
            <a:r>
              <a:rPr lang="zh-CN" altLang="en-US" dirty="0"/>
              <a:t>的样子，</a:t>
            </a: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/>
              <a:t>Cache</a:t>
            </a:r>
            <a:r>
              <a:rPr lang="zh-CN" altLang="en-US" dirty="0"/>
              <a:t>大概能到</a:t>
            </a:r>
            <a:r>
              <a:rPr lang="en-US" altLang="zh-CN" dirty="0"/>
              <a:t>	5K+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QPS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	</a:t>
            </a:r>
            <a:r>
              <a:rPr lang="zh-CN" altLang="zh-CN" dirty="0"/>
              <a:t>每天</a:t>
            </a:r>
            <a:r>
              <a:rPr lang="en-US" altLang="zh-CN" dirty="0"/>
              <a:t>80%</a:t>
            </a:r>
            <a:r>
              <a:rPr lang="zh-CN" altLang="zh-CN" dirty="0"/>
              <a:t>的访问集中在</a:t>
            </a:r>
            <a:r>
              <a:rPr lang="en-US" altLang="zh-CN" dirty="0"/>
              <a:t>20%</a:t>
            </a:r>
            <a:r>
              <a:rPr lang="zh-CN" altLang="zh-CN" dirty="0"/>
              <a:t>的时间里，这</a:t>
            </a:r>
            <a:r>
              <a:rPr lang="en-US" altLang="zh-CN" dirty="0"/>
              <a:t>20%</a:t>
            </a:r>
            <a:r>
              <a:rPr lang="zh-CN" altLang="zh-CN" dirty="0"/>
              <a:t>时间叫做峰值时间</a:t>
            </a:r>
            <a:endParaRPr lang="zh-CN" altLang="zh-CN" sz="2000" dirty="0"/>
          </a:p>
          <a:p>
            <a:pPr lvl="1"/>
            <a:r>
              <a:rPr lang="en-US" altLang="zh-CN" dirty="0"/>
              <a:t>	</a:t>
            </a:r>
            <a:r>
              <a:rPr lang="zh-CN" altLang="zh-CN" dirty="0"/>
              <a:t>峰值</a:t>
            </a:r>
            <a:r>
              <a:rPr lang="en-US" altLang="zh-CN" dirty="0" err="1"/>
              <a:t>qps</a:t>
            </a:r>
            <a:r>
              <a:rPr lang="en-US" altLang="zh-CN" dirty="0"/>
              <a:t>=</a:t>
            </a:r>
            <a:r>
              <a:rPr lang="zh-CN" altLang="zh-CN" dirty="0"/>
              <a:t>（总</a:t>
            </a:r>
            <a:r>
              <a:rPr lang="en-US" altLang="zh-CN" dirty="0"/>
              <a:t>PV</a:t>
            </a:r>
            <a:r>
              <a:rPr lang="zh-CN" altLang="zh-CN" dirty="0"/>
              <a:t>数</a:t>
            </a:r>
            <a:r>
              <a:rPr lang="en-US" altLang="zh-CN" dirty="0"/>
              <a:t>*80%</a:t>
            </a:r>
            <a:r>
              <a:rPr lang="zh-CN" altLang="zh-CN" dirty="0"/>
              <a:t>）</a:t>
            </a:r>
            <a:r>
              <a:rPr lang="en-US" altLang="zh-CN" dirty="0"/>
              <a:t>/(</a:t>
            </a:r>
            <a:r>
              <a:rPr lang="zh-CN" altLang="zh-CN" dirty="0"/>
              <a:t>每天的秒数</a:t>
            </a:r>
            <a:r>
              <a:rPr lang="en-US" altLang="zh-CN" dirty="0"/>
              <a:t>*20%)</a:t>
            </a:r>
          </a:p>
          <a:p>
            <a:pPr lvl="2"/>
            <a:r>
              <a:rPr lang="en-US" altLang="zh-CN" dirty="0"/>
              <a:t>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zh-CN" dirty="0"/>
              <a:t>假设</a:t>
            </a:r>
            <a:r>
              <a:rPr lang="en-US" altLang="zh-CN" dirty="0"/>
              <a:t>tomcat</a:t>
            </a:r>
            <a:r>
              <a:rPr lang="zh-CN" altLang="zh-CN" dirty="0"/>
              <a:t>接口</a:t>
            </a:r>
            <a:r>
              <a:rPr lang="en-US" altLang="zh-CN" dirty="0"/>
              <a:t>ABC</a:t>
            </a:r>
            <a:r>
              <a:rPr lang="zh-CN" altLang="zh-CN" dirty="0"/>
              <a:t>，执行时间</a:t>
            </a:r>
            <a:r>
              <a:rPr lang="en-US" altLang="zh-CN" dirty="0"/>
              <a:t>=T </a:t>
            </a:r>
            <a:r>
              <a:rPr lang="en-US" altLang="zh-CN" dirty="0" err="1"/>
              <a:t>ms</a:t>
            </a:r>
            <a:endParaRPr lang="zh-CN" altLang="zh-CN" sz="2000" dirty="0"/>
          </a:p>
          <a:p>
            <a:pPr lvl="2"/>
            <a:r>
              <a:rPr lang="zh-CN" altLang="zh-CN" dirty="0"/>
              <a:t>服务器</a:t>
            </a:r>
            <a:r>
              <a:rPr lang="en-US" altLang="zh-CN" dirty="0" err="1"/>
              <a:t>cpu</a:t>
            </a:r>
            <a:r>
              <a:rPr lang="zh-CN" altLang="zh-CN" dirty="0"/>
              <a:t>核数</a:t>
            </a:r>
            <a:r>
              <a:rPr lang="en-US" altLang="zh-CN" dirty="0"/>
              <a:t>=N</a:t>
            </a:r>
            <a:endParaRPr lang="zh-CN" altLang="zh-CN" sz="2000" dirty="0"/>
          </a:p>
          <a:p>
            <a:pPr lvl="2"/>
            <a:r>
              <a:rPr lang="zh-CN" altLang="zh-CN" dirty="0"/>
              <a:t>并发能力</a:t>
            </a:r>
            <a:r>
              <a:rPr lang="en-US" altLang="zh-CN" dirty="0" err="1"/>
              <a:t>qps</a:t>
            </a:r>
            <a:r>
              <a:rPr lang="en-US" altLang="zh-CN" dirty="0"/>
              <a:t>=1s/T*1000*N</a:t>
            </a:r>
            <a:endParaRPr lang="zh-CN" altLang="zh-CN" sz="2000" dirty="0"/>
          </a:p>
          <a:p>
            <a:pPr lvl="2"/>
            <a:r>
              <a:rPr lang="zh-CN" altLang="zh-CN" dirty="0"/>
              <a:t>例如：登录接口响应是</a:t>
            </a:r>
            <a:r>
              <a:rPr lang="en-US" altLang="zh-CN" dirty="0"/>
              <a:t>5MS</a:t>
            </a:r>
            <a:r>
              <a:rPr lang="zh-CN" altLang="zh-CN" dirty="0"/>
              <a:t>，</a:t>
            </a:r>
            <a:r>
              <a:rPr lang="en-US" altLang="zh-CN" dirty="0" err="1"/>
              <a:t>cpu</a:t>
            </a:r>
            <a:r>
              <a:rPr lang="en-US" altLang="zh-CN" dirty="0"/>
              <a:t>=4</a:t>
            </a:r>
            <a:r>
              <a:rPr lang="zh-CN" altLang="zh-CN" dirty="0"/>
              <a:t>核 并发</a:t>
            </a:r>
            <a:r>
              <a:rPr lang="en-US" altLang="zh-CN" dirty="0"/>
              <a:t>===1/5*1000*4 = 800</a:t>
            </a:r>
            <a:endParaRPr lang="zh-CN" altLang="zh-CN" sz="2000" dirty="0"/>
          </a:p>
          <a:p>
            <a:pPr lvl="1"/>
            <a:endParaRPr lang="zh-CN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76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464936" y="139485"/>
            <a:ext cx="5335739" cy="4211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实际案例说明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36" y="709344"/>
            <a:ext cx="6581775" cy="4562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569" y="709344"/>
            <a:ext cx="6181725" cy="502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099" y="1711047"/>
            <a:ext cx="6559918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464936" y="139485"/>
            <a:ext cx="5335739" cy="4211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到底是什么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01" y="1007941"/>
            <a:ext cx="3444240" cy="29522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25442" y="1021087"/>
            <a:ext cx="602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大胃王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、能够快速的读写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、集群部署后扩容简单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、数据丢失后恢复时间长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、不能进行复杂的数据计算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经典适用场景：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、秒杀的库存控制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、用户信息缓存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4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6391328" y="165078"/>
            <a:ext cx="5335739" cy="4211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结语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61722" y="881313"/>
            <a:ext cx="3023616" cy="1621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1024</a:t>
            </a:r>
            <a:endParaRPr lang="zh-CN" alt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箭头: 右 5"/>
          <p:cNvSpPr/>
          <p:nvPr/>
        </p:nvSpPr>
        <p:spPr>
          <a:xfrm rot="8227378">
            <a:off x="2514743" y="2806418"/>
            <a:ext cx="2034844" cy="68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79172" y="4020711"/>
            <a:ext cx="2652993" cy="162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1024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的十次方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 rot="5400000">
            <a:off x="5118852" y="3043561"/>
            <a:ext cx="1271548" cy="68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74135" y="4159774"/>
            <a:ext cx="2646897" cy="162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1GB=1024M</a:t>
            </a:r>
            <a:r>
              <a:rPr lang="zh-CN" altLang="en-US" dirty="0"/>
              <a:t>，而</a:t>
            </a:r>
            <a:r>
              <a:rPr lang="en-US" altLang="zh-CN" dirty="0"/>
              <a:t>1GB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级谐音，也有一级棒的意思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645617" y="4159774"/>
            <a:ext cx="2646897" cy="162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草榴的发帖限制：每隔</a:t>
            </a:r>
            <a:r>
              <a:rPr lang="en-US" altLang="zh-CN" dirty="0"/>
              <a:t>1024</a:t>
            </a:r>
            <a:r>
              <a:rPr lang="zh-CN" altLang="en-US" dirty="0"/>
              <a:t>秒才可以发帖</a:t>
            </a:r>
            <a:endParaRPr lang="zh-CN" altLang="en-US" dirty="0"/>
          </a:p>
        </p:txBody>
      </p:sp>
      <p:sp>
        <p:nvSpPr>
          <p:cNvPr id="15" name="箭头: 右 14"/>
          <p:cNvSpPr/>
          <p:nvPr/>
        </p:nvSpPr>
        <p:spPr>
          <a:xfrm rot="2924355">
            <a:off x="6873392" y="2808395"/>
            <a:ext cx="2244969" cy="68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25" name="图片 24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42" name="标题 1"/>
          <p:cNvSpPr txBox="1">
            <a:spLocks/>
          </p:cNvSpPr>
          <p:nvPr/>
        </p:nvSpPr>
        <p:spPr>
          <a:xfrm>
            <a:off x="464937" y="198279"/>
            <a:ext cx="8679064" cy="43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一、网络通信</a:t>
            </a: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464939" y="1761893"/>
            <a:ext cx="4062456" cy="4116522"/>
          </a:xfrm>
          <a:custGeom>
            <a:avLst/>
            <a:gdLst>
              <a:gd name="T0" fmla="*/ 375967 w 1916113"/>
              <a:gd name="T1" fmla="*/ 462441 h 2298700"/>
              <a:gd name="T2" fmla="*/ 477846 w 1916113"/>
              <a:gd name="T3" fmla="*/ 492924 h 2298700"/>
              <a:gd name="T4" fmla="*/ 833876 w 1916113"/>
              <a:gd name="T5" fmla="*/ 885910 h 2298700"/>
              <a:gd name="T6" fmla="*/ 852937 w 1916113"/>
              <a:gd name="T7" fmla="*/ 942490 h 2298700"/>
              <a:gd name="T8" fmla="*/ 820730 w 1916113"/>
              <a:gd name="T9" fmla="*/ 994903 h 2298700"/>
              <a:gd name="T10" fmla="*/ 761136 w 1916113"/>
              <a:gd name="T11" fmla="*/ 1002578 h 2298700"/>
              <a:gd name="T12" fmla="*/ 409050 w 1916113"/>
              <a:gd name="T13" fmla="*/ 701698 h 2298700"/>
              <a:gd name="T14" fmla="*/ 497345 w 1916113"/>
              <a:gd name="T15" fmla="*/ 914639 h 2298700"/>
              <a:gd name="T16" fmla="*/ 446953 w 1916113"/>
              <a:gd name="T17" fmla="*/ 1866404 h 2298700"/>
              <a:gd name="T18" fmla="*/ 399848 w 1916113"/>
              <a:gd name="T19" fmla="*/ 1903027 h 2298700"/>
              <a:gd name="T20" fmla="*/ 340036 w 1916113"/>
              <a:gd name="T21" fmla="*/ 1889430 h 2298700"/>
              <a:gd name="T22" fmla="*/ 313087 w 1916113"/>
              <a:gd name="T23" fmla="*/ 1835701 h 2298700"/>
              <a:gd name="T24" fmla="*/ 277374 w 1916113"/>
              <a:gd name="T25" fmla="*/ 1839429 h 2298700"/>
              <a:gd name="T26" fmla="*/ 226106 w 1916113"/>
              <a:gd name="T27" fmla="*/ 1869912 h 2298700"/>
              <a:gd name="T28" fmla="*/ 168265 w 1916113"/>
              <a:gd name="T29" fmla="*/ 1849298 h 2298700"/>
              <a:gd name="T30" fmla="*/ 148327 w 1916113"/>
              <a:gd name="T31" fmla="*/ 1792280 h 2298700"/>
              <a:gd name="T32" fmla="*/ 170237 w 1916113"/>
              <a:gd name="T33" fmla="*/ 704768 h 2298700"/>
              <a:gd name="T34" fmla="*/ 128171 w 1916113"/>
              <a:gd name="T35" fmla="*/ 1053237 h 2298700"/>
              <a:gd name="T36" fmla="*/ 79531 w 1916113"/>
              <a:gd name="T37" fmla="*/ 1076921 h 2298700"/>
              <a:gd name="T38" fmla="*/ 30674 w 1916113"/>
              <a:gd name="T39" fmla="*/ 1054772 h 2298700"/>
              <a:gd name="T40" fmla="*/ 2191 w 1916113"/>
              <a:gd name="T41" fmla="*/ 756085 h 2298700"/>
              <a:gd name="T42" fmla="*/ 225449 w 1916113"/>
              <a:gd name="T43" fmla="*/ 438975 h 2298700"/>
              <a:gd name="T44" fmla="*/ 1338699 w 1916113"/>
              <a:gd name="T45" fmla="*/ 431078 h 2298700"/>
              <a:gd name="T46" fmla="*/ 1419878 w 1916113"/>
              <a:gd name="T47" fmla="*/ 488519 h 2298700"/>
              <a:gd name="T48" fmla="*/ 1564682 w 1916113"/>
              <a:gd name="T49" fmla="*/ 1085717 h 2298700"/>
              <a:gd name="T50" fmla="*/ 1518609 w 1916113"/>
              <a:gd name="T51" fmla="*/ 1123425 h 2298700"/>
              <a:gd name="T52" fmla="*/ 1458273 w 1916113"/>
              <a:gd name="T53" fmla="*/ 1111586 h 2298700"/>
              <a:gd name="T54" fmla="*/ 1429751 w 1916113"/>
              <a:gd name="T55" fmla="*/ 1058531 h 2298700"/>
              <a:gd name="T56" fmla="*/ 1406055 w 1916113"/>
              <a:gd name="T57" fmla="*/ 1157407 h 2298700"/>
              <a:gd name="T58" fmla="*/ 1421413 w 1916113"/>
              <a:gd name="T59" fmla="*/ 1874307 h 2298700"/>
              <a:gd name="T60" fmla="*/ 1368757 w 1916113"/>
              <a:gd name="T61" fmla="*/ 1904562 h 2298700"/>
              <a:gd name="T62" fmla="*/ 1312151 w 1916113"/>
              <a:gd name="T63" fmla="*/ 1883515 h 2298700"/>
              <a:gd name="T64" fmla="*/ 1226146 w 1916113"/>
              <a:gd name="T65" fmla="*/ 1173849 h 2298700"/>
              <a:gd name="T66" fmla="*/ 1238871 w 1916113"/>
              <a:gd name="T67" fmla="*/ 1845368 h 2298700"/>
              <a:gd name="T68" fmla="*/ 1183144 w 1916113"/>
              <a:gd name="T69" fmla="*/ 1870361 h 2298700"/>
              <a:gd name="T70" fmla="*/ 1129171 w 1916113"/>
              <a:gd name="T71" fmla="*/ 1843614 h 2298700"/>
              <a:gd name="T72" fmla="*/ 1085291 w 1916113"/>
              <a:gd name="T73" fmla="*/ 1016657 h 2298700"/>
              <a:gd name="T74" fmla="*/ 1080025 w 1916113"/>
              <a:gd name="T75" fmla="*/ 691311 h 2298700"/>
              <a:gd name="T76" fmla="*/ 1032854 w 1916113"/>
              <a:gd name="T77" fmla="*/ 915809 h 2298700"/>
              <a:gd name="T78" fmla="*/ 894631 w 1916113"/>
              <a:gd name="T79" fmla="*/ 933786 h 2298700"/>
              <a:gd name="T80" fmla="*/ 868303 w 1916113"/>
              <a:gd name="T81" fmla="*/ 862315 h 2298700"/>
              <a:gd name="T82" fmla="*/ 1118859 w 1916113"/>
              <a:gd name="T83" fmla="*/ 493780 h 2298700"/>
              <a:gd name="T84" fmla="*/ 1135315 w 1916113"/>
              <a:gd name="T85" fmla="*/ 574678 h 2298700"/>
              <a:gd name="T86" fmla="*/ 1197844 w 1916113"/>
              <a:gd name="T87" fmla="*/ 460894 h 2298700"/>
              <a:gd name="T88" fmla="*/ 1204206 w 1916113"/>
              <a:gd name="T89" fmla="*/ 585201 h 2298700"/>
              <a:gd name="T90" fmla="*/ 1244576 w 1916113"/>
              <a:gd name="T91" fmla="*/ 504742 h 2298700"/>
              <a:gd name="T92" fmla="*/ 377356 w 1916113"/>
              <a:gd name="T93" fmla="*/ 438 h 2298700"/>
              <a:gd name="T94" fmla="*/ 484910 w 1916113"/>
              <a:gd name="T95" fmla="*/ 65237 h 2298700"/>
              <a:gd name="T96" fmla="*/ 515358 w 1916113"/>
              <a:gd name="T97" fmla="*/ 236646 h 2298700"/>
              <a:gd name="T98" fmla="*/ 464977 w 1916113"/>
              <a:gd name="T99" fmla="*/ 379378 h 2298700"/>
              <a:gd name="T100" fmla="*/ 400357 w 1916113"/>
              <a:gd name="T101" fmla="*/ 406523 h 2298700"/>
              <a:gd name="T102" fmla="*/ 263889 w 1916113"/>
              <a:gd name="T103" fmla="*/ 320272 h 2298700"/>
              <a:gd name="T104" fmla="*/ 211755 w 1916113"/>
              <a:gd name="T105" fmla="*/ 185420 h 2298700"/>
              <a:gd name="T106" fmla="*/ 260822 w 1916113"/>
              <a:gd name="T107" fmla="*/ 45096 h 2298700"/>
              <a:gd name="T108" fmla="*/ 1246387 w 1916113"/>
              <a:gd name="T109" fmla="*/ 1751 h 2298700"/>
              <a:gd name="T110" fmla="*/ 1359773 w 1916113"/>
              <a:gd name="T111" fmla="*/ 84501 h 2298700"/>
              <a:gd name="T112" fmla="*/ 1371813 w 1916113"/>
              <a:gd name="T113" fmla="*/ 228327 h 2298700"/>
              <a:gd name="T114" fmla="*/ 1284693 w 1916113"/>
              <a:gd name="T115" fmla="*/ 367775 h 2298700"/>
              <a:gd name="T116" fmla="*/ 1168899 w 1916113"/>
              <a:gd name="T117" fmla="*/ 403240 h 2298700"/>
              <a:gd name="T118" fmla="*/ 1102356 w 1916113"/>
              <a:gd name="T119" fmla="*/ 343257 h 2298700"/>
              <a:gd name="T120" fmla="*/ 1076527 w 1916113"/>
              <a:gd name="T121" fmla="*/ 160026 h 2298700"/>
              <a:gd name="T122" fmla="*/ 1138911 w 1916113"/>
              <a:gd name="T123" fmla="*/ 32180 h 22987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916113" h="2298700">
                <a:moveTo>
                  <a:pt x="343782" y="515937"/>
                </a:moveTo>
                <a:lnTo>
                  <a:pt x="346162" y="518054"/>
                </a:lnTo>
                <a:lnTo>
                  <a:pt x="348806" y="520436"/>
                </a:lnTo>
                <a:lnTo>
                  <a:pt x="352773" y="523347"/>
                </a:lnTo>
                <a:lnTo>
                  <a:pt x="358062" y="527051"/>
                </a:lnTo>
                <a:lnTo>
                  <a:pt x="364409" y="531021"/>
                </a:lnTo>
                <a:lnTo>
                  <a:pt x="372078" y="535255"/>
                </a:lnTo>
                <a:lnTo>
                  <a:pt x="380805" y="539488"/>
                </a:lnTo>
                <a:lnTo>
                  <a:pt x="391382" y="543458"/>
                </a:lnTo>
                <a:lnTo>
                  <a:pt x="396936" y="545575"/>
                </a:lnTo>
                <a:lnTo>
                  <a:pt x="402754" y="547427"/>
                </a:lnTo>
                <a:lnTo>
                  <a:pt x="409100" y="549544"/>
                </a:lnTo>
                <a:lnTo>
                  <a:pt x="415712" y="551132"/>
                </a:lnTo>
                <a:lnTo>
                  <a:pt x="422323" y="552720"/>
                </a:lnTo>
                <a:lnTo>
                  <a:pt x="429727" y="554307"/>
                </a:lnTo>
                <a:lnTo>
                  <a:pt x="437396" y="555631"/>
                </a:lnTo>
                <a:lnTo>
                  <a:pt x="445594" y="556689"/>
                </a:lnTo>
                <a:lnTo>
                  <a:pt x="453792" y="558012"/>
                </a:lnTo>
                <a:lnTo>
                  <a:pt x="462254" y="558541"/>
                </a:lnTo>
                <a:lnTo>
                  <a:pt x="471510" y="559071"/>
                </a:lnTo>
                <a:lnTo>
                  <a:pt x="480766" y="559335"/>
                </a:lnTo>
                <a:lnTo>
                  <a:pt x="490550" y="559335"/>
                </a:lnTo>
                <a:lnTo>
                  <a:pt x="500864" y="559071"/>
                </a:lnTo>
                <a:lnTo>
                  <a:pt x="506946" y="560658"/>
                </a:lnTo>
                <a:lnTo>
                  <a:pt x="518317" y="564363"/>
                </a:lnTo>
                <a:lnTo>
                  <a:pt x="531275" y="568862"/>
                </a:lnTo>
                <a:lnTo>
                  <a:pt x="537886" y="570979"/>
                </a:lnTo>
                <a:lnTo>
                  <a:pt x="543175" y="573360"/>
                </a:lnTo>
                <a:lnTo>
                  <a:pt x="547935" y="575477"/>
                </a:lnTo>
                <a:lnTo>
                  <a:pt x="552431" y="577859"/>
                </a:lnTo>
                <a:lnTo>
                  <a:pt x="556662" y="579976"/>
                </a:lnTo>
                <a:lnTo>
                  <a:pt x="561158" y="582622"/>
                </a:lnTo>
                <a:lnTo>
                  <a:pt x="565124" y="585533"/>
                </a:lnTo>
                <a:lnTo>
                  <a:pt x="569356" y="588179"/>
                </a:lnTo>
                <a:lnTo>
                  <a:pt x="572793" y="591354"/>
                </a:lnTo>
                <a:lnTo>
                  <a:pt x="576760" y="594795"/>
                </a:lnTo>
                <a:lnTo>
                  <a:pt x="580198" y="597970"/>
                </a:lnTo>
                <a:lnTo>
                  <a:pt x="583636" y="601675"/>
                </a:lnTo>
                <a:lnTo>
                  <a:pt x="586809" y="605380"/>
                </a:lnTo>
                <a:lnTo>
                  <a:pt x="589718" y="609614"/>
                </a:lnTo>
                <a:lnTo>
                  <a:pt x="592627" y="613847"/>
                </a:lnTo>
                <a:lnTo>
                  <a:pt x="595007" y="618346"/>
                </a:lnTo>
                <a:lnTo>
                  <a:pt x="597387" y="622845"/>
                </a:lnTo>
                <a:lnTo>
                  <a:pt x="599503" y="627872"/>
                </a:lnTo>
                <a:lnTo>
                  <a:pt x="719826" y="937216"/>
                </a:lnTo>
                <a:lnTo>
                  <a:pt x="978456" y="1049681"/>
                </a:lnTo>
                <a:lnTo>
                  <a:pt x="982687" y="1051533"/>
                </a:lnTo>
                <a:lnTo>
                  <a:pt x="986390" y="1053650"/>
                </a:lnTo>
                <a:lnTo>
                  <a:pt x="990356" y="1056032"/>
                </a:lnTo>
                <a:lnTo>
                  <a:pt x="993794" y="1058149"/>
                </a:lnTo>
                <a:lnTo>
                  <a:pt x="996967" y="1060795"/>
                </a:lnTo>
                <a:lnTo>
                  <a:pt x="1000405" y="1063441"/>
                </a:lnTo>
                <a:lnTo>
                  <a:pt x="1003579" y="1066352"/>
                </a:lnTo>
                <a:lnTo>
                  <a:pt x="1006488" y="1068998"/>
                </a:lnTo>
                <a:lnTo>
                  <a:pt x="1009396" y="1072174"/>
                </a:lnTo>
                <a:lnTo>
                  <a:pt x="1012041" y="1075614"/>
                </a:lnTo>
                <a:lnTo>
                  <a:pt x="1014421" y="1078790"/>
                </a:lnTo>
                <a:lnTo>
                  <a:pt x="1016801" y="1082230"/>
                </a:lnTo>
                <a:lnTo>
                  <a:pt x="1018917" y="1085670"/>
                </a:lnTo>
                <a:lnTo>
                  <a:pt x="1020768" y="1089374"/>
                </a:lnTo>
                <a:lnTo>
                  <a:pt x="1022619" y="1093079"/>
                </a:lnTo>
                <a:lnTo>
                  <a:pt x="1024206" y="1097049"/>
                </a:lnTo>
                <a:lnTo>
                  <a:pt x="1025793" y="1100489"/>
                </a:lnTo>
                <a:lnTo>
                  <a:pt x="1026850" y="1104458"/>
                </a:lnTo>
                <a:lnTo>
                  <a:pt x="1027908" y="1108692"/>
                </a:lnTo>
                <a:lnTo>
                  <a:pt x="1028701" y="1112661"/>
                </a:lnTo>
                <a:lnTo>
                  <a:pt x="1029230" y="1116631"/>
                </a:lnTo>
                <a:lnTo>
                  <a:pt x="1029759" y="1120865"/>
                </a:lnTo>
                <a:lnTo>
                  <a:pt x="1030288" y="1125099"/>
                </a:lnTo>
                <a:lnTo>
                  <a:pt x="1030288" y="1129332"/>
                </a:lnTo>
                <a:lnTo>
                  <a:pt x="1029759" y="1133037"/>
                </a:lnTo>
                <a:lnTo>
                  <a:pt x="1029495" y="1137271"/>
                </a:lnTo>
                <a:lnTo>
                  <a:pt x="1028966" y="1141505"/>
                </a:lnTo>
                <a:lnTo>
                  <a:pt x="1028173" y="1145739"/>
                </a:lnTo>
                <a:lnTo>
                  <a:pt x="1027379" y="1149973"/>
                </a:lnTo>
                <a:lnTo>
                  <a:pt x="1026057" y="1154207"/>
                </a:lnTo>
                <a:lnTo>
                  <a:pt x="1024470" y="1158176"/>
                </a:lnTo>
                <a:lnTo>
                  <a:pt x="1022884" y="1162410"/>
                </a:lnTo>
                <a:lnTo>
                  <a:pt x="1021297" y="1166380"/>
                </a:lnTo>
                <a:lnTo>
                  <a:pt x="1019181" y="1170349"/>
                </a:lnTo>
                <a:lnTo>
                  <a:pt x="1017065" y="1173789"/>
                </a:lnTo>
                <a:lnTo>
                  <a:pt x="1014421" y="1177494"/>
                </a:lnTo>
                <a:lnTo>
                  <a:pt x="1012041" y="1180934"/>
                </a:lnTo>
                <a:lnTo>
                  <a:pt x="1009396" y="1184374"/>
                </a:lnTo>
                <a:lnTo>
                  <a:pt x="1006488" y="1187285"/>
                </a:lnTo>
                <a:lnTo>
                  <a:pt x="1003579" y="1190196"/>
                </a:lnTo>
                <a:lnTo>
                  <a:pt x="1000405" y="1193107"/>
                </a:lnTo>
                <a:lnTo>
                  <a:pt x="997232" y="1195753"/>
                </a:lnTo>
                <a:lnTo>
                  <a:pt x="994059" y="1198134"/>
                </a:lnTo>
                <a:lnTo>
                  <a:pt x="990621" y="1200516"/>
                </a:lnTo>
                <a:lnTo>
                  <a:pt x="986918" y="1202633"/>
                </a:lnTo>
                <a:lnTo>
                  <a:pt x="983216" y="1204485"/>
                </a:lnTo>
                <a:lnTo>
                  <a:pt x="979514" y="1206073"/>
                </a:lnTo>
                <a:lnTo>
                  <a:pt x="976076" y="1207925"/>
                </a:lnTo>
                <a:lnTo>
                  <a:pt x="972109" y="1209249"/>
                </a:lnTo>
                <a:lnTo>
                  <a:pt x="968143" y="1210572"/>
                </a:lnTo>
                <a:lnTo>
                  <a:pt x="964176" y="1211630"/>
                </a:lnTo>
                <a:lnTo>
                  <a:pt x="959945" y="1212424"/>
                </a:lnTo>
                <a:lnTo>
                  <a:pt x="955978" y="1213218"/>
                </a:lnTo>
                <a:lnTo>
                  <a:pt x="951747" y="1213482"/>
                </a:lnTo>
                <a:lnTo>
                  <a:pt x="947516" y="1213747"/>
                </a:lnTo>
                <a:lnTo>
                  <a:pt x="943813" y="1213747"/>
                </a:lnTo>
                <a:lnTo>
                  <a:pt x="939582" y="1213747"/>
                </a:lnTo>
                <a:lnTo>
                  <a:pt x="935351" y="1213482"/>
                </a:lnTo>
                <a:lnTo>
                  <a:pt x="931120" y="1212953"/>
                </a:lnTo>
                <a:lnTo>
                  <a:pt x="926889" y="1212159"/>
                </a:lnTo>
                <a:lnTo>
                  <a:pt x="922658" y="1210836"/>
                </a:lnTo>
                <a:lnTo>
                  <a:pt x="918691" y="1209778"/>
                </a:lnTo>
                <a:lnTo>
                  <a:pt x="914460" y="1208455"/>
                </a:lnTo>
                <a:lnTo>
                  <a:pt x="910229" y="1206867"/>
                </a:lnTo>
                <a:lnTo>
                  <a:pt x="644194" y="1090962"/>
                </a:lnTo>
                <a:lnTo>
                  <a:pt x="629914" y="1083288"/>
                </a:lnTo>
                <a:lnTo>
                  <a:pt x="618807" y="1076937"/>
                </a:lnTo>
                <a:lnTo>
                  <a:pt x="611138" y="1072174"/>
                </a:lnTo>
                <a:lnTo>
                  <a:pt x="608229" y="1070322"/>
                </a:lnTo>
                <a:lnTo>
                  <a:pt x="605849" y="1068205"/>
                </a:lnTo>
                <a:lnTo>
                  <a:pt x="603469" y="1066088"/>
                </a:lnTo>
                <a:lnTo>
                  <a:pt x="601618" y="1063971"/>
                </a:lnTo>
                <a:lnTo>
                  <a:pt x="599767" y="1061854"/>
                </a:lnTo>
                <a:lnTo>
                  <a:pt x="598180" y="1059472"/>
                </a:lnTo>
                <a:lnTo>
                  <a:pt x="595007" y="1053915"/>
                </a:lnTo>
                <a:lnTo>
                  <a:pt x="591040" y="1046770"/>
                </a:lnTo>
                <a:lnTo>
                  <a:pt x="582842" y="1030364"/>
                </a:lnTo>
                <a:lnTo>
                  <a:pt x="569885" y="1004166"/>
                </a:lnTo>
                <a:lnTo>
                  <a:pt x="537093" y="936952"/>
                </a:lnTo>
                <a:lnTo>
                  <a:pt x="493724" y="846715"/>
                </a:lnTo>
                <a:lnTo>
                  <a:pt x="504302" y="881116"/>
                </a:lnTo>
                <a:lnTo>
                  <a:pt x="515937" y="917105"/>
                </a:lnTo>
                <a:lnTo>
                  <a:pt x="529688" y="958915"/>
                </a:lnTo>
                <a:lnTo>
                  <a:pt x="537093" y="980615"/>
                </a:lnTo>
                <a:lnTo>
                  <a:pt x="544233" y="1002049"/>
                </a:lnTo>
                <a:lnTo>
                  <a:pt x="551638" y="1022160"/>
                </a:lnTo>
                <a:lnTo>
                  <a:pt x="558778" y="1041213"/>
                </a:lnTo>
                <a:lnTo>
                  <a:pt x="565653" y="1057884"/>
                </a:lnTo>
                <a:lnTo>
                  <a:pt x="571736" y="1071909"/>
                </a:lnTo>
                <a:lnTo>
                  <a:pt x="574645" y="1077466"/>
                </a:lnTo>
                <a:lnTo>
                  <a:pt x="577025" y="1082230"/>
                </a:lnTo>
                <a:lnTo>
                  <a:pt x="579405" y="1086199"/>
                </a:lnTo>
                <a:lnTo>
                  <a:pt x="581520" y="1089110"/>
                </a:lnTo>
                <a:lnTo>
                  <a:pt x="584165" y="1091491"/>
                </a:lnTo>
                <a:lnTo>
                  <a:pt x="586545" y="1094138"/>
                </a:lnTo>
                <a:lnTo>
                  <a:pt x="589718" y="1096255"/>
                </a:lnTo>
                <a:lnTo>
                  <a:pt x="593156" y="1098901"/>
                </a:lnTo>
                <a:lnTo>
                  <a:pt x="600296" y="1103664"/>
                </a:lnTo>
                <a:lnTo>
                  <a:pt x="608494" y="1108427"/>
                </a:lnTo>
                <a:lnTo>
                  <a:pt x="607701" y="1171407"/>
                </a:lnTo>
                <a:lnTo>
                  <a:pt x="606907" y="1230683"/>
                </a:lnTo>
                <a:lnTo>
                  <a:pt x="604527" y="1333092"/>
                </a:lnTo>
                <a:lnTo>
                  <a:pt x="602940" y="1403482"/>
                </a:lnTo>
                <a:lnTo>
                  <a:pt x="602147" y="1429415"/>
                </a:lnTo>
                <a:lnTo>
                  <a:pt x="596594" y="1429415"/>
                </a:lnTo>
                <a:lnTo>
                  <a:pt x="584694" y="1738758"/>
                </a:lnTo>
                <a:lnTo>
                  <a:pt x="584694" y="1741934"/>
                </a:lnTo>
                <a:lnTo>
                  <a:pt x="548729" y="2219313"/>
                </a:lnTo>
                <a:lnTo>
                  <a:pt x="548200" y="2223812"/>
                </a:lnTo>
                <a:lnTo>
                  <a:pt x="547671" y="2228046"/>
                </a:lnTo>
                <a:lnTo>
                  <a:pt x="546878" y="2232280"/>
                </a:lnTo>
                <a:lnTo>
                  <a:pt x="545555" y="2236514"/>
                </a:lnTo>
                <a:lnTo>
                  <a:pt x="544498" y="2240483"/>
                </a:lnTo>
                <a:lnTo>
                  <a:pt x="542911" y="2244453"/>
                </a:lnTo>
                <a:lnTo>
                  <a:pt x="541589" y="2248157"/>
                </a:lnTo>
                <a:lnTo>
                  <a:pt x="539473" y="2252127"/>
                </a:lnTo>
                <a:lnTo>
                  <a:pt x="537622" y="2255831"/>
                </a:lnTo>
                <a:lnTo>
                  <a:pt x="535242" y="2259271"/>
                </a:lnTo>
                <a:lnTo>
                  <a:pt x="533126" y="2262712"/>
                </a:lnTo>
                <a:lnTo>
                  <a:pt x="530482" y="2265887"/>
                </a:lnTo>
                <a:lnTo>
                  <a:pt x="528102" y="2269062"/>
                </a:lnTo>
                <a:lnTo>
                  <a:pt x="525193" y="2272238"/>
                </a:lnTo>
                <a:lnTo>
                  <a:pt x="522284" y="2275149"/>
                </a:lnTo>
                <a:lnTo>
                  <a:pt x="519375" y="2277795"/>
                </a:lnTo>
                <a:lnTo>
                  <a:pt x="515937" y="2280706"/>
                </a:lnTo>
                <a:lnTo>
                  <a:pt x="512764" y="2282823"/>
                </a:lnTo>
                <a:lnTo>
                  <a:pt x="509590" y="2285204"/>
                </a:lnTo>
                <a:lnTo>
                  <a:pt x="505888" y="2287321"/>
                </a:lnTo>
                <a:lnTo>
                  <a:pt x="502186" y="2289174"/>
                </a:lnTo>
                <a:lnTo>
                  <a:pt x="498484" y="2291026"/>
                </a:lnTo>
                <a:lnTo>
                  <a:pt x="494517" y="2292614"/>
                </a:lnTo>
                <a:lnTo>
                  <a:pt x="490550" y="2294202"/>
                </a:lnTo>
                <a:lnTo>
                  <a:pt x="486848" y="2295525"/>
                </a:lnTo>
                <a:lnTo>
                  <a:pt x="482617" y="2296319"/>
                </a:lnTo>
                <a:lnTo>
                  <a:pt x="478650" y="2297112"/>
                </a:lnTo>
                <a:lnTo>
                  <a:pt x="474419" y="2297906"/>
                </a:lnTo>
                <a:lnTo>
                  <a:pt x="470188" y="2298171"/>
                </a:lnTo>
                <a:lnTo>
                  <a:pt x="465692" y="2298700"/>
                </a:lnTo>
                <a:lnTo>
                  <a:pt x="461461" y="2298700"/>
                </a:lnTo>
                <a:lnTo>
                  <a:pt x="456965" y="2298171"/>
                </a:lnTo>
                <a:lnTo>
                  <a:pt x="452470" y="2297906"/>
                </a:lnTo>
                <a:lnTo>
                  <a:pt x="448239" y="2297112"/>
                </a:lnTo>
                <a:lnTo>
                  <a:pt x="444007" y="2296319"/>
                </a:lnTo>
                <a:lnTo>
                  <a:pt x="439776" y="2295260"/>
                </a:lnTo>
                <a:lnTo>
                  <a:pt x="435810" y="2294202"/>
                </a:lnTo>
                <a:lnTo>
                  <a:pt x="432107" y="2292614"/>
                </a:lnTo>
                <a:lnTo>
                  <a:pt x="428141" y="2291026"/>
                </a:lnTo>
                <a:lnTo>
                  <a:pt x="424174" y="2288909"/>
                </a:lnTo>
                <a:lnTo>
                  <a:pt x="420472" y="2287057"/>
                </a:lnTo>
                <a:lnTo>
                  <a:pt x="417034" y="2285204"/>
                </a:lnTo>
                <a:lnTo>
                  <a:pt x="413860" y="2282558"/>
                </a:lnTo>
                <a:lnTo>
                  <a:pt x="410423" y="2279912"/>
                </a:lnTo>
                <a:lnTo>
                  <a:pt x="407249" y="2277530"/>
                </a:lnTo>
                <a:lnTo>
                  <a:pt x="404076" y="2274620"/>
                </a:lnTo>
                <a:lnTo>
                  <a:pt x="401431" y="2271973"/>
                </a:lnTo>
                <a:lnTo>
                  <a:pt x="398523" y="2268798"/>
                </a:lnTo>
                <a:lnTo>
                  <a:pt x="395878" y="2265622"/>
                </a:lnTo>
                <a:lnTo>
                  <a:pt x="393498" y="2262447"/>
                </a:lnTo>
                <a:lnTo>
                  <a:pt x="391382" y="2259007"/>
                </a:lnTo>
                <a:lnTo>
                  <a:pt x="389002" y="2255302"/>
                </a:lnTo>
                <a:lnTo>
                  <a:pt x="387151" y="2251597"/>
                </a:lnTo>
                <a:lnTo>
                  <a:pt x="385300" y="2247893"/>
                </a:lnTo>
                <a:lnTo>
                  <a:pt x="383713" y="2244188"/>
                </a:lnTo>
                <a:lnTo>
                  <a:pt x="382391" y="2240219"/>
                </a:lnTo>
                <a:lnTo>
                  <a:pt x="380805" y="2236249"/>
                </a:lnTo>
                <a:lnTo>
                  <a:pt x="380011" y="2232280"/>
                </a:lnTo>
                <a:lnTo>
                  <a:pt x="379218" y="2228046"/>
                </a:lnTo>
                <a:lnTo>
                  <a:pt x="378424" y="2223812"/>
                </a:lnTo>
                <a:lnTo>
                  <a:pt x="378160" y="2219578"/>
                </a:lnTo>
                <a:lnTo>
                  <a:pt x="377896" y="2215079"/>
                </a:lnTo>
                <a:lnTo>
                  <a:pt x="377896" y="2210845"/>
                </a:lnTo>
                <a:lnTo>
                  <a:pt x="378160" y="2206347"/>
                </a:lnTo>
                <a:lnTo>
                  <a:pt x="413860" y="1730820"/>
                </a:lnTo>
                <a:lnTo>
                  <a:pt x="425232" y="1429415"/>
                </a:lnTo>
                <a:lnTo>
                  <a:pt x="405927" y="1429415"/>
                </a:lnTo>
                <a:lnTo>
                  <a:pt x="394291" y="1735054"/>
                </a:lnTo>
                <a:lnTo>
                  <a:pt x="394027" y="1740611"/>
                </a:lnTo>
                <a:lnTo>
                  <a:pt x="349071" y="2180149"/>
                </a:lnTo>
                <a:lnTo>
                  <a:pt x="348542" y="2184119"/>
                </a:lnTo>
                <a:lnTo>
                  <a:pt x="347749" y="2188617"/>
                </a:lnTo>
                <a:lnTo>
                  <a:pt x="346955" y="2192851"/>
                </a:lnTo>
                <a:lnTo>
                  <a:pt x="345897" y="2196820"/>
                </a:lnTo>
                <a:lnTo>
                  <a:pt x="344311" y="2201054"/>
                </a:lnTo>
                <a:lnTo>
                  <a:pt x="342724" y="2205024"/>
                </a:lnTo>
                <a:lnTo>
                  <a:pt x="341137" y="2208728"/>
                </a:lnTo>
                <a:lnTo>
                  <a:pt x="339022" y="2212433"/>
                </a:lnTo>
                <a:lnTo>
                  <a:pt x="337171" y="2215873"/>
                </a:lnTo>
                <a:lnTo>
                  <a:pt x="334791" y="2219578"/>
                </a:lnTo>
                <a:lnTo>
                  <a:pt x="332411" y="2223018"/>
                </a:lnTo>
                <a:lnTo>
                  <a:pt x="329766" y="2226194"/>
                </a:lnTo>
                <a:lnTo>
                  <a:pt x="327122" y="2229104"/>
                </a:lnTo>
                <a:lnTo>
                  <a:pt x="324213" y="2232280"/>
                </a:lnTo>
                <a:lnTo>
                  <a:pt x="321039" y="2235191"/>
                </a:lnTo>
                <a:lnTo>
                  <a:pt x="318130" y="2237572"/>
                </a:lnTo>
                <a:lnTo>
                  <a:pt x="314957" y="2240219"/>
                </a:lnTo>
                <a:lnTo>
                  <a:pt x="311519" y="2242600"/>
                </a:lnTo>
                <a:lnTo>
                  <a:pt x="307817" y="2244717"/>
                </a:lnTo>
                <a:lnTo>
                  <a:pt x="304644" y="2246834"/>
                </a:lnTo>
                <a:lnTo>
                  <a:pt x="300941" y="2248687"/>
                </a:lnTo>
                <a:lnTo>
                  <a:pt x="296975" y="2250274"/>
                </a:lnTo>
                <a:lnTo>
                  <a:pt x="293008" y="2251862"/>
                </a:lnTo>
                <a:lnTo>
                  <a:pt x="289041" y="2253185"/>
                </a:lnTo>
                <a:lnTo>
                  <a:pt x="285074" y="2254244"/>
                </a:lnTo>
                <a:lnTo>
                  <a:pt x="281108" y="2255302"/>
                </a:lnTo>
                <a:lnTo>
                  <a:pt x="277141" y="2255831"/>
                </a:lnTo>
                <a:lnTo>
                  <a:pt x="272910" y="2256361"/>
                </a:lnTo>
                <a:lnTo>
                  <a:pt x="268414" y="2256625"/>
                </a:lnTo>
                <a:lnTo>
                  <a:pt x="264183" y="2256890"/>
                </a:lnTo>
                <a:lnTo>
                  <a:pt x="259688" y="2256625"/>
                </a:lnTo>
                <a:lnTo>
                  <a:pt x="255456" y="2256361"/>
                </a:lnTo>
                <a:lnTo>
                  <a:pt x="250961" y="2255831"/>
                </a:lnTo>
                <a:lnTo>
                  <a:pt x="246730" y="2255037"/>
                </a:lnTo>
                <a:lnTo>
                  <a:pt x="242498" y="2254244"/>
                </a:lnTo>
                <a:lnTo>
                  <a:pt x="238267" y="2253185"/>
                </a:lnTo>
                <a:lnTo>
                  <a:pt x="234301" y="2251597"/>
                </a:lnTo>
                <a:lnTo>
                  <a:pt x="230334" y="2250010"/>
                </a:lnTo>
                <a:lnTo>
                  <a:pt x="226632" y="2248157"/>
                </a:lnTo>
                <a:lnTo>
                  <a:pt x="222929" y="2246305"/>
                </a:lnTo>
                <a:lnTo>
                  <a:pt x="219227" y="2244453"/>
                </a:lnTo>
                <a:lnTo>
                  <a:pt x="215789" y="2242071"/>
                </a:lnTo>
                <a:lnTo>
                  <a:pt x="212616" y="2239689"/>
                </a:lnTo>
                <a:lnTo>
                  <a:pt x="209442" y="2237043"/>
                </a:lnTo>
                <a:lnTo>
                  <a:pt x="206269" y="2234132"/>
                </a:lnTo>
                <a:lnTo>
                  <a:pt x="203096" y="2231486"/>
                </a:lnTo>
                <a:lnTo>
                  <a:pt x="200451" y="2228575"/>
                </a:lnTo>
                <a:lnTo>
                  <a:pt x="197542" y="2225135"/>
                </a:lnTo>
                <a:lnTo>
                  <a:pt x="195427" y="2222224"/>
                </a:lnTo>
                <a:lnTo>
                  <a:pt x="192782" y="2218784"/>
                </a:lnTo>
                <a:lnTo>
                  <a:pt x="190667" y="2215079"/>
                </a:lnTo>
                <a:lnTo>
                  <a:pt x="188551" y="2211904"/>
                </a:lnTo>
                <a:lnTo>
                  <a:pt x="186700" y="2208199"/>
                </a:lnTo>
                <a:lnTo>
                  <a:pt x="184849" y="2204230"/>
                </a:lnTo>
                <a:lnTo>
                  <a:pt x="183527" y="2200261"/>
                </a:lnTo>
                <a:lnTo>
                  <a:pt x="182204" y="2196291"/>
                </a:lnTo>
                <a:lnTo>
                  <a:pt x="181147" y="2192322"/>
                </a:lnTo>
                <a:lnTo>
                  <a:pt x="180089" y="2188088"/>
                </a:lnTo>
                <a:lnTo>
                  <a:pt x="179295" y="2184119"/>
                </a:lnTo>
                <a:lnTo>
                  <a:pt x="178767" y="2180149"/>
                </a:lnTo>
                <a:lnTo>
                  <a:pt x="178502" y="2175651"/>
                </a:lnTo>
                <a:lnTo>
                  <a:pt x="178502" y="2171417"/>
                </a:lnTo>
                <a:lnTo>
                  <a:pt x="178502" y="2166918"/>
                </a:lnTo>
                <a:lnTo>
                  <a:pt x="179031" y="2162684"/>
                </a:lnTo>
                <a:lnTo>
                  <a:pt x="223458" y="1726057"/>
                </a:lnTo>
                <a:lnTo>
                  <a:pt x="235887" y="1398718"/>
                </a:lnTo>
                <a:lnTo>
                  <a:pt x="215525" y="1394749"/>
                </a:lnTo>
                <a:lnTo>
                  <a:pt x="216318" y="1318273"/>
                </a:lnTo>
                <a:lnTo>
                  <a:pt x="217905" y="1242591"/>
                </a:lnTo>
                <a:lnTo>
                  <a:pt x="219227" y="1168232"/>
                </a:lnTo>
                <a:lnTo>
                  <a:pt x="221078" y="1095461"/>
                </a:lnTo>
                <a:lnTo>
                  <a:pt x="223458" y="1025071"/>
                </a:lnTo>
                <a:lnTo>
                  <a:pt x="225838" y="957328"/>
                </a:lnTo>
                <a:lnTo>
                  <a:pt x="228483" y="892760"/>
                </a:lnTo>
                <a:lnTo>
                  <a:pt x="231392" y="831897"/>
                </a:lnTo>
                <a:lnTo>
                  <a:pt x="230863" y="832691"/>
                </a:lnTo>
                <a:lnTo>
                  <a:pt x="239061" y="687413"/>
                </a:lnTo>
                <a:lnTo>
                  <a:pt x="235094" y="707524"/>
                </a:lnTo>
                <a:lnTo>
                  <a:pt x="225309" y="757538"/>
                </a:lnTo>
                <a:lnTo>
                  <a:pt x="218963" y="788234"/>
                </a:lnTo>
                <a:lnTo>
                  <a:pt x="212087" y="819724"/>
                </a:lnTo>
                <a:lnTo>
                  <a:pt x="205476" y="850420"/>
                </a:lnTo>
                <a:lnTo>
                  <a:pt x="198865" y="877676"/>
                </a:lnTo>
                <a:lnTo>
                  <a:pt x="153644" y="951771"/>
                </a:lnTo>
                <a:lnTo>
                  <a:pt x="170833" y="1218246"/>
                </a:lnTo>
                <a:lnTo>
                  <a:pt x="171098" y="1222215"/>
                </a:lnTo>
                <a:lnTo>
                  <a:pt x="171098" y="1226184"/>
                </a:lnTo>
                <a:lnTo>
                  <a:pt x="170833" y="1230154"/>
                </a:lnTo>
                <a:lnTo>
                  <a:pt x="170304" y="1233594"/>
                </a:lnTo>
                <a:lnTo>
                  <a:pt x="169775" y="1237563"/>
                </a:lnTo>
                <a:lnTo>
                  <a:pt x="168982" y="1241268"/>
                </a:lnTo>
                <a:lnTo>
                  <a:pt x="168189" y="1244973"/>
                </a:lnTo>
                <a:lnTo>
                  <a:pt x="167131" y="1248413"/>
                </a:lnTo>
                <a:lnTo>
                  <a:pt x="165544" y="1251588"/>
                </a:lnTo>
                <a:lnTo>
                  <a:pt x="164222" y="1255293"/>
                </a:lnTo>
                <a:lnTo>
                  <a:pt x="162635" y="1258468"/>
                </a:lnTo>
                <a:lnTo>
                  <a:pt x="160784" y="1261908"/>
                </a:lnTo>
                <a:lnTo>
                  <a:pt x="158933" y="1264819"/>
                </a:lnTo>
                <a:lnTo>
                  <a:pt x="156817" y="1267995"/>
                </a:lnTo>
                <a:lnTo>
                  <a:pt x="154702" y="1270906"/>
                </a:lnTo>
                <a:lnTo>
                  <a:pt x="152057" y="1273552"/>
                </a:lnTo>
                <a:lnTo>
                  <a:pt x="149942" y="1276198"/>
                </a:lnTo>
                <a:lnTo>
                  <a:pt x="147033" y="1278844"/>
                </a:lnTo>
                <a:lnTo>
                  <a:pt x="144653" y="1281226"/>
                </a:lnTo>
                <a:lnTo>
                  <a:pt x="141479" y="1283607"/>
                </a:lnTo>
                <a:lnTo>
                  <a:pt x="138570" y="1285724"/>
                </a:lnTo>
                <a:lnTo>
                  <a:pt x="135662" y="1287841"/>
                </a:lnTo>
                <a:lnTo>
                  <a:pt x="132488" y="1289694"/>
                </a:lnTo>
                <a:lnTo>
                  <a:pt x="129050" y="1291282"/>
                </a:lnTo>
                <a:lnTo>
                  <a:pt x="125877" y="1292869"/>
                </a:lnTo>
                <a:lnTo>
                  <a:pt x="122439" y="1294457"/>
                </a:lnTo>
                <a:lnTo>
                  <a:pt x="118737" y="1295780"/>
                </a:lnTo>
                <a:lnTo>
                  <a:pt x="115035" y="1296574"/>
                </a:lnTo>
                <a:lnTo>
                  <a:pt x="111332" y="1297632"/>
                </a:lnTo>
                <a:lnTo>
                  <a:pt x="107895" y="1298426"/>
                </a:lnTo>
                <a:lnTo>
                  <a:pt x="103928" y="1298956"/>
                </a:lnTo>
                <a:lnTo>
                  <a:pt x="99961" y="1299485"/>
                </a:lnTo>
                <a:lnTo>
                  <a:pt x="95994" y="1299485"/>
                </a:lnTo>
                <a:lnTo>
                  <a:pt x="92028" y="1299485"/>
                </a:lnTo>
                <a:lnTo>
                  <a:pt x="88325" y="1299220"/>
                </a:lnTo>
                <a:lnTo>
                  <a:pt x="84359" y="1298956"/>
                </a:lnTo>
                <a:lnTo>
                  <a:pt x="80921" y="1298162"/>
                </a:lnTo>
                <a:lnTo>
                  <a:pt x="77219" y="1297368"/>
                </a:lnTo>
                <a:lnTo>
                  <a:pt x="73516" y="1296309"/>
                </a:lnTo>
                <a:lnTo>
                  <a:pt x="70079" y="1295251"/>
                </a:lnTo>
                <a:lnTo>
                  <a:pt x="66641" y="1294192"/>
                </a:lnTo>
                <a:lnTo>
                  <a:pt x="63203" y="1292340"/>
                </a:lnTo>
                <a:lnTo>
                  <a:pt x="59765" y="1291017"/>
                </a:lnTo>
                <a:lnTo>
                  <a:pt x="56592" y="1289165"/>
                </a:lnTo>
                <a:lnTo>
                  <a:pt x="53683" y="1287048"/>
                </a:lnTo>
                <a:lnTo>
                  <a:pt x="50509" y="1285195"/>
                </a:lnTo>
                <a:lnTo>
                  <a:pt x="47601" y="1282814"/>
                </a:lnTo>
                <a:lnTo>
                  <a:pt x="44956" y="1280697"/>
                </a:lnTo>
                <a:lnTo>
                  <a:pt x="42047" y="1278050"/>
                </a:lnTo>
                <a:lnTo>
                  <a:pt x="39667" y="1275669"/>
                </a:lnTo>
                <a:lnTo>
                  <a:pt x="37023" y="1272758"/>
                </a:lnTo>
                <a:lnTo>
                  <a:pt x="34907" y="1269847"/>
                </a:lnTo>
                <a:lnTo>
                  <a:pt x="32527" y="1266936"/>
                </a:lnTo>
                <a:lnTo>
                  <a:pt x="30676" y="1264025"/>
                </a:lnTo>
                <a:lnTo>
                  <a:pt x="28825" y="1260585"/>
                </a:lnTo>
                <a:lnTo>
                  <a:pt x="26974" y="1257674"/>
                </a:lnTo>
                <a:lnTo>
                  <a:pt x="25651" y="1254234"/>
                </a:lnTo>
                <a:lnTo>
                  <a:pt x="24065" y="1250530"/>
                </a:lnTo>
                <a:lnTo>
                  <a:pt x="22742" y="1247090"/>
                </a:lnTo>
                <a:lnTo>
                  <a:pt x="21685" y="1243649"/>
                </a:lnTo>
                <a:lnTo>
                  <a:pt x="20891" y="1239945"/>
                </a:lnTo>
                <a:lnTo>
                  <a:pt x="19834" y="1235975"/>
                </a:lnTo>
                <a:lnTo>
                  <a:pt x="19305" y="1232271"/>
                </a:lnTo>
                <a:lnTo>
                  <a:pt x="19040" y="1228301"/>
                </a:lnTo>
                <a:lnTo>
                  <a:pt x="0" y="936423"/>
                </a:lnTo>
                <a:lnTo>
                  <a:pt x="0" y="930336"/>
                </a:lnTo>
                <a:lnTo>
                  <a:pt x="264" y="924514"/>
                </a:lnTo>
                <a:lnTo>
                  <a:pt x="1058" y="918164"/>
                </a:lnTo>
                <a:lnTo>
                  <a:pt x="2644" y="912342"/>
                </a:lnTo>
                <a:lnTo>
                  <a:pt x="4231" y="906520"/>
                </a:lnTo>
                <a:lnTo>
                  <a:pt x="6347" y="900963"/>
                </a:lnTo>
                <a:lnTo>
                  <a:pt x="8991" y="895406"/>
                </a:lnTo>
                <a:lnTo>
                  <a:pt x="12165" y="890114"/>
                </a:lnTo>
                <a:lnTo>
                  <a:pt x="221343" y="566480"/>
                </a:lnTo>
                <a:lnTo>
                  <a:pt x="223723" y="562775"/>
                </a:lnTo>
                <a:lnTo>
                  <a:pt x="226632" y="559071"/>
                </a:lnTo>
                <a:lnTo>
                  <a:pt x="229276" y="555366"/>
                </a:lnTo>
                <a:lnTo>
                  <a:pt x="232714" y="551926"/>
                </a:lnTo>
                <a:lnTo>
                  <a:pt x="235887" y="549015"/>
                </a:lnTo>
                <a:lnTo>
                  <a:pt x="239325" y="546104"/>
                </a:lnTo>
                <a:lnTo>
                  <a:pt x="243027" y="543458"/>
                </a:lnTo>
                <a:lnTo>
                  <a:pt x="246994" y="541076"/>
                </a:lnTo>
                <a:lnTo>
                  <a:pt x="250961" y="538695"/>
                </a:lnTo>
                <a:lnTo>
                  <a:pt x="254927" y="536578"/>
                </a:lnTo>
                <a:lnTo>
                  <a:pt x="259159" y="534461"/>
                </a:lnTo>
                <a:lnTo>
                  <a:pt x="263390" y="532873"/>
                </a:lnTo>
                <a:lnTo>
                  <a:pt x="272117" y="529697"/>
                </a:lnTo>
                <a:lnTo>
                  <a:pt x="281108" y="527051"/>
                </a:lnTo>
                <a:lnTo>
                  <a:pt x="289835" y="524670"/>
                </a:lnTo>
                <a:lnTo>
                  <a:pt x="298826" y="523082"/>
                </a:lnTo>
                <a:lnTo>
                  <a:pt x="307288" y="521759"/>
                </a:lnTo>
                <a:lnTo>
                  <a:pt x="315750" y="520171"/>
                </a:lnTo>
                <a:lnTo>
                  <a:pt x="331353" y="518054"/>
                </a:lnTo>
                <a:lnTo>
                  <a:pt x="337964" y="517260"/>
                </a:lnTo>
                <a:lnTo>
                  <a:pt x="343782" y="515937"/>
                </a:lnTo>
                <a:close/>
                <a:moveTo>
                  <a:pt x="1562847" y="501650"/>
                </a:moveTo>
                <a:lnTo>
                  <a:pt x="1563112" y="501650"/>
                </a:lnTo>
                <a:lnTo>
                  <a:pt x="1565230" y="501650"/>
                </a:lnTo>
                <a:lnTo>
                  <a:pt x="1567878" y="502179"/>
                </a:lnTo>
                <a:lnTo>
                  <a:pt x="1573969" y="503502"/>
                </a:lnTo>
                <a:lnTo>
                  <a:pt x="1580854" y="505618"/>
                </a:lnTo>
                <a:lnTo>
                  <a:pt x="1588534" y="508528"/>
                </a:lnTo>
                <a:lnTo>
                  <a:pt x="1597273" y="511703"/>
                </a:lnTo>
                <a:lnTo>
                  <a:pt x="1606277" y="515936"/>
                </a:lnTo>
                <a:lnTo>
                  <a:pt x="1615810" y="520168"/>
                </a:lnTo>
                <a:lnTo>
                  <a:pt x="1625609" y="524930"/>
                </a:lnTo>
                <a:lnTo>
                  <a:pt x="1635407" y="529956"/>
                </a:lnTo>
                <a:lnTo>
                  <a:pt x="1644940" y="535512"/>
                </a:lnTo>
                <a:lnTo>
                  <a:pt x="1663477" y="545829"/>
                </a:lnTo>
                <a:lnTo>
                  <a:pt x="1671952" y="550855"/>
                </a:lnTo>
                <a:lnTo>
                  <a:pt x="1679367" y="555617"/>
                </a:lnTo>
                <a:lnTo>
                  <a:pt x="1686517" y="560114"/>
                </a:lnTo>
                <a:lnTo>
                  <a:pt x="1692343" y="564083"/>
                </a:lnTo>
                <a:lnTo>
                  <a:pt x="1695256" y="566199"/>
                </a:lnTo>
                <a:lnTo>
                  <a:pt x="1697639" y="568580"/>
                </a:lnTo>
                <a:lnTo>
                  <a:pt x="1700287" y="570961"/>
                </a:lnTo>
                <a:lnTo>
                  <a:pt x="1702670" y="573871"/>
                </a:lnTo>
                <a:lnTo>
                  <a:pt x="1705054" y="576781"/>
                </a:lnTo>
                <a:lnTo>
                  <a:pt x="1707172" y="579691"/>
                </a:lnTo>
                <a:lnTo>
                  <a:pt x="1709291" y="583130"/>
                </a:lnTo>
                <a:lnTo>
                  <a:pt x="1711145" y="586569"/>
                </a:lnTo>
                <a:lnTo>
                  <a:pt x="1712733" y="588156"/>
                </a:lnTo>
                <a:lnTo>
                  <a:pt x="1713793" y="589479"/>
                </a:lnTo>
                <a:lnTo>
                  <a:pt x="1899430" y="841590"/>
                </a:lnTo>
                <a:lnTo>
                  <a:pt x="1903667" y="847674"/>
                </a:lnTo>
                <a:lnTo>
                  <a:pt x="1907109" y="854023"/>
                </a:lnTo>
                <a:lnTo>
                  <a:pt x="1910287" y="860901"/>
                </a:lnTo>
                <a:lnTo>
                  <a:pt x="1912406" y="867515"/>
                </a:lnTo>
                <a:lnTo>
                  <a:pt x="1914524" y="874658"/>
                </a:lnTo>
                <a:lnTo>
                  <a:pt x="1915584" y="881800"/>
                </a:lnTo>
                <a:lnTo>
                  <a:pt x="1916113" y="889208"/>
                </a:lnTo>
                <a:lnTo>
                  <a:pt x="1916113" y="896615"/>
                </a:lnTo>
                <a:lnTo>
                  <a:pt x="1897046" y="1277030"/>
                </a:lnTo>
                <a:lnTo>
                  <a:pt x="1896781" y="1281527"/>
                </a:lnTo>
                <a:lnTo>
                  <a:pt x="1896252" y="1285760"/>
                </a:lnTo>
                <a:lnTo>
                  <a:pt x="1895457" y="1290257"/>
                </a:lnTo>
                <a:lnTo>
                  <a:pt x="1894398" y="1294225"/>
                </a:lnTo>
                <a:lnTo>
                  <a:pt x="1893339" y="1298458"/>
                </a:lnTo>
                <a:lnTo>
                  <a:pt x="1892015" y="1302161"/>
                </a:lnTo>
                <a:lnTo>
                  <a:pt x="1890161" y="1306130"/>
                </a:lnTo>
                <a:lnTo>
                  <a:pt x="1888572" y="1310098"/>
                </a:lnTo>
                <a:lnTo>
                  <a:pt x="1886718" y="1313801"/>
                </a:lnTo>
                <a:lnTo>
                  <a:pt x="1884600" y="1317505"/>
                </a:lnTo>
                <a:lnTo>
                  <a:pt x="1882481" y="1320680"/>
                </a:lnTo>
                <a:lnTo>
                  <a:pt x="1880098" y="1324119"/>
                </a:lnTo>
                <a:lnTo>
                  <a:pt x="1877450" y="1327558"/>
                </a:lnTo>
                <a:lnTo>
                  <a:pt x="1874802" y="1330732"/>
                </a:lnTo>
                <a:lnTo>
                  <a:pt x="1871889" y="1333378"/>
                </a:lnTo>
                <a:lnTo>
                  <a:pt x="1868976" y="1336288"/>
                </a:lnTo>
                <a:lnTo>
                  <a:pt x="1865798" y="1338933"/>
                </a:lnTo>
                <a:lnTo>
                  <a:pt x="1862355" y="1341579"/>
                </a:lnTo>
                <a:lnTo>
                  <a:pt x="1859442" y="1343959"/>
                </a:lnTo>
                <a:lnTo>
                  <a:pt x="1855735" y="1346076"/>
                </a:lnTo>
                <a:lnTo>
                  <a:pt x="1852027" y="1348192"/>
                </a:lnTo>
                <a:lnTo>
                  <a:pt x="1848320" y="1350044"/>
                </a:lnTo>
                <a:lnTo>
                  <a:pt x="1844612" y="1351631"/>
                </a:lnTo>
                <a:lnTo>
                  <a:pt x="1840905" y="1353483"/>
                </a:lnTo>
                <a:lnTo>
                  <a:pt x="1836933" y="1354541"/>
                </a:lnTo>
                <a:lnTo>
                  <a:pt x="1832961" y="1355599"/>
                </a:lnTo>
                <a:lnTo>
                  <a:pt x="1828723" y="1356658"/>
                </a:lnTo>
                <a:lnTo>
                  <a:pt x="1824486" y="1357716"/>
                </a:lnTo>
                <a:lnTo>
                  <a:pt x="1820249" y="1357980"/>
                </a:lnTo>
                <a:lnTo>
                  <a:pt x="1815747" y="1358509"/>
                </a:lnTo>
                <a:lnTo>
                  <a:pt x="1811510" y="1358509"/>
                </a:lnTo>
                <a:lnTo>
                  <a:pt x="1807008" y="1358509"/>
                </a:lnTo>
                <a:lnTo>
                  <a:pt x="1802771" y="1357980"/>
                </a:lnTo>
                <a:lnTo>
                  <a:pt x="1798269" y="1357187"/>
                </a:lnTo>
                <a:lnTo>
                  <a:pt x="1794032" y="1356658"/>
                </a:lnTo>
                <a:lnTo>
                  <a:pt x="1789795" y="1355599"/>
                </a:lnTo>
                <a:lnTo>
                  <a:pt x="1786088" y="1354541"/>
                </a:lnTo>
                <a:lnTo>
                  <a:pt x="1781851" y="1353218"/>
                </a:lnTo>
                <a:lnTo>
                  <a:pt x="1778143" y="1351631"/>
                </a:lnTo>
                <a:lnTo>
                  <a:pt x="1774171" y="1350044"/>
                </a:lnTo>
                <a:lnTo>
                  <a:pt x="1770464" y="1347928"/>
                </a:lnTo>
                <a:lnTo>
                  <a:pt x="1766756" y="1346076"/>
                </a:lnTo>
                <a:lnTo>
                  <a:pt x="1763578" y="1343959"/>
                </a:lnTo>
                <a:lnTo>
                  <a:pt x="1760136" y="1341314"/>
                </a:lnTo>
                <a:lnTo>
                  <a:pt x="1756693" y="1338669"/>
                </a:lnTo>
                <a:lnTo>
                  <a:pt x="1753780" y="1336023"/>
                </a:lnTo>
                <a:lnTo>
                  <a:pt x="1750867" y="1333113"/>
                </a:lnTo>
                <a:lnTo>
                  <a:pt x="1747689" y="1330468"/>
                </a:lnTo>
                <a:lnTo>
                  <a:pt x="1745306" y="1327293"/>
                </a:lnTo>
                <a:lnTo>
                  <a:pt x="1742658" y="1323854"/>
                </a:lnTo>
                <a:lnTo>
                  <a:pt x="1740274" y="1320415"/>
                </a:lnTo>
                <a:lnTo>
                  <a:pt x="1738156" y="1317240"/>
                </a:lnTo>
                <a:lnTo>
                  <a:pt x="1736037" y="1313537"/>
                </a:lnTo>
                <a:lnTo>
                  <a:pt x="1734184" y="1309833"/>
                </a:lnTo>
                <a:lnTo>
                  <a:pt x="1732330" y="1305865"/>
                </a:lnTo>
                <a:lnTo>
                  <a:pt x="1731006" y="1302161"/>
                </a:lnTo>
                <a:lnTo>
                  <a:pt x="1729417" y="1298458"/>
                </a:lnTo>
                <a:lnTo>
                  <a:pt x="1728358" y="1294225"/>
                </a:lnTo>
                <a:lnTo>
                  <a:pt x="1727563" y="1290257"/>
                </a:lnTo>
                <a:lnTo>
                  <a:pt x="1726769" y="1286024"/>
                </a:lnTo>
                <a:lnTo>
                  <a:pt x="1726239" y="1281791"/>
                </a:lnTo>
                <a:lnTo>
                  <a:pt x="1725710" y="1277294"/>
                </a:lnTo>
                <a:lnTo>
                  <a:pt x="1725710" y="1273062"/>
                </a:lnTo>
                <a:lnTo>
                  <a:pt x="1725710" y="1268564"/>
                </a:lnTo>
                <a:lnTo>
                  <a:pt x="1743187" y="918307"/>
                </a:lnTo>
                <a:lnTo>
                  <a:pt x="1673541" y="824130"/>
                </a:lnTo>
                <a:lnTo>
                  <a:pt x="1719354" y="927831"/>
                </a:lnTo>
                <a:lnTo>
                  <a:pt x="1714322" y="984708"/>
                </a:lnTo>
                <a:lnTo>
                  <a:pt x="1709291" y="1043172"/>
                </a:lnTo>
                <a:lnTo>
                  <a:pt x="1704259" y="1102695"/>
                </a:lnTo>
                <a:lnTo>
                  <a:pt x="1702141" y="1132324"/>
                </a:lnTo>
                <a:lnTo>
                  <a:pt x="1700022" y="1162482"/>
                </a:lnTo>
                <a:lnTo>
                  <a:pt x="1698169" y="1192375"/>
                </a:lnTo>
                <a:lnTo>
                  <a:pt x="1696844" y="1222269"/>
                </a:lnTo>
                <a:lnTo>
                  <a:pt x="1695785" y="1251898"/>
                </a:lnTo>
                <a:lnTo>
                  <a:pt x="1695256" y="1281527"/>
                </a:lnTo>
                <a:lnTo>
                  <a:pt x="1694991" y="1310891"/>
                </a:lnTo>
                <a:lnTo>
                  <a:pt x="1695256" y="1339991"/>
                </a:lnTo>
                <a:lnTo>
                  <a:pt x="1695785" y="1368562"/>
                </a:lnTo>
                <a:lnTo>
                  <a:pt x="1697109" y="1396604"/>
                </a:lnTo>
                <a:lnTo>
                  <a:pt x="1667450" y="1402424"/>
                </a:lnTo>
                <a:lnTo>
                  <a:pt x="1667185" y="1722522"/>
                </a:lnTo>
                <a:lnTo>
                  <a:pt x="1730211" y="2201612"/>
                </a:lnTo>
                <a:lnTo>
                  <a:pt x="1731006" y="2206110"/>
                </a:lnTo>
                <a:lnTo>
                  <a:pt x="1731006" y="2210342"/>
                </a:lnTo>
                <a:lnTo>
                  <a:pt x="1731006" y="2214840"/>
                </a:lnTo>
                <a:lnTo>
                  <a:pt x="1731006" y="2219072"/>
                </a:lnTo>
                <a:lnTo>
                  <a:pt x="1730211" y="2223305"/>
                </a:lnTo>
                <a:lnTo>
                  <a:pt x="1729682" y="2227538"/>
                </a:lnTo>
                <a:lnTo>
                  <a:pt x="1728887" y="2231770"/>
                </a:lnTo>
                <a:lnTo>
                  <a:pt x="1728093" y="2235739"/>
                </a:lnTo>
                <a:lnTo>
                  <a:pt x="1726769" y="2239707"/>
                </a:lnTo>
                <a:lnTo>
                  <a:pt x="1725180" y="2243410"/>
                </a:lnTo>
                <a:lnTo>
                  <a:pt x="1723856" y="2247379"/>
                </a:lnTo>
                <a:lnTo>
                  <a:pt x="1722267" y="2251082"/>
                </a:lnTo>
                <a:lnTo>
                  <a:pt x="1720148" y="2254786"/>
                </a:lnTo>
                <a:lnTo>
                  <a:pt x="1718030" y="2258489"/>
                </a:lnTo>
                <a:lnTo>
                  <a:pt x="1715646" y="2261664"/>
                </a:lnTo>
                <a:lnTo>
                  <a:pt x="1713528" y="2265103"/>
                </a:lnTo>
                <a:lnTo>
                  <a:pt x="1710615" y="2268278"/>
                </a:lnTo>
                <a:lnTo>
                  <a:pt x="1708232" y="2271452"/>
                </a:lnTo>
                <a:lnTo>
                  <a:pt x="1705054" y="2274362"/>
                </a:lnTo>
                <a:lnTo>
                  <a:pt x="1702141" y="2277272"/>
                </a:lnTo>
                <a:lnTo>
                  <a:pt x="1698963" y="2279653"/>
                </a:lnTo>
                <a:lnTo>
                  <a:pt x="1695785" y="2282298"/>
                </a:lnTo>
                <a:lnTo>
                  <a:pt x="1692343" y="2284415"/>
                </a:lnTo>
                <a:lnTo>
                  <a:pt x="1688635" y="2286796"/>
                </a:lnTo>
                <a:lnTo>
                  <a:pt x="1685192" y="2288648"/>
                </a:lnTo>
                <a:lnTo>
                  <a:pt x="1681485" y="2290764"/>
                </a:lnTo>
                <a:lnTo>
                  <a:pt x="1677513" y="2292351"/>
                </a:lnTo>
                <a:lnTo>
                  <a:pt x="1673541" y="2293674"/>
                </a:lnTo>
                <a:lnTo>
                  <a:pt x="1669303" y="2295261"/>
                </a:lnTo>
                <a:lnTo>
                  <a:pt x="1665066" y="2296319"/>
                </a:lnTo>
                <a:lnTo>
                  <a:pt x="1660829" y="2297113"/>
                </a:lnTo>
                <a:lnTo>
                  <a:pt x="1656327" y="2297907"/>
                </a:lnTo>
                <a:lnTo>
                  <a:pt x="1652090" y="2298171"/>
                </a:lnTo>
                <a:lnTo>
                  <a:pt x="1647588" y="2298700"/>
                </a:lnTo>
                <a:lnTo>
                  <a:pt x="1643351" y="2298700"/>
                </a:lnTo>
                <a:lnTo>
                  <a:pt x="1639379" y="2298171"/>
                </a:lnTo>
                <a:lnTo>
                  <a:pt x="1635142" y="2297907"/>
                </a:lnTo>
                <a:lnTo>
                  <a:pt x="1630905" y="2297377"/>
                </a:lnTo>
                <a:lnTo>
                  <a:pt x="1626668" y="2296584"/>
                </a:lnTo>
                <a:lnTo>
                  <a:pt x="1622696" y="2295526"/>
                </a:lnTo>
                <a:lnTo>
                  <a:pt x="1618459" y="2294467"/>
                </a:lnTo>
                <a:lnTo>
                  <a:pt x="1614751" y="2292880"/>
                </a:lnTo>
                <a:lnTo>
                  <a:pt x="1610779" y="2291293"/>
                </a:lnTo>
                <a:lnTo>
                  <a:pt x="1607336" y="2289706"/>
                </a:lnTo>
                <a:lnTo>
                  <a:pt x="1603629" y="2287589"/>
                </a:lnTo>
                <a:lnTo>
                  <a:pt x="1599921" y="2285738"/>
                </a:lnTo>
                <a:lnTo>
                  <a:pt x="1596479" y="2283357"/>
                </a:lnTo>
                <a:lnTo>
                  <a:pt x="1593036" y="2280976"/>
                </a:lnTo>
                <a:lnTo>
                  <a:pt x="1590123" y="2278330"/>
                </a:lnTo>
                <a:lnTo>
                  <a:pt x="1586945" y="2275420"/>
                </a:lnTo>
                <a:lnTo>
                  <a:pt x="1583767" y="2272775"/>
                </a:lnTo>
                <a:lnTo>
                  <a:pt x="1581119" y="2269600"/>
                </a:lnTo>
                <a:lnTo>
                  <a:pt x="1578471" y="2266426"/>
                </a:lnTo>
                <a:lnTo>
                  <a:pt x="1576088" y="2263251"/>
                </a:lnTo>
                <a:lnTo>
                  <a:pt x="1573440" y="2259812"/>
                </a:lnTo>
                <a:lnTo>
                  <a:pt x="1571586" y="2256373"/>
                </a:lnTo>
                <a:lnTo>
                  <a:pt x="1569203" y="2252669"/>
                </a:lnTo>
                <a:lnTo>
                  <a:pt x="1567614" y="2248966"/>
                </a:lnTo>
                <a:lnTo>
                  <a:pt x="1566025" y="2244998"/>
                </a:lnTo>
                <a:lnTo>
                  <a:pt x="1564436" y="2241030"/>
                </a:lnTo>
                <a:lnTo>
                  <a:pt x="1563112" y="2237061"/>
                </a:lnTo>
                <a:lnTo>
                  <a:pt x="1562052" y="2232829"/>
                </a:lnTo>
                <a:lnTo>
                  <a:pt x="1560993" y="2228331"/>
                </a:lnTo>
                <a:lnTo>
                  <a:pt x="1560199" y="2224099"/>
                </a:lnTo>
                <a:lnTo>
                  <a:pt x="1496378" y="1739189"/>
                </a:lnTo>
                <a:lnTo>
                  <a:pt x="1495848" y="1733633"/>
                </a:lnTo>
                <a:lnTo>
                  <a:pt x="1495583" y="1728078"/>
                </a:lnTo>
                <a:lnTo>
                  <a:pt x="1495848" y="1420677"/>
                </a:lnTo>
                <a:lnTo>
                  <a:pt x="1479959" y="1416445"/>
                </a:lnTo>
                <a:lnTo>
                  <a:pt x="1479694" y="1728607"/>
                </a:lnTo>
                <a:lnTo>
                  <a:pt x="1515180" y="2164312"/>
                </a:lnTo>
                <a:lnTo>
                  <a:pt x="1515709" y="2168809"/>
                </a:lnTo>
                <a:lnTo>
                  <a:pt x="1515709" y="2173042"/>
                </a:lnTo>
                <a:lnTo>
                  <a:pt x="1515180" y="2177539"/>
                </a:lnTo>
                <a:lnTo>
                  <a:pt x="1514915" y="2181772"/>
                </a:lnTo>
                <a:lnTo>
                  <a:pt x="1514385" y="2186004"/>
                </a:lnTo>
                <a:lnTo>
                  <a:pt x="1513591" y="2189972"/>
                </a:lnTo>
                <a:lnTo>
                  <a:pt x="1512532" y="2194205"/>
                </a:lnTo>
                <a:lnTo>
                  <a:pt x="1511472" y="2197909"/>
                </a:lnTo>
                <a:lnTo>
                  <a:pt x="1509883" y="2201877"/>
                </a:lnTo>
                <a:lnTo>
                  <a:pt x="1508295" y="2205845"/>
                </a:lnTo>
                <a:lnTo>
                  <a:pt x="1506706" y="2209549"/>
                </a:lnTo>
                <a:lnTo>
                  <a:pt x="1504587" y="2213252"/>
                </a:lnTo>
                <a:lnTo>
                  <a:pt x="1502469" y="2216956"/>
                </a:lnTo>
                <a:lnTo>
                  <a:pt x="1500085" y="2220131"/>
                </a:lnTo>
                <a:lnTo>
                  <a:pt x="1497967" y="2223570"/>
                </a:lnTo>
                <a:lnTo>
                  <a:pt x="1495318" y="2226744"/>
                </a:lnTo>
                <a:lnTo>
                  <a:pt x="1492406" y="2229654"/>
                </a:lnTo>
                <a:lnTo>
                  <a:pt x="1489757" y="2232829"/>
                </a:lnTo>
                <a:lnTo>
                  <a:pt x="1486580" y="2235739"/>
                </a:lnTo>
                <a:lnTo>
                  <a:pt x="1483402" y="2238120"/>
                </a:lnTo>
                <a:lnTo>
                  <a:pt x="1480224" y="2240765"/>
                </a:lnTo>
                <a:lnTo>
                  <a:pt x="1476781" y="2242881"/>
                </a:lnTo>
                <a:lnTo>
                  <a:pt x="1473074" y="2245262"/>
                </a:lnTo>
                <a:lnTo>
                  <a:pt x="1469366" y="2247114"/>
                </a:lnTo>
                <a:lnTo>
                  <a:pt x="1465924" y="2249230"/>
                </a:lnTo>
                <a:lnTo>
                  <a:pt x="1461952" y="2250818"/>
                </a:lnTo>
                <a:lnTo>
                  <a:pt x="1457979" y="2252140"/>
                </a:lnTo>
                <a:lnTo>
                  <a:pt x="1454007" y="2253728"/>
                </a:lnTo>
                <a:lnTo>
                  <a:pt x="1449770" y="2254521"/>
                </a:lnTo>
                <a:lnTo>
                  <a:pt x="1445533" y="2255579"/>
                </a:lnTo>
                <a:lnTo>
                  <a:pt x="1441296" y="2256109"/>
                </a:lnTo>
                <a:lnTo>
                  <a:pt x="1436794" y="2256638"/>
                </a:lnTo>
                <a:lnTo>
                  <a:pt x="1432292" y="2256902"/>
                </a:lnTo>
                <a:lnTo>
                  <a:pt x="1428055" y="2256902"/>
                </a:lnTo>
                <a:lnTo>
                  <a:pt x="1423553" y="2256638"/>
                </a:lnTo>
                <a:lnTo>
                  <a:pt x="1419316" y="2256373"/>
                </a:lnTo>
                <a:lnTo>
                  <a:pt x="1415344" y="2255579"/>
                </a:lnTo>
                <a:lnTo>
                  <a:pt x="1411107" y="2254786"/>
                </a:lnTo>
                <a:lnTo>
                  <a:pt x="1407134" y="2253992"/>
                </a:lnTo>
                <a:lnTo>
                  <a:pt x="1403162" y="2252405"/>
                </a:lnTo>
                <a:lnTo>
                  <a:pt x="1399190" y="2251347"/>
                </a:lnTo>
                <a:lnTo>
                  <a:pt x="1395218" y="2249759"/>
                </a:lnTo>
                <a:lnTo>
                  <a:pt x="1391510" y="2247908"/>
                </a:lnTo>
                <a:lnTo>
                  <a:pt x="1388068" y="2246056"/>
                </a:lnTo>
                <a:lnTo>
                  <a:pt x="1384360" y="2243940"/>
                </a:lnTo>
                <a:lnTo>
                  <a:pt x="1380917" y="2241559"/>
                </a:lnTo>
                <a:lnTo>
                  <a:pt x="1377475" y="2238913"/>
                </a:lnTo>
                <a:lnTo>
                  <a:pt x="1374562" y="2236532"/>
                </a:lnTo>
                <a:lnTo>
                  <a:pt x="1371384" y="2233622"/>
                </a:lnTo>
                <a:lnTo>
                  <a:pt x="1368206" y="2230977"/>
                </a:lnTo>
                <a:lnTo>
                  <a:pt x="1365558" y="2227802"/>
                </a:lnTo>
                <a:lnTo>
                  <a:pt x="1362910" y="2224628"/>
                </a:lnTo>
                <a:lnTo>
                  <a:pt x="1360527" y="2221718"/>
                </a:lnTo>
                <a:lnTo>
                  <a:pt x="1358143" y="2218014"/>
                </a:lnTo>
                <a:lnTo>
                  <a:pt x="1356025" y="2214575"/>
                </a:lnTo>
                <a:lnTo>
                  <a:pt x="1353906" y="2210871"/>
                </a:lnTo>
                <a:lnTo>
                  <a:pt x="1352052" y="2207432"/>
                </a:lnTo>
                <a:lnTo>
                  <a:pt x="1350199" y="2203464"/>
                </a:lnTo>
                <a:lnTo>
                  <a:pt x="1348875" y="2199496"/>
                </a:lnTo>
                <a:lnTo>
                  <a:pt x="1347550" y="2195263"/>
                </a:lnTo>
                <a:lnTo>
                  <a:pt x="1346756" y="2191295"/>
                </a:lnTo>
                <a:lnTo>
                  <a:pt x="1345432" y="2187062"/>
                </a:lnTo>
                <a:lnTo>
                  <a:pt x="1344902" y="2182565"/>
                </a:lnTo>
                <a:lnTo>
                  <a:pt x="1344373" y="2178332"/>
                </a:lnTo>
                <a:lnTo>
                  <a:pt x="1308358" y="1739189"/>
                </a:lnTo>
                <a:lnTo>
                  <a:pt x="1308358" y="1731781"/>
                </a:lnTo>
                <a:lnTo>
                  <a:pt x="1308622" y="1240258"/>
                </a:lnTo>
                <a:lnTo>
                  <a:pt x="1308622" y="1235761"/>
                </a:lnTo>
                <a:lnTo>
                  <a:pt x="1309152" y="1231264"/>
                </a:lnTo>
                <a:lnTo>
                  <a:pt x="1309946" y="1226766"/>
                </a:lnTo>
                <a:lnTo>
                  <a:pt x="1310741" y="1222534"/>
                </a:lnTo>
                <a:lnTo>
                  <a:pt x="1310741" y="1164069"/>
                </a:lnTo>
                <a:lnTo>
                  <a:pt x="1311270" y="1100843"/>
                </a:lnTo>
                <a:lnTo>
                  <a:pt x="1311800" y="1035501"/>
                </a:lnTo>
                <a:lnTo>
                  <a:pt x="1313124" y="969365"/>
                </a:lnTo>
                <a:lnTo>
                  <a:pt x="1313919" y="936561"/>
                </a:lnTo>
                <a:lnTo>
                  <a:pt x="1314978" y="904551"/>
                </a:lnTo>
                <a:lnTo>
                  <a:pt x="1316037" y="873864"/>
                </a:lnTo>
                <a:lnTo>
                  <a:pt x="1317361" y="843706"/>
                </a:lnTo>
                <a:lnTo>
                  <a:pt x="1318685" y="815400"/>
                </a:lnTo>
                <a:lnTo>
                  <a:pt x="1320539" y="788416"/>
                </a:lnTo>
                <a:lnTo>
                  <a:pt x="1322393" y="763814"/>
                </a:lnTo>
                <a:lnTo>
                  <a:pt x="1324776" y="741063"/>
                </a:lnTo>
                <a:lnTo>
                  <a:pt x="1320009" y="758258"/>
                </a:lnTo>
                <a:lnTo>
                  <a:pt x="1315243" y="776512"/>
                </a:lnTo>
                <a:lnTo>
                  <a:pt x="1311006" y="796088"/>
                </a:lnTo>
                <a:lnTo>
                  <a:pt x="1306769" y="816193"/>
                </a:lnTo>
                <a:lnTo>
                  <a:pt x="1303591" y="834182"/>
                </a:lnTo>
                <a:lnTo>
                  <a:pt x="1300943" y="854817"/>
                </a:lnTo>
                <a:lnTo>
                  <a:pt x="1297765" y="879155"/>
                </a:lnTo>
                <a:lnTo>
                  <a:pt x="1294852" y="906403"/>
                </a:lnTo>
                <a:lnTo>
                  <a:pt x="1292468" y="936826"/>
                </a:lnTo>
                <a:lnTo>
                  <a:pt x="1290085" y="971216"/>
                </a:lnTo>
                <a:lnTo>
                  <a:pt x="1287967" y="1009311"/>
                </a:lnTo>
                <a:lnTo>
                  <a:pt x="1286113" y="1051109"/>
                </a:lnTo>
                <a:lnTo>
                  <a:pt x="1272342" y="1076505"/>
                </a:lnTo>
                <a:lnTo>
                  <a:pt x="1270224" y="1079944"/>
                </a:lnTo>
                <a:lnTo>
                  <a:pt x="1268105" y="1083119"/>
                </a:lnTo>
                <a:lnTo>
                  <a:pt x="1265987" y="1086293"/>
                </a:lnTo>
                <a:lnTo>
                  <a:pt x="1263339" y="1089468"/>
                </a:lnTo>
                <a:lnTo>
                  <a:pt x="1260955" y="1092113"/>
                </a:lnTo>
                <a:lnTo>
                  <a:pt x="1258307" y="1095023"/>
                </a:lnTo>
                <a:lnTo>
                  <a:pt x="1255659" y="1097933"/>
                </a:lnTo>
                <a:lnTo>
                  <a:pt x="1252746" y="1100314"/>
                </a:lnTo>
                <a:lnTo>
                  <a:pt x="1249568" y="1102959"/>
                </a:lnTo>
                <a:lnTo>
                  <a:pt x="1246655" y="1105076"/>
                </a:lnTo>
                <a:lnTo>
                  <a:pt x="1243212" y="1107457"/>
                </a:lnTo>
                <a:lnTo>
                  <a:pt x="1240035" y="1109309"/>
                </a:lnTo>
                <a:lnTo>
                  <a:pt x="1236327" y="1111160"/>
                </a:lnTo>
                <a:lnTo>
                  <a:pt x="1233149" y="1112748"/>
                </a:lnTo>
                <a:lnTo>
                  <a:pt x="1229442" y="1114335"/>
                </a:lnTo>
                <a:lnTo>
                  <a:pt x="1225735" y="1115922"/>
                </a:lnTo>
                <a:lnTo>
                  <a:pt x="1055987" y="1188143"/>
                </a:lnTo>
                <a:lnTo>
                  <a:pt x="1060224" y="1182587"/>
                </a:lnTo>
                <a:lnTo>
                  <a:pt x="1064196" y="1176767"/>
                </a:lnTo>
                <a:lnTo>
                  <a:pt x="1067903" y="1170683"/>
                </a:lnTo>
                <a:lnTo>
                  <a:pt x="1070816" y="1163805"/>
                </a:lnTo>
                <a:lnTo>
                  <a:pt x="1073200" y="1158778"/>
                </a:lnTo>
                <a:lnTo>
                  <a:pt x="1074789" y="1153487"/>
                </a:lnTo>
                <a:lnTo>
                  <a:pt x="1076642" y="1148197"/>
                </a:lnTo>
                <a:lnTo>
                  <a:pt x="1077702" y="1142641"/>
                </a:lnTo>
                <a:lnTo>
                  <a:pt x="1078761" y="1137350"/>
                </a:lnTo>
                <a:lnTo>
                  <a:pt x="1079555" y="1132059"/>
                </a:lnTo>
                <a:lnTo>
                  <a:pt x="1079820" y="1126768"/>
                </a:lnTo>
                <a:lnTo>
                  <a:pt x="1080085" y="1121478"/>
                </a:lnTo>
                <a:lnTo>
                  <a:pt x="1080085" y="1116187"/>
                </a:lnTo>
                <a:lnTo>
                  <a:pt x="1079820" y="1111160"/>
                </a:lnTo>
                <a:lnTo>
                  <a:pt x="1079291" y="1105605"/>
                </a:lnTo>
                <a:lnTo>
                  <a:pt x="1078761" y="1100314"/>
                </a:lnTo>
                <a:lnTo>
                  <a:pt x="1077702" y="1095288"/>
                </a:lnTo>
                <a:lnTo>
                  <a:pt x="1076642" y="1090261"/>
                </a:lnTo>
                <a:lnTo>
                  <a:pt x="1074789" y="1085235"/>
                </a:lnTo>
                <a:lnTo>
                  <a:pt x="1073200" y="1080209"/>
                </a:lnTo>
                <a:lnTo>
                  <a:pt x="1071081" y="1075447"/>
                </a:lnTo>
                <a:lnTo>
                  <a:pt x="1069227" y="1070685"/>
                </a:lnTo>
                <a:lnTo>
                  <a:pt x="1066579" y="1065923"/>
                </a:lnTo>
                <a:lnTo>
                  <a:pt x="1064196" y="1061426"/>
                </a:lnTo>
                <a:lnTo>
                  <a:pt x="1061283" y="1056929"/>
                </a:lnTo>
                <a:lnTo>
                  <a:pt x="1058370" y="1052696"/>
                </a:lnTo>
                <a:lnTo>
                  <a:pt x="1055192" y="1048463"/>
                </a:lnTo>
                <a:lnTo>
                  <a:pt x="1051750" y="1044231"/>
                </a:lnTo>
                <a:lnTo>
                  <a:pt x="1048042" y="1040527"/>
                </a:lnTo>
                <a:lnTo>
                  <a:pt x="1044070" y="1036559"/>
                </a:lnTo>
                <a:lnTo>
                  <a:pt x="1040362" y="1033384"/>
                </a:lnTo>
                <a:lnTo>
                  <a:pt x="1036125" y="1029945"/>
                </a:lnTo>
                <a:lnTo>
                  <a:pt x="1031623" y="1026506"/>
                </a:lnTo>
                <a:lnTo>
                  <a:pt x="1027122" y="1023332"/>
                </a:lnTo>
                <a:lnTo>
                  <a:pt x="1022355" y="1020951"/>
                </a:lnTo>
                <a:lnTo>
                  <a:pt x="1017588" y="1018041"/>
                </a:lnTo>
                <a:lnTo>
                  <a:pt x="1166415" y="964074"/>
                </a:lnTo>
                <a:lnTo>
                  <a:pt x="1326895" y="622811"/>
                </a:lnTo>
                <a:lnTo>
                  <a:pt x="1329013" y="619108"/>
                </a:lnTo>
                <a:lnTo>
                  <a:pt x="1331132" y="615669"/>
                </a:lnTo>
                <a:lnTo>
                  <a:pt x="1333780" y="612230"/>
                </a:lnTo>
                <a:lnTo>
                  <a:pt x="1336163" y="609320"/>
                </a:lnTo>
                <a:lnTo>
                  <a:pt x="1338811" y="606145"/>
                </a:lnTo>
                <a:lnTo>
                  <a:pt x="1341460" y="603235"/>
                </a:lnTo>
                <a:lnTo>
                  <a:pt x="1344373" y="600854"/>
                </a:lnTo>
                <a:lnTo>
                  <a:pt x="1347550" y="598209"/>
                </a:lnTo>
                <a:lnTo>
                  <a:pt x="1350463" y="595828"/>
                </a:lnTo>
                <a:lnTo>
                  <a:pt x="1353641" y="593447"/>
                </a:lnTo>
                <a:lnTo>
                  <a:pt x="1357084" y="591595"/>
                </a:lnTo>
                <a:lnTo>
                  <a:pt x="1360527" y="589479"/>
                </a:lnTo>
                <a:lnTo>
                  <a:pt x="1363704" y="587627"/>
                </a:lnTo>
                <a:lnTo>
                  <a:pt x="1367147" y="586040"/>
                </a:lnTo>
                <a:lnTo>
                  <a:pt x="1374562" y="583130"/>
                </a:lnTo>
                <a:lnTo>
                  <a:pt x="1374032" y="588950"/>
                </a:lnTo>
                <a:lnTo>
                  <a:pt x="1377210" y="586304"/>
                </a:lnTo>
                <a:lnTo>
                  <a:pt x="1378534" y="585246"/>
                </a:lnTo>
                <a:lnTo>
                  <a:pt x="1384360" y="604029"/>
                </a:lnTo>
                <a:lnTo>
                  <a:pt x="1381712" y="615669"/>
                </a:lnTo>
                <a:lnTo>
                  <a:pt x="1379329" y="627309"/>
                </a:lnTo>
                <a:lnTo>
                  <a:pt x="1377210" y="638684"/>
                </a:lnTo>
                <a:lnTo>
                  <a:pt x="1375356" y="650324"/>
                </a:lnTo>
                <a:lnTo>
                  <a:pt x="1374032" y="661435"/>
                </a:lnTo>
                <a:lnTo>
                  <a:pt x="1372443" y="672546"/>
                </a:lnTo>
                <a:lnTo>
                  <a:pt x="1371384" y="683128"/>
                </a:lnTo>
                <a:lnTo>
                  <a:pt x="1370325" y="693445"/>
                </a:lnTo>
                <a:lnTo>
                  <a:pt x="1369001" y="713815"/>
                </a:lnTo>
                <a:lnTo>
                  <a:pt x="1368206" y="732862"/>
                </a:lnTo>
                <a:lnTo>
                  <a:pt x="1368206" y="750851"/>
                </a:lnTo>
                <a:lnTo>
                  <a:pt x="1368471" y="767253"/>
                </a:lnTo>
                <a:lnTo>
                  <a:pt x="1369530" y="782596"/>
                </a:lnTo>
                <a:lnTo>
                  <a:pt x="1370325" y="795824"/>
                </a:lnTo>
                <a:lnTo>
                  <a:pt x="1371384" y="807463"/>
                </a:lnTo>
                <a:lnTo>
                  <a:pt x="1372443" y="817252"/>
                </a:lnTo>
                <a:lnTo>
                  <a:pt x="1374562" y="831008"/>
                </a:lnTo>
                <a:lnTo>
                  <a:pt x="1375356" y="835770"/>
                </a:lnTo>
                <a:lnTo>
                  <a:pt x="1392834" y="752967"/>
                </a:lnTo>
                <a:lnTo>
                  <a:pt x="1418257" y="632864"/>
                </a:lnTo>
                <a:lnTo>
                  <a:pt x="1413490" y="620431"/>
                </a:lnTo>
                <a:lnTo>
                  <a:pt x="1409253" y="609055"/>
                </a:lnTo>
                <a:lnTo>
                  <a:pt x="1405281" y="597415"/>
                </a:lnTo>
                <a:lnTo>
                  <a:pt x="1425672" y="561702"/>
                </a:lnTo>
                <a:lnTo>
                  <a:pt x="1432557" y="559850"/>
                </a:lnTo>
                <a:lnTo>
                  <a:pt x="1445798" y="556146"/>
                </a:lnTo>
                <a:lnTo>
                  <a:pt x="1451094" y="560114"/>
                </a:lnTo>
                <a:lnTo>
                  <a:pt x="1456920" y="564612"/>
                </a:lnTo>
                <a:lnTo>
                  <a:pt x="1462216" y="569638"/>
                </a:lnTo>
                <a:lnTo>
                  <a:pt x="1467248" y="574400"/>
                </a:lnTo>
                <a:lnTo>
                  <a:pt x="1474928" y="582601"/>
                </a:lnTo>
                <a:lnTo>
                  <a:pt x="1477841" y="586040"/>
                </a:lnTo>
                <a:lnTo>
                  <a:pt x="1476516" y="589743"/>
                </a:lnTo>
                <a:lnTo>
                  <a:pt x="1472015" y="600061"/>
                </a:lnTo>
                <a:lnTo>
                  <a:pt x="1468837" y="606410"/>
                </a:lnTo>
                <a:lnTo>
                  <a:pt x="1465394" y="613817"/>
                </a:lnTo>
                <a:lnTo>
                  <a:pt x="1461157" y="621224"/>
                </a:lnTo>
                <a:lnTo>
                  <a:pt x="1456390" y="629161"/>
                </a:lnTo>
                <a:lnTo>
                  <a:pt x="1456655" y="631277"/>
                </a:lnTo>
                <a:lnTo>
                  <a:pt x="1456655" y="634451"/>
                </a:lnTo>
                <a:lnTo>
                  <a:pt x="1455861" y="645827"/>
                </a:lnTo>
                <a:lnTo>
                  <a:pt x="1455066" y="661964"/>
                </a:lnTo>
                <a:lnTo>
                  <a:pt x="1454007" y="682334"/>
                </a:lnTo>
                <a:lnTo>
                  <a:pt x="1453477" y="706143"/>
                </a:lnTo>
                <a:lnTo>
                  <a:pt x="1453477" y="719370"/>
                </a:lnTo>
                <a:lnTo>
                  <a:pt x="1453477" y="732862"/>
                </a:lnTo>
                <a:lnTo>
                  <a:pt x="1454007" y="746883"/>
                </a:lnTo>
                <a:lnTo>
                  <a:pt x="1454801" y="761433"/>
                </a:lnTo>
                <a:lnTo>
                  <a:pt x="1455596" y="775983"/>
                </a:lnTo>
                <a:lnTo>
                  <a:pt x="1457450" y="791326"/>
                </a:lnTo>
                <a:lnTo>
                  <a:pt x="1460892" y="771221"/>
                </a:lnTo>
                <a:lnTo>
                  <a:pt x="1464335" y="752438"/>
                </a:lnTo>
                <a:lnTo>
                  <a:pt x="1468042" y="734714"/>
                </a:lnTo>
                <a:lnTo>
                  <a:pt x="1471750" y="717518"/>
                </a:lnTo>
                <a:lnTo>
                  <a:pt x="1475722" y="701381"/>
                </a:lnTo>
                <a:lnTo>
                  <a:pt x="1479429" y="685773"/>
                </a:lnTo>
                <a:lnTo>
                  <a:pt x="1483137" y="671223"/>
                </a:lnTo>
                <a:lnTo>
                  <a:pt x="1486844" y="657202"/>
                </a:lnTo>
                <a:lnTo>
                  <a:pt x="1490817" y="644240"/>
                </a:lnTo>
                <a:lnTo>
                  <a:pt x="1494524" y="631806"/>
                </a:lnTo>
                <a:lnTo>
                  <a:pt x="1498496" y="620166"/>
                </a:lnTo>
                <a:lnTo>
                  <a:pt x="1502204" y="609055"/>
                </a:lnTo>
                <a:lnTo>
                  <a:pt x="1505911" y="598738"/>
                </a:lnTo>
                <a:lnTo>
                  <a:pt x="1509619" y="588950"/>
                </a:lnTo>
                <a:lnTo>
                  <a:pt x="1513326" y="579955"/>
                </a:lnTo>
                <a:lnTo>
                  <a:pt x="1517034" y="571490"/>
                </a:lnTo>
                <a:lnTo>
                  <a:pt x="1520741" y="563553"/>
                </a:lnTo>
                <a:lnTo>
                  <a:pt x="1524184" y="556146"/>
                </a:lnTo>
                <a:lnTo>
                  <a:pt x="1527626" y="549533"/>
                </a:lnTo>
                <a:lnTo>
                  <a:pt x="1531069" y="543184"/>
                </a:lnTo>
                <a:lnTo>
                  <a:pt x="1534511" y="537628"/>
                </a:lnTo>
                <a:lnTo>
                  <a:pt x="1537424" y="532337"/>
                </a:lnTo>
                <a:lnTo>
                  <a:pt x="1543780" y="523078"/>
                </a:lnTo>
                <a:lnTo>
                  <a:pt x="1549341" y="515671"/>
                </a:lnTo>
                <a:lnTo>
                  <a:pt x="1554373" y="509851"/>
                </a:lnTo>
                <a:lnTo>
                  <a:pt x="1558875" y="505089"/>
                </a:lnTo>
                <a:lnTo>
                  <a:pt x="1562847" y="501650"/>
                </a:lnTo>
                <a:close/>
                <a:moveTo>
                  <a:pt x="439341" y="0"/>
                </a:moveTo>
                <a:lnTo>
                  <a:pt x="447273" y="0"/>
                </a:lnTo>
                <a:lnTo>
                  <a:pt x="455469" y="528"/>
                </a:lnTo>
                <a:lnTo>
                  <a:pt x="463137" y="1321"/>
                </a:lnTo>
                <a:lnTo>
                  <a:pt x="471333" y="2642"/>
                </a:lnTo>
                <a:lnTo>
                  <a:pt x="479529" y="4227"/>
                </a:lnTo>
                <a:lnTo>
                  <a:pt x="487461" y="6604"/>
                </a:lnTo>
                <a:lnTo>
                  <a:pt x="495128" y="8981"/>
                </a:lnTo>
                <a:lnTo>
                  <a:pt x="503060" y="12151"/>
                </a:lnTo>
                <a:lnTo>
                  <a:pt x="510992" y="15585"/>
                </a:lnTo>
                <a:lnTo>
                  <a:pt x="518395" y="19548"/>
                </a:lnTo>
                <a:lnTo>
                  <a:pt x="526062" y="23774"/>
                </a:lnTo>
                <a:lnTo>
                  <a:pt x="533465" y="28265"/>
                </a:lnTo>
                <a:lnTo>
                  <a:pt x="540604" y="33284"/>
                </a:lnTo>
                <a:lnTo>
                  <a:pt x="547743" y="38831"/>
                </a:lnTo>
                <a:lnTo>
                  <a:pt x="554617" y="44378"/>
                </a:lnTo>
                <a:lnTo>
                  <a:pt x="561227" y="50718"/>
                </a:lnTo>
                <a:lnTo>
                  <a:pt x="567572" y="57058"/>
                </a:lnTo>
                <a:lnTo>
                  <a:pt x="573653" y="63926"/>
                </a:lnTo>
                <a:lnTo>
                  <a:pt x="579734" y="71058"/>
                </a:lnTo>
                <a:lnTo>
                  <a:pt x="585286" y="78719"/>
                </a:lnTo>
                <a:lnTo>
                  <a:pt x="590574" y="86379"/>
                </a:lnTo>
                <a:lnTo>
                  <a:pt x="595333" y="94832"/>
                </a:lnTo>
                <a:lnTo>
                  <a:pt x="600092" y="103285"/>
                </a:lnTo>
                <a:lnTo>
                  <a:pt x="604323" y="112002"/>
                </a:lnTo>
                <a:lnTo>
                  <a:pt x="608289" y="121248"/>
                </a:lnTo>
                <a:lnTo>
                  <a:pt x="611726" y="130757"/>
                </a:lnTo>
                <a:lnTo>
                  <a:pt x="614634" y="140267"/>
                </a:lnTo>
                <a:lnTo>
                  <a:pt x="617278" y="150305"/>
                </a:lnTo>
                <a:lnTo>
                  <a:pt x="619393" y="160871"/>
                </a:lnTo>
                <a:lnTo>
                  <a:pt x="621244" y="171173"/>
                </a:lnTo>
                <a:lnTo>
                  <a:pt x="622301" y="182004"/>
                </a:lnTo>
                <a:lnTo>
                  <a:pt x="623095" y="193098"/>
                </a:lnTo>
                <a:lnTo>
                  <a:pt x="623623" y="215816"/>
                </a:lnTo>
                <a:lnTo>
                  <a:pt x="623888" y="239061"/>
                </a:lnTo>
                <a:lnTo>
                  <a:pt x="623623" y="250420"/>
                </a:lnTo>
                <a:lnTo>
                  <a:pt x="623359" y="262307"/>
                </a:lnTo>
                <a:lnTo>
                  <a:pt x="622830" y="273930"/>
                </a:lnTo>
                <a:lnTo>
                  <a:pt x="622037" y="285553"/>
                </a:lnTo>
                <a:lnTo>
                  <a:pt x="620980" y="297440"/>
                </a:lnTo>
                <a:lnTo>
                  <a:pt x="619922" y="308799"/>
                </a:lnTo>
                <a:lnTo>
                  <a:pt x="618336" y="320422"/>
                </a:lnTo>
                <a:lnTo>
                  <a:pt x="616485" y="331780"/>
                </a:lnTo>
                <a:lnTo>
                  <a:pt x="614370" y="342875"/>
                </a:lnTo>
                <a:lnTo>
                  <a:pt x="612255" y="353969"/>
                </a:lnTo>
                <a:lnTo>
                  <a:pt x="609611" y="364536"/>
                </a:lnTo>
                <a:lnTo>
                  <a:pt x="606967" y="375102"/>
                </a:lnTo>
                <a:lnTo>
                  <a:pt x="603530" y="385404"/>
                </a:lnTo>
                <a:lnTo>
                  <a:pt x="599828" y="395442"/>
                </a:lnTo>
                <a:lnTo>
                  <a:pt x="595862" y="404951"/>
                </a:lnTo>
                <a:lnTo>
                  <a:pt x="591632" y="414197"/>
                </a:lnTo>
                <a:lnTo>
                  <a:pt x="587137" y="423178"/>
                </a:lnTo>
                <a:lnTo>
                  <a:pt x="581849" y="431631"/>
                </a:lnTo>
                <a:lnTo>
                  <a:pt x="576561" y="439820"/>
                </a:lnTo>
                <a:lnTo>
                  <a:pt x="570745" y="447217"/>
                </a:lnTo>
                <a:lnTo>
                  <a:pt x="564135" y="454349"/>
                </a:lnTo>
                <a:lnTo>
                  <a:pt x="561227" y="457783"/>
                </a:lnTo>
                <a:lnTo>
                  <a:pt x="557525" y="460688"/>
                </a:lnTo>
                <a:lnTo>
                  <a:pt x="554088" y="463858"/>
                </a:lnTo>
                <a:lnTo>
                  <a:pt x="550386" y="467028"/>
                </a:lnTo>
                <a:lnTo>
                  <a:pt x="546685" y="469670"/>
                </a:lnTo>
                <a:lnTo>
                  <a:pt x="542719" y="472311"/>
                </a:lnTo>
                <a:lnTo>
                  <a:pt x="538753" y="474953"/>
                </a:lnTo>
                <a:lnTo>
                  <a:pt x="534523" y="477330"/>
                </a:lnTo>
                <a:lnTo>
                  <a:pt x="530293" y="479179"/>
                </a:lnTo>
                <a:lnTo>
                  <a:pt x="525798" y="481557"/>
                </a:lnTo>
                <a:lnTo>
                  <a:pt x="521303" y="483142"/>
                </a:lnTo>
                <a:lnTo>
                  <a:pt x="516544" y="484991"/>
                </a:lnTo>
                <a:lnTo>
                  <a:pt x="511785" y="486576"/>
                </a:lnTo>
                <a:lnTo>
                  <a:pt x="506762" y="487897"/>
                </a:lnTo>
                <a:lnTo>
                  <a:pt x="503060" y="488953"/>
                </a:lnTo>
                <a:lnTo>
                  <a:pt x="499094" y="489481"/>
                </a:lnTo>
                <a:lnTo>
                  <a:pt x="495128" y="490010"/>
                </a:lnTo>
                <a:lnTo>
                  <a:pt x="491162" y="490274"/>
                </a:lnTo>
                <a:lnTo>
                  <a:pt x="483231" y="490538"/>
                </a:lnTo>
                <a:lnTo>
                  <a:pt x="474770" y="490274"/>
                </a:lnTo>
                <a:lnTo>
                  <a:pt x="465781" y="489217"/>
                </a:lnTo>
                <a:lnTo>
                  <a:pt x="456791" y="487368"/>
                </a:lnTo>
                <a:lnTo>
                  <a:pt x="447802" y="485255"/>
                </a:lnTo>
                <a:lnTo>
                  <a:pt x="438284" y="482085"/>
                </a:lnTo>
                <a:lnTo>
                  <a:pt x="429030" y="478387"/>
                </a:lnTo>
                <a:lnTo>
                  <a:pt x="419512" y="474160"/>
                </a:lnTo>
                <a:lnTo>
                  <a:pt x="409994" y="469405"/>
                </a:lnTo>
                <a:lnTo>
                  <a:pt x="399947" y="463858"/>
                </a:lnTo>
                <a:lnTo>
                  <a:pt x="390429" y="457783"/>
                </a:lnTo>
                <a:lnTo>
                  <a:pt x="380910" y="450915"/>
                </a:lnTo>
                <a:lnTo>
                  <a:pt x="371392" y="443782"/>
                </a:lnTo>
                <a:lnTo>
                  <a:pt x="362138" y="435858"/>
                </a:lnTo>
                <a:lnTo>
                  <a:pt x="352885" y="427141"/>
                </a:lnTo>
                <a:lnTo>
                  <a:pt x="343895" y="417895"/>
                </a:lnTo>
                <a:lnTo>
                  <a:pt x="335170" y="408121"/>
                </a:lnTo>
                <a:lnTo>
                  <a:pt x="326445" y="397555"/>
                </a:lnTo>
                <a:lnTo>
                  <a:pt x="318514" y="386461"/>
                </a:lnTo>
                <a:lnTo>
                  <a:pt x="310582" y="374838"/>
                </a:lnTo>
                <a:lnTo>
                  <a:pt x="302650" y="362422"/>
                </a:lnTo>
                <a:lnTo>
                  <a:pt x="295776" y="349479"/>
                </a:lnTo>
                <a:lnTo>
                  <a:pt x="288902" y="335743"/>
                </a:lnTo>
                <a:lnTo>
                  <a:pt x="285464" y="328610"/>
                </a:lnTo>
                <a:lnTo>
                  <a:pt x="282556" y="321742"/>
                </a:lnTo>
                <a:lnTo>
                  <a:pt x="279383" y="314346"/>
                </a:lnTo>
                <a:lnTo>
                  <a:pt x="276475" y="306950"/>
                </a:lnTo>
                <a:lnTo>
                  <a:pt x="273831" y="299289"/>
                </a:lnTo>
                <a:lnTo>
                  <a:pt x="271187" y="291364"/>
                </a:lnTo>
                <a:lnTo>
                  <a:pt x="268808" y="283704"/>
                </a:lnTo>
                <a:lnTo>
                  <a:pt x="266428" y="275515"/>
                </a:lnTo>
                <a:lnTo>
                  <a:pt x="264313" y="267326"/>
                </a:lnTo>
                <a:lnTo>
                  <a:pt x="262198" y="258873"/>
                </a:lnTo>
                <a:lnTo>
                  <a:pt x="260347" y="250156"/>
                </a:lnTo>
                <a:lnTo>
                  <a:pt x="258496" y="241439"/>
                </a:lnTo>
                <a:lnTo>
                  <a:pt x="256910" y="232722"/>
                </a:lnTo>
                <a:lnTo>
                  <a:pt x="255588" y="223740"/>
                </a:lnTo>
                <a:lnTo>
                  <a:pt x="255588" y="212646"/>
                </a:lnTo>
                <a:lnTo>
                  <a:pt x="255588" y="201815"/>
                </a:lnTo>
                <a:lnTo>
                  <a:pt x="256381" y="190721"/>
                </a:lnTo>
                <a:lnTo>
                  <a:pt x="257439" y="180155"/>
                </a:lnTo>
                <a:lnTo>
                  <a:pt x="259025" y="169588"/>
                </a:lnTo>
                <a:lnTo>
                  <a:pt x="260876" y="159286"/>
                </a:lnTo>
                <a:lnTo>
                  <a:pt x="262991" y="148984"/>
                </a:lnTo>
                <a:lnTo>
                  <a:pt x="265899" y="139210"/>
                </a:lnTo>
                <a:lnTo>
                  <a:pt x="269336" y="129437"/>
                </a:lnTo>
                <a:lnTo>
                  <a:pt x="272774" y="120191"/>
                </a:lnTo>
                <a:lnTo>
                  <a:pt x="276475" y="110946"/>
                </a:lnTo>
                <a:lnTo>
                  <a:pt x="280970" y="101964"/>
                </a:lnTo>
                <a:lnTo>
                  <a:pt x="285729" y="93247"/>
                </a:lnTo>
                <a:lnTo>
                  <a:pt x="291017" y="84794"/>
                </a:lnTo>
                <a:lnTo>
                  <a:pt x="296305" y="76605"/>
                </a:lnTo>
                <a:lnTo>
                  <a:pt x="302121" y="69209"/>
                </a:lnTo>
                <a:lnTo>
                  <a:pt x="308202" y="61548"/>
                </a:lnTo>
                <a:lnTo>
                  <a:pt x="314812" y="54416"/>
                </a:lnTo>
                <a:lnTo>
                  <a:pt x="321686" y="47812"/>
                </a:lnTo>
                <a:lnTo>
                  <a:pt x="328825" y="41737"/>
                </a:lnTo>
                <a:lnTo>
                  <a:pt x="336228" y="35397"/>
                </a:lnTo>
                <a:lnTo>
                  <a:pt x="344160" y="30114"/>
                </a:lnTo>
                <a:lnTo>
                  <a:pt x="352356" y="25095"/>
                </a:lnTo>
                <a:lnTo>
                  <a:pt x="360817" y="20340"/>
                </a:lnTo>
                <a:lnTo>
                  <a:pt x="369806" y="16114"/>
                </a:lnTo>
                <a:lnTo>
                  <a:pt x="378795" y="12151"/>
                </a:lnTo>
                <a:lnTo>
                  <a:pt x="388313" y="8981"/>
                </a:lnTo>
                <a:lnTo>
                  <a:pt x="397832" y="6340"/>
                </a:lnTo>
                <a:lnTo>
                  <a:pt x="407614" y="3962"/>
                </a:lnTo>
                <a:lnTo>
                  <a:pt x="417925" y="2113"/>
                </a:lnTo>
                <a:lnTo>
                  <a:pt x="428501" y="1057"/>
                </a:lnTo>
                <a:lnTo>
                  <a:pt x="439341" y="0"/>
                </a:lnTo>
                <a:close/>
                <a:moveTo>
                  <a:pt x="1475063" y="0"/>
                </a:moveTo>
                <a:lnTo>
                  <a:pt x="1482989" y="0"/>
                </a:lnTo>
                <a:lnTo>
                  <a:pt x="1493822" y="1057"/>
                </a:lnTo>
                <a:lnTo>
                  <a:pt x="1504390" y="2113"/>
                </a:lnTo>
                <a:lnTo>
                  <a:pt x="1514430" y="3962"/>
                </a:lnTo>
                <a:lnTo>
                  <a:pt x="1524734" y="6340"/>
                </a:lnTo>
                <a:lnTo>
                  <a:pt x="1534245" y="8981"/>
                </a:lnTo>
                <a:lnTo>
                  <a:pt x="1543756" y="12151"/>
                </a:lnTo>
                <a:lnTo>
                  <a:pt x="1552739" y="16114"/>
                </a:lnTo>
                <a:lnTo>
                  <a:pt x="1561458" y="20340"/>
                </a:lnTo>
                <a:lnTo>
                  <a:pt x="1569648" y="25095"/>
                </a:lnTo>
                <a:lnTo>
                  <a:pt x="1578103" y="30114"/>
                </a:lnTo>
                <a:lnTo>
                  <a:pt x="1586029" y="35397"/>
                </a:lnTo>
                <a:lnTo>
                  <a:pt x="1593427" y="41737"/>
                </a:lnTo>
                <a:lnTo>
                  <a:pt x="1600560" y="47812"/>
                </a:lnTo>
                <a:lnTo>
                  <a:pt x="1607429" y="54416"/>
                </a:lnTo>
                <a:lnTo>
                  <a:pt x="1614034" y="61548"/>
                </a:lnTo>
                <a:lnTo>
                  <a:pt x="1620111" y="69209"/>
                </a:lnTo>
                <a:lnTo>
                  <a:pt x="1625924" y="76605"/>
                </a:lnTo>
                <a:lnTo>
                  <a:pt x="1631472" y="84794"/>
                </a:lnTo>
                <a:lnTo>
                  <a:pt x="1636492" y="93247"/>
                </a:lnTo>
                <a:lnTo>
                  <a:pt x="1641247" y="101964"/>
                </a:lnTo>
                <a:lnTo>
                  <a:pt x="1645475" y="110946"/>
                </a:lnTo>
                <a:lnTo>
                  <a:pt x="1649438" y="120191"/>
                </a:lnTo>
                <a:lnTo>
                  <a:pt x="1653137" y="129437"/>
                </a:lnTo>
                <a:lnTo>
                  <a:pt x="1656043" y="139210"/>
                </a:lnTo>
                <a:lnTo>
                  <a:pt x="1658949" y="148984"/>
                </a:lnTo>
                <a:lnTo>
                  <a:pt x="1661063" y="159286"/>
                </a:lnTo>
                <a:lnTo>
                  <a:pt x="1663176" y="169588"/>
                </a:lnTo>
                <a:lnTo>
                  <a:pt x="1664762" y="180155"/>
                </a:lnTo>
                <a:lnTo>
                  <a:pt x="1666083" y="190721"/>
                </a:lnTo>
                <a:lnTo>
                  <a:pt x="1666611" y="201815"/>
                </a:lnTo>
                <a:lnTo>
                  <a:pt x="1666875" y="212646"/>
                </a:lnTo>
                <a:lnTo>
                  <a:pt x="1666611" y="223740"/>
                </a:lnTo>
                <a:lnTo>
                  <a:pt x="1665026" y="232722"/>
                </a:lnTo>
                <a:lnTo>
                  <a:pt x="1663705" y="241439"/>
                </a:lnTo>
                <a:lnTo>
                  <a:pt x="1661855" y="250156"/>
                </a:lnTo>
                <a:lnTo>
                  <a:pt x="1660006" y="258873"/>
                </a:lnTo>
                <a:lnTo>
                  <a:pt x="1658156" y="267326"/>
                </a:lnTo>
                <a:lnTo>
                  <a:pt x="1655779" y="275515"/>
                </a:lnTo>
                <a:lnTo>
                  <a:pt x="1653401" y="283704"/>
                </a:lnTo>
                <a:lnTo>
                  <a:pt x="1651023" y="291364"/>
                </a:lnTo>
                <a:lnTo>
                  <a:pt x="1648381" y="299289"/>
                </a:lnTo>
                <a:lnTo>
                  <a:pt x="1645739" y="306949"/>
                </a:lnTo>
                <a:lnTo>
                  <a:pt x="1642568" y="314346"/>
                </a:lnTo>
                <a:lnTo>
                  <a:pt x="1639926" y="321742"/>
                </a:lnTo>
                <a:lnTo>
                  <a:pt x="1636756" y="328610"/>
                </a:lnTo>
                <a:lnTo>
                  <a:pt x="1633321" y="335743"/>
                </a:lnTo>
                <a:lnTo>
                  <a:pt x="1626716" y="349479"/>
                </a:lnTo>
                <a:lnTo>
                  <a:pt x="1619318" y="362422"/>
                </a:lnTo>
                <a:lnTo>
                  <a:pt x="1611921" y="374838"/>
                </a:lnTo>
                <a:lnTo>
                  <a:pt x="1603995" y="386460"/>
                </a:lnTo>
                <a:lnTo>
                  <a:pt x="1595540" y="397555"/>
                </a:lnTo>
                <a:lnTo>
                  <a:pt x="1587086" y="408121"/>
                </a:lnTo>
                <a:lnTo>
                  <a:pt x="1578103" y="417895"/>
                </a:lnTo>
                <a:lnTo>
                  <a:pt x="1569120" y="427140"/>
                </a:lnTo>
                <a:lnTo>
                  <a:pt x="1559873" y="435858"/>
                </a:lnTo>
                <a:lnTo>
                  <a:pt x="1550625" y="443782"/>
                </a:lnTo>
                <a:lnTo>
                  <a:pt x="1541114" y="450915"/>
                </a:lnTo>
                <a:lnTo>
                  <a:pt x="1531603" y="457783"/>
                </a:lnTo>
                <a:lnTo>
                  <a:pt x="1522091" y="463858"/>
                </a:lnTo>
                <a:lnTo>
                  <a:pt x="1512580" y="469405"/>
                </a:lnTo>
                <a:lnTo>
                  <a:pt x="1503069" y="474160"/>
                </a:lnTo>
                <a:lnTo>
                  <a:pt x="1493557" y="478387"/>
                </a:lnTo>
                <a:lnTo>
                  <a:pt x="1484046" y="482085"/>
                </a:lnTo>
                <a:lnTo>
                  <a:pt x="1474799" y="485255"/>
                </a:lnTo>
                <a:lnTo>
                  <a:pt x="1465552" y="487368"/>
                </a:lnTo>
                <a:lnTo>
                  <a:pt x="1456569" y="489217"/>
                </a:lnTo>
                <a:lnTo>
                  <a:pt x="1447850" y="490274"/>
                </a:lnTo>
                <a:lnTo>
                  <a:pt x="1439396" y="490538"/>
                </a:lnTo>
                <a:lnTo>
                  <a:pt x="1430941" y="490274"/>
                </a:lnTo>
                <a:lnTo>
                  <a:pt x="1426978" y="490010"/>
                </a:lnTo>
                <a:lnTo>
                  <a:pt x="1423015" y="489481"/>
                </a:lnTo>
                <a:lnTo>
                  <a:pt x="1419316" y="488953"/>
                </a:lnTo>
                <a:lnTo>
                  <a:pt x="1415617" y="487896"/>
                </a:lnTo>
                <a:lnTo>
                  <a:pt x="1410862" y="486576"/>
                </a:lnTo>
                <a:lnTo>
                  <a:pt x="1406106" y="484991"/>
                </a:lnTo>
                <a:lnTo>
                  <a:pt x="1401086" y="483142"/>
                </a:lnTo>
                <a:lnTo>
                  <a:pt x="1396859" y="481557"/>
                </a:lnTo>
                <a:lnTo>
                  <a:pt x="1392367" y="479179"/>
                </a:lnTo>
                <a:lnTo>
                  <a:pt x="1388140" y="477330"/>
                </a:lnTo>
                <a:lnTo>
                  <a:pt x="1383913" y="474953"/>
                </a:lnTo>
                <a:lnTo>
                  <a:pt x="1379950" y="472311"/>
                </a:lnTo>
                <a:lnTo>
                  <a:pt x="1375987" y="469670"/>
                </a:lnTo>
                <a:lnTo>
                  <a:pt x="1372024" y="467028"/>
                </a:lnTo>
                <a:lnTo>
                  <a:pt x="1368325" y="463858"/>
                </a:lnTo>
                <a:lnTo>
                  <a:pt x="1364890" y="460688"/>
                </a:lnTo>
                <a:lnTo>
                  <a:pt x="1361456" y="457783"/>
                </a:lnTo>
                <a:lnTo>
                  <a:pt x="1358021" y="454349"/>
                </a:lnTo>
                <a:lnTo>
                  <a:pt x="1351944" y="447216"/>
                </a:lnTo>
                <a:lnTo>
                  <a:pt x="1345868" y="439820"/>
                </a:lnTo>
                <a:lnTo>
                  <a:pt x="1340319" y="431631"/>
                </a:lnTo>
                <a:lnTo>
                  <a:pt x="1335299" y="423178"/>
                </a:lnTo>
                <a:lnTo>
                  <a:pt x="1330544" y="414197"/>
                </a:lnTo>
                <a:lnTo>
                  <a:pt x="1326317" y="404951"/>
                </a:lnTo>
                <a:lnTo>
                  <a:pt x="1322353" y="395442"/>
                </a:lnTo>
                <a:lnTo>
                  <a:pt x="1318655" y="385404"/>
                </a:lnTo>
                <a:lnTo>
                  <a:pt x="1315748" y="375102"/>
                </a:lnTo>
                <a:lnTo>
                  <a:pt x="1312842" y="364536"/>
                </a:lnTo>
                <a:lnTo>
                  <a:pt x="1310200" y="353969"/>
                </a:lnTo>
                <a:lnTo>
                  <a:pt x="1307822" y="342875"/>
                </a:lnTo>
                <a:lnTo>
                  <a:pt x="1305973" y="331780"/>
                </a:lnTo>
                <a:lnTo>
                  <a:pt x="1304123" y="320421"/>
                </a:lnTo>
                <a:lnTo>
                  <a:pt x="1302802" y="308799"/>
                </a:lnTo>
                <a:lnTo>
                  <a:pt x="1301481" y="297440"/>
                </a:lnTo>
                <a:lnTo>
                  <a:pt x="1300425" y="285553"/>
                </a:lnTo>
                <a:lnTo>
                  <a:pt x="1299632" y="273930"/>
                </a:lnTo>
                <a:lnTo>
                  <a:pt x="1299104" y="262307"/>
                </a:lnTo>
                <a:lnTo>
                  <a:pt x="1298839" y="250420"/>
                </a:lnTo>
                <a:lnTo>
                  <a:pt x="1298575" y="239061"/>
                </a:lnTo>
                <a:lnTo>
                  <a:pt x="1298575" y="215816"/>
                </a:lnTo>
                <a:lnTo>
                  <a:pt x="1299368" y="193098"/>
                </a:lnTo>
                <a:lnTo>
                  <a:pt x="1299896" y="182004"/>
                </a:lnTo>
                <a:lnTo>
                  <a:pt x="1301217" y="171173"/>
                </a:lnTo>
                <a:lnTo>
                  <a:pt x="1302802" y="160871"/>
                </a:lnTo>
                <a:lnTo>
                  <a:pt x="1304916" y="150305"/>
                </a:lnTo>
                <a:lnTo>
                  <a:pt x="1307822" y="140267"/>
                </a:lnTo>
                <a:lnTo>
                  <a:pt x="1310728" y="130757"/>
                </a:lnTo>
                <a:lnTo>
                  <a:pt x="1314163" y="121248"/>
                </a:lnTo>
                <a:lnTo>
                  <a:pt x="1318126" y="112002"/>
                </a:lnTo>
                <a:lnTo>
                  <a:pt x="1322353" y="103285"/>
                </a:lnTo>
                <a:lnTo>
                  <a:pt x="1326845" y="94832"/>
                </a:lnTo>
                <a:lnTo>
                  <a:pt x="1331865" y="86379"/>
                </a:lnTo>
                <a:lnTo>
                  <a:pt x="1337149" y="78719"/>
                </a:lnTo>
                <a:lnTo>
                  <a:pt x="1342961" y="71058"/>
                </a:lnTo>
                <a:lnTo>
                  <a:pt x="1348774" y="63926"/>
                </a:lnTo>
                <a:lnTo>
                  <a:pt x="1354586" y="57058"/>
                </a:lnTo>
                <a:lnTo>
                  <a:pt x="1361191" y="50718"/>
                </a:lnTo>
                <a:lnTo>
                  <a:pt x="1367797" y="44378"/>
                </a:lnTo>
                <a:lnTo>
                  <a:pt x="1374666" y="38831"/>
                </a:lnTo>
                <a:lnTo>
                  <a:pt x="1381535" y="33284"/>
                </a:lnTo>
                <a:lnTo>
                  <a:pt x="1388933" y="28265"/>
                </a:lnTo>
                <a:lnTo>
                  <a:pt x="1396331" y="23774"/>
                </a:lnTo>
                <a:lnTo>
                  <a:pt x="1403728" y="19548"/>
                </a:lnTo>
                <a:lnTo>
                  <a:pt x="1411654" y="15585"/>
                </a:lnTo>
                <a:lnTo>
                  <a:pt x="1419052" y="12151"/>
                </a:lnTo>
                <a:lnTo>
                  <a:pt x="1426978" y="8981"/>
                </a:lnTo>
                <a:lnTo>
                  <a:pt x="1435168" y="6604"/>
                </a:lnTo>
                <a:lnTo>
                  <a:pt x="1443095" y="4227"/>
                </a:lnTo>
                <a:lnTo>
                  <a:pt x="1451021" y="2642"/>
                </a:lnTo>
                <a:lnTo>
                  <a:pt x="1458947" y="1321"/>
                </a:lnTo>
                <a:lnTo>
                  <a:pt x="1467137" y="528"/>
                </a:lnTo>
                <a:lnTo>
                  <a:pt x="14750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3313" y="709240"/>
            <a:ext cx="3365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tcp</a:t>
            </a:r>
            <a:r>
              <a:rPr lang="zh-CN" altLang="en-US" dirty="0"/>
              <a:t>通信，有一个通俗的说法</a:t>
            </a:r>
            <a:endParaRPr lang="en-US" altLang="zh-CN" dirty="0"/>
          </a:p>
          <a:p>
            <a:r>
              <a:rPr lang="zh-CN" altLang="en-US" dirty="0"/>
              <a:t>三次握手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，就是一次</a:t>
            </a:r>
            <a:r>
              <a:rPr lang="en-US" altLang="zh-CN" dirty="0"/>
              <a:t>say hello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 flipH="1">
            <a:off x="5750814" y="2186568"/>
            <a:ext cx="1307907" cy="3389041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9290232" y="2364987"/>
            <a:ext cx="1900004" cy="3210622"/>
          </a:xfrm>
          <a:custGeom>
            <a:avLst/>
            <a:gdLst>
              <a:gd name="connsiteX0" fmla="*/ 1577975 w 2336800"/>
              <a:gd name="connsiteY0" fmla="*/ 898525 h 3736975"/>
              <a:gd name="connsiteX1" fmla="*/ 1568450 w 2336800"/>
              <a:gd name="connsiteY1" fmla="*/ 901700 h 3736975"/>
              <a:gd name="connsiteX2" fmla="*/ 1555750 w 2336800"/>
              <a:gd name="connsiteY2" fmla="*/ 914400 h 3736975"/>
              <a:gd name="connsiteX3" fmla="*/ 1543050 w 2336800"/>
              <a:gd name="connsiteY3" fmla="*/ 927100 h 3736975"/>
              <a:gd name="connsiteX4" fmla="*/ 1543050 w 2336800"/>
              <a:gd name="connsiteY4" fmla="*/ 936625 h 3736975"/>
              <a:gd name="connsiteX5" fmla="*/ 1539875 w 2336800"/>
              <a:gd name="connsiteY5" fmla="*/ 946150 h 3736975"/>
              <a:gd name="connsiteX6" fmla="*/ 1543050 w 2336800"/>
              <a:gd name="connsiteY6" fmla="*/ 955675 h 3736975"/>
              <a:gd name="connsiteX7" fmla="*/ 1543050 w 2336800"/>
              <a:gd name="connsiteY7" fmla="*/ 965200 h 3736975"/>
              <a:gd name="connsiteX8" fmla="*/ 1555750 w 2336800"/>
              <a:gd name="connsiteY8" fmla="*/ 981075 h 3736975"/>
              <a:gd name="connsiteX9" fmla="*/ 1568450 w 2336800"/>
              <a:gd name="connsiteY9" fmla="*/ 990600 h 3736975"/>
              <a:gd name="connsiteX10" fmla="*/ 1571246 w 2336800"/>
              <a:gd name="connsiteY10" fmla="*/ 991532 h 3736975"/>
              <a:gd name="connsiteX11" fmla="*/ 1470025 w 2336800"/>
              <a:gd name="connsiteY11" fmla="*/ 1831975 h 3736975"/>
              <a:gd name="connsiteX12" fmla="*/ 1587500 w 2336800"/>
              <a:gd name="connsiteY12" fmla="*/ 1958975 h 3736975"/>
              <a:gd name="connsiteX13" fmla="*/ 1698625 w 2336800"/>
              <a:gd name="connsiteY13" fmla="*/ 1831975 h 3736975"/>
              <a:gd name="connsiteX14" fmla="*/ 1603211 w 2336800"/>
              <a:gd name="connsiteY14" fmla="*/ 991713 h 3736975"/>
              <a:gd name="connsiteX15" fmla="*/ 1606550 w 2336800"/>
              <a:gd name="connsiteY15" fmla="*/ 990600 h 3736975"/>
              <a:gd name="connsiteX16" fmla="*/ 1622425 w 2336800"/>
              <a:gd name="connsiteY16" fmla="*/ 981075 h 3736975"/>
              <a:gd name="connsiteX17" fmla="*/ 1631950 w 2336800"/>
              <a:gd name="connsiteY17" fmla="*/ 965200 h 3736975"/>
              <a:gd name="connsiteX18" fmla="*/ 1635125 w 2336800"/>
              <a:gd name="connsiteY18" fmla="*/ 955675 h 3736975"/>
              <a:gd name="connsiteX19" fmla="*/ 1638300 w 2336800"/>
              <a:gd name="connsiteY19" fmla="*/ 946150 h 3736975"/>
              <a:gd name="connsiteX20" fmla="*/ 1635125 w 2336800"/>
              <a:gd name="connsiteY20" fmla="*/ 936625 h 3736975"/>
              <a:gd name="connsiteX21" fmla="*/ 1631950 w 2336800"/>
              <a:gd name="connsiteY21" fmla="*/ 927100 h 3736975"/>
              <a:gd name="connsiteX22" fmla="*/ 1622425 w 2336800"/>
              <a:gd name="connsiteY22" fmla="*/ 914400 h 3736975"/>
              <a:gd name="connsiteX23" fmla="*/ 1606550 w 2336800"/>
              <a:gd name="connsiteY23" fmla="*/ 901700 h 3736975"/>
              <a:gd name="connsiteX24" fmla="*/ 1597025 w 2336800"/>
              <a:gd name="connsiteY24" fmla="*/ 898525 h 3736975"/>
              <a:gd name="connsiteX25" fmla="*/ 1587500 w 2336800"/>
              <a:gd name="connsiteY25" fmla="*/ 898525 h 3736975"/>
              <a:gd name="connsiteX26" fmla="*/ 1450975 w 2336800"/>
              <a:gd name="connsiteY26" fmla="*/ 819150 h 3736975"/>
              <a:gd name="connsiteX27" fmla="*/ 1606550 w 2336800"/>
              <a:gd name="connsiteY27" fmla="*/ 819150 h 3736975"/>
              <a:gd name="connsiteX28" fmla="*/ 1704975 w 2336800"/>
              <a:gd name="connsiteY28" fmla="*/ 822325 h 3736975"/>
              <a:gd name="connsiteX29" fmla="*/ 1765300 w 2336800"/>
              <a:gd name="connsiteY29" fmla="*/ 828675 h 3736975"/>
              <a:gd name="connsiteX30" fmla="*/ 1828800 w 2336800"/>
              <a:gd name="connsiteY30" fmla="*/ 835025 h 3736975"/>
              <a:gd name="connsiteX31" fmla="*/ 1892300 w 2336800"/>
              <a:gd name="connsiteY31" fmla="*/ 844550 h 3736975"/>
              <a:gd name="connsiteX32" fmla="*/ 1955800 w 2336800"/>
              <a:gd name="connsiteY32" fmla="*/ 860425 h 3736975"/>
              <a:gd name="connsiteX33" fmla="*/ 2016125 w 2336800"/>
              <a:gd name="connsiteY33" fmla="*/ 876300 h 3736975"/>
              <a:gd name="connsiteX34" fmla="*/ 2070100 w 2336800"/>
              <a:gd name="connsiteY34" fmla="*/ 895350 h 3736975"/>
              <a:gd name="connsiteX35" fmla="*/ 2095500 w 2336800"/>
              <a:gd name="connsiteY35" fmla="*/ 908050 h 3736975"/>
              <a:gd name="connsiteX36" fmla="*/ 2114550 w 2336800"/>
              <a:gd name="connsiteY36" fmla="*/ 917575 h 3736975"/>
              <a:gd name="connsiteX37" fmla="*/ 2133600 w 2336800"/>
              <a:gd name="connsiteY37" fmla="*/ 930275 h 3736975"/>
              <a:gd name="connsiteX38" fmla="*/ 2149475 w 2336800"/>
              <a:gd name="connsiteY38" fmla="*/ 946150 h 3736975"/>
              <a:gd name="connsiteX39" fmla="*/ 2162175 w 2336800"/>
              <a:gd name="connsiteY39" fmla="*/ 958850 h 3736975"/>
              <a:gd name="connsiteX40" fmla="*/ 2171700 w 2336800"/>
              <a:gd name="connsiteY40" fmla="*/ 974725 h 3736975"/>
              <a:gd name="connsiteX41" fmla="*/ 2172074 w 2336800"/>
              <a:gd name="connsiteY41" fmla="*/ 976966 h 3736975"/>
              <a:gd name="connsiteX42" fmla="*/ 2178050 w 2336800"/>
              <a:gd name="connsiteY42" fmla="*/ 987425 h 3736975"/>
              <a:gd name="connsiteX43" fmla="*/ 2184400 w 2336800"/>
              <a:gd name="connsiteY43" fmla="*/ 1012825 h 3736975"/>
              <a:gd name="connsiteX44" fmla="*/ 2187575 w 2336800"/>
              <a:gd name="connsiteY44" fmla="*/ 1038225 h 3736975"/>
              <a:gd name="connsiteX45" fmla="*/ 2336800 w 2336800"/>
              <a:gd name="connsiteY45" fmla="*/ 2305050 h 3736975"/>
              <a:gd name="connsiteX46" fmla="*/ 2333625 w 2336800"/>
              <a:gd name="connsiteY46" fmla="*/ 2330450 h 3736975"/>
              <a:gd name="connsiteX47" fmla="*/ 2327275 w 2336800"/>
              <a:gd name="connsiteY47" fmla="*/ 2355850 h 3736975"/>
              <a:gd name="connsiteX48" fmla="*/ 2314575 w 2336800"/>
              <a:gd name="connsiteY48" fmla="*/ 2378075 h 3736975"/>
              <a:gd name="connsiteX49" fmla="*/ 2298700 w 2336800"/>
              <a:gd name="connsiteY49" fmla="*/ 2397125 h 3736975"/>
              <a:gd name="connsiteX50" fmla="*/ 2279650 w 2336800"/>
              <a:gd name="connsiteY50" fmla="*/ 2413000 h 3736975"/>
              <a:gd name="connsiteX51" fmla="*/ 2257425 w 2336800"/>
              <a:gd name="connsiteY51" fmla="*/ 2425700 h 3736975"/>
              <a:gd name="connsiteX52" fmla="*/ 2235200 w 2336800"/>
              <a:gd name="connsiteY52" fmla="*/ 2432050 h 3736975"/>
              <a:gd name="connsiteX53" fmla="*/ 2206625 w 2336800"/>
              <a:gd name="connsiteY53" fmla="*/ 2435225 h 3736975"/>
              <a:gd name="connsiteX54" fmla="*/ 2181225 w 2336800"/>
              <a:gd name="connsiteY54" fmla="*/ 2432050 h 3736975"/>
              <a:gd name="connsiteX55" fmla="*/ 2155825 w 2336800"/>
              <a:gd name="connsiteY55" fmla="*/ 2425700 h 3736975"/>
              <a:gd name="connsiteX56" fmla="*/ 2133600 w 2336800"/>
              <a:gd name="connsiteY56" fmla="*/ 2413000 h 3736975"/>
              <a:gd name="connsiteX57" fmla="*/ 2114550 w 2336800"/>
              <a:gd name="connsiteY57" fmla="*/ 2397125 h 3736975"/>
              <a:gd name="connsiteX58" fmla="*/ 2098675 w 2336800"/>
              <a:gd name="connsiteY58" fmla="*/ 2378075 h 3736975"/>
              <a:gd name="connsiteX59" fmla="*/ 2089150 w 2336800"/>
              <a:gd name="connsiteY59" fmla="*/ 2355850 h 3736975"/>
              <a:gd name="connsiteX60" fmla="*/ 2079625 w 2336800"/>
              <a:gd name="connsiteY60" fmla="*/ 2330450 h 3736975"/>
              <a:gd name="connsiteX61" fmla="*/ 2076450 w 2336800"/>
              <a:gd name="connsiteY61" fmla="*/ 2305050 h 3736975"/>
              <a:gd name="connsiteX62" fmla="*/ 1981200 w 2336800"/>
              <a:gd name="connsiteY62" fmla="*/ 1496439 h 3736975"/>
              <a:gd name="connsiteX63" fmla="*/ 1981200 w 2336800"/>
              <a:gd name="connsiteY63" fmla="*/ 2057400 h 3736975"/>
              <a:gd name="connsiteX64" fmla="*/ 1978025 w 2336800"/>
              <a:gd name="connsiteY64" fmla="*/ 2095500 h 3736975"/>
              <a:gd name="connsiteX65" fmla="*/ 1971675 w 2336800"/>
              <a:gd name="connsiteY65" fmla="*/ 2127250 h 3736975"/>
              <a:gd name="connsiteX66" fmla="*/ 1962150 w 2336800"/>
              <a:gd name="connsiteY66" fmla="*/ 2155825 h 3736975"/>
              <a:gd name="connsiteX67" fmla="*/ 1954679 w 2336800"/>
              <a:gd name="connsiteY67" fmla="*/ 2170766 h 3736975"/>
              <a:gd name="connsiteX68" fmla="*/ 1955800 w 2336800"/>
              <a:gd name="connsiteY68" fmla="*/ 2174875 h 3736975"/>
              <a:gd name="connsiteX69" fmla="*/ 1958975 w 2336800"/>
              <a:gd name="connsiteY69" fmla="*/ 2212975 h 3736975"/>
              <a:gd name="connsiteX70" fmla="*/ 1958975 w 2336800"/>
              <a:gd name="connsiteY70" fmla="*/ 3556000 h 3736975"/>
              <a:gd name="connsiteX71" fmla="*/ 1955800 w 2336800"/>
              <a:gd name="connsiteY71" fmla="*/ 3590925 h 3736975"/>
              <a:gd name="connsiteX72" fmla="*/ 1946275 w 2336800"/>
              <a:gd name="connsiteY72" fmla="*/ 3625850 h 3736975"/>
              <a:gd name="connsiteX73" fmla="*/ 1930400 w 2336800"/>
              <a:gd name="connsiteY73" fmla="*/ 3657600 h 3736975"/>
              <a:gd name="connsiteX74" fmla="*/ 1908175 w 2336800"/>
              <a:gd name="connsiteY74" fmla="*/ 3683000 h 3736975"/>
              <a:gd name="connsiteX75" fmla="*/ 1879600 w 2336800"/>
              <a:gd name="connsiteY75" fmla="*/ 3705225 h 3736975"/>
              <a:gd name="connsiteX76" fmla="*/ 1847850 w 2336800"/>
              <a:gd name="connsiteY76" fmla="*/ 3721100 h 3736975"/>
              <a:gd name="connsiteX77" fmla="*/ 1816100 w 2336800"/>
              <a:gd name="connsiteY77" fmla="*/ 3733800 h 3736975"/>
              <a:gd name="connsiteX78" fmla="*/ 1778000 w 2336800"/>
              <a:gd name="connsiteY78" fmla="*/ 3736975 h 3736975"/>
              <a:gd name="connsiteX79" fmla="*/ 1743075 w 2336800"/>
              <a:gd name="connsiteY79" fmla="*/ 3733800 h 3736975"/>
              <a:gd name="connsiteX80" fmla="*/ 1708150 w 2336800"/>
              <a:gd name="connsiteY80" fmla="*/ 3721100 h 3736975"/>
              <a:gd name="connsiteX81" fmla="*/ 1676400 w 2336800"/>
              <a:gd name="connsiteY81" fmla="*/ 3705225 h 3736975"/>
              <a:gd name="connsiteX82" fmla="*/ 1651000 w 2336800"/>
              <a:gd name="connsiteY82" fmla="*/ 3683000 h 3736975"/>
              <a:gd name="connsiteX83" fmla="*/ 1628775 w 2336800"/>
              <a:gd name="connsiteY83" fmla="*/ 3657600 h 3736975"/>
              <a:gd name="connsiteX84" fmla="*/ 1612900 w 2336800"/>
              <a:gd name="connsiteY84" fmla="*/ 3625850 h 3736975"/>
              <a:gd name="connsiteX85" fmla="*/ 1600200 w 2336800"/>
              <a:gd name="connsiteY85" fmla="*/ 3590925 h 3736975"/>
              <a:gd name="connsiteX86" fmla="*/ 1597025 w 2336800"/>
              <a:gd name="connsiteY86" fmla="*/ 3556000 h 3736975"/>
              <a:gd name="connsiteX87" fmla="*/ 1597025 w 2336800"/>
              <a:gd name="connsiteY87" fmla="*/ 2279650 h 3736975"/>
              <a:gd name="connsiteX88" fmla="*/ 1460500 w 2336800"/>
              <a:gd name="connsiteY88" fmla="*/ 2279650 h 3736975"/>
              <a:gd name="connsiteX89" fmla="*/ 1460500 w 2336800"/>
              <a:gd name="connsiteY89" fmla="*/ 3556000 h 3736975"/>
              <a:gd name="connsiteX90" fmla="*/ 1457325 w 2336800"/>
              <a:gd name="connsiteY90" fmla="*/ 3590925 h 3736975"/>
              <a:gd name="connsiteX91" fmla="*/ 1447800 w 2336800"/>
              <a:gd name="connsiteY91" fmla="*/ 3625850 h 3736975"/>
              <a:gd name="connsiteX92" fmla="*/ 1428750 w 2336800"/>
              <a:gd name="connsiteY92" fmla="*/ 3657600 h 3736975"/>
              <a:gd name="connsiteX93" fmla="*/ 1406525 w 2336800"/>
              <a:gd name="connsiteY93" fmla="*/ 3683000 h 3736975"/>
              <a:gd name="connsiteX94" fmla="*/ 1381125 w 2336800"/>
              <a:gd name="connsiteY94" fmla="*/ 3705225 h 3736975"/>
              <a:gd name="connsiteX95" fmla="*/ 1349375 w 2336800"/>
              <a:gd name="connsiteY95" fmla="*/ 3721100 h 3736975"/>
              <a:gd name="connsiteX96" fmla="*/ 1317625 w 2336800"/>
              <a:gd name="connsiteY96" fmla="*/ 3733800 h 3736975"/>
              <a:gd name="connsiteX97" fmla="*/ 1279525 w 2336800"/>
              <a:gd name="connsiteY97" fmla="*/ 3736975 h 3736975"/>
              <a:gd name="connsiteX98" fmla="*/ 1244600 w 2336800"/>
              <a:gd name="connsiteY98" fmla="*/ 3733800 h 3736975"/>
              <a:gd name="connsiteX99" fmla="*/ 1209675 w 2336800"/>
              <a:gd name="connsiteY99" fmla="*/ 3721100 h 3736975"/>
              <a:gd name="connsiteX100" fmla="*/ 1177925 w 2336800"/>
              <a:gd name="connsiteY100" fmla="*/ 3705225 h 3736975"/>
              <a:gd name="connsiteX101" fmla="*/ 1152525 w 2336800"/>
              <a:gd name="connsiteY101" fmla="*/ 3683000 h 3736975"/>
              <a:gd name="connsiteX102" fmla="*/ 1130300 w 2336800"/>
              <a:gd name="connsiteY102" fmla="*/ 3657600 h 3736975"/>
              <a:gd name="connsiteX103" fmla="*/ 1114425 w 2336800"/>
              <a:gd name="connsiteY103" fmla="*/ 3625850 h 3736975"/>
              <a:gd name="connsiteX104" fmla="*/ 1101725 w 2336800"/>
              <a:gd name="connsiteY104" fmla="*/ 3590925 h 3736975"/>
              <a:gd name="connsiteX105" fmla="*/ 1098550 w 2336800"/>
              <a:gd name="connsiteY105" fmla="*/ 3556000 h 3736975"/>
              <a:gd name="connsiteX106" fmla="*/ 1098550 w 2336800"/>
              <a:gd name="connsiteY106" fmla="*/ 2212975 h 3736975"/>
              <a:gd name="connsiteX107" fmla="*/ 1101725 w 2336800"/>
              <a:gd name="connsiteY107" fmla="*/ 2174875 h 3736975"/>
              <a:gd name="connsiteX108" fmla="*/ 1103062 w 2336800"/>
              <a:gd name="connsiteY108" fmla="*/ 2171199 h 3736975"/>
              <a:gd name="connsiteX109" fmla="*/ 1095375 w 2336800"/>
              <a:gd name="connsiteY109" fmla="*/ 2155825 h 3736975"/>
              <a:gd name="connsiteX110" fmla="*/ 1085850 w 2336800"/>
              <a:gd name="connsiteY110" fmla="*/ 2127250 h 3736975"/>
              <a:gd name="connsiteX111" fmla="*/ 1079500 w 2336800"/>
              <a:gd name="connsiteY111" fmla="*/ 2095500 h 3736975"/>
              <a:gd name="connsiteX112" fmla="*/ 1079500 w 2336800"/>
              <a:gd name="connsiteY112" fmla="*/ 2057400 h 3736975"/>
              <a:gd name="connsiteX113" fmla="*/ 1079500 w 2336800"/>
              <a:gd name="connsiteY113" fmla="*/ 1214835 h 3736975"/>
              <a:gd name="connsiteX114" fmla="*/ 784225 w 2336800"/>
              <a:gd name="connsiteY114" fmla="*/ 1473200 h 3736975"/>
              <a:gd name="connsiteX115" fmla="*/ 762000 w 2336800"/>
              <a:gd name="connsiteY115" fmla="*/ 1489075 h 3736975"/>
              <a:gd name="connsiteX116" fmla="*/ 739775 w 2336800"/>
              <a:gd name="connsiteY116" fmla="*/ 1504950 h 3736975"/>
              <a:gd name="connsiteX117" fmla="*/ 717550 w 2336800"/>
              <a:gd name="connsiteY117" fmla="*/ 1511300 h 3736975"/>
              <a:gd name="connsiteX118" fmla="*/ 698500 w 2336800"/>
              <a:gd name="connsiteY118" fmla="*/ 1513681 h 3736975"/>
              <a:gd name="connsiteX119" fmla="*/ 695325 w 2336800"/>
              <a:gd name="connsiteY119" fmla="*/ 1514475 h 3736975"/>
              <a:gd name="connsiteX120" fmla="*/ 692150 w 2336800"/>
              <a:gd name="connsiteY120" fmla="*/ 1514475 h 3736975"/>
              <a:gd name="connsiteX121" fmla="*/ 673100 w 2336800"/>
              <a:gd name="connsiteY121" fmla="*/ 1514475 h 3736975"/>
              <a:gd name="connsiteX122" fmla="*/ 666750 w 2336800"/>
              <a:gd name="connsiteY122" fmla="*/ 1514475 h 3736975"/>
              <a:gd name="connsiteX123" fmla="*/ 660400 w 2336800"/>
              <a:gd name="connsiteY123" fmla="*/ 1512888 h 3736975"/>
              <a:gd name="connsiteX124" fmla="*/ 647700 w 2336800"/>
              <a:gd name="connsiteY124" fmla="*/ 1511300 h 3736975"/>
              <a:gd name="connsiteX125" fmla="*/ 622300 w 2336800"/>
              <a:gd name="connsiteY125" fmla="*/ 1504950 h 3736975"/>
              <a:gd name="connsiteX126" fmla="*/ 76200 w 2336800"/>
              <a:gd name="connsiteY126" fmla="*/ 1174750 h 3736975"/>
              <a:gd name="connsiteX127" fmla="*/ 53975 w 2336800"/>
              <a:gd name="connsiteY127" fmla="*/ 1162050 h 3736975"/>
              <a:gd name="connsiteX128" fmla="*/ 34925 w 2336800"/>
              <a:gd name="connsiteY128" fmla="*/ 1143000 h 3736975"/>
              <a:gd name="connsiteX129" fmla="*/ 19050 w 2336800"/>
              <a:gd name="connsiteY129" fmla="*/ 1123950 h 3736975"/>
              <a:gd name="connsiteX130" fmla="*/ 9525 w 2336800"/>
              <a:gd name="connsiteY130" fmla="*/ 1101725 h 3736975"/>
              <a:gd name="connsiteX131" fmla="*/ 3175 w 2336800"/>
              <a:gd name="connsiteY131" fmla="*/ 1076325 h 3736975"/>
              <a:gd name="connsiteX132" fmla="*/ 0 w 2336800"/>
              <a:gd name="connsiteY132" fmla="*/ 1050925 h 3736975"/>
              <a:gd name="connsiteX133" fmla="*/ 3175 w 2336800"/>
              <a:gd name="connsiteY133" fmla="*/ 1025525 h 3736975"/>
              <a:gd name="connsiteX134" fmla="*/ 12700 w 2336800"/>
              <a:gd name="connsiteY134" fmla="*/ 1000125 h 3736975"/>
              <a:gd name="connsiteX135" fmla="*/ 25400 w 2336800"/>
              <a:gd name="connsiteY135" fmla="*/ 977900 h 3736975"/>
              <a:gd name="connsiteX136" fmla="*/ 44450 w 2336800"/>
              <a:gd name="connsiteY136" fmla="*/ 958850 h 3736975"/>
              <a:gd name="connsiteX137" fmla="*/ 63500 w 2336800"/>
              <a:gd name="connsiteY137" fmla="*/ 942975 h 3736975"/>
              <a:gd name="connsiteX138" fmla="*/ 85725 w 2336800"/>
              <a:gd name="connsiteY138" fmla="*/ 933450 h 3736975"/>
              <a:gd name="connsiteX139" fmla="*/ 111125 w 2336800"/>
              <a:gd name="connsiteY139" fmla="*/ 927100 h 3736975"/>
              <a:gd name="connsiteX140" fmla="*/ 136525 w 2336800"/>
              <a:gd name="connsiteY140" fmla="*/ 927100 h 3736975"/>
              <a:gd name="connsiteX141" fmla="*/ 161925 w 2336800"/>
              <a:gd name="connsiteY141" fmla="*/ 930275 h 3736975"/>
              <a:gd name="connsiteX142" fmla="*/ 187325 w 2336800"/>
              <a:gd name="connsiteY142" fmla="*/ 936625 h 3736975"/>
              <a:gd name="connsiteX143" fmla="*/ 669973 w 2336800"/>
              <a:gd name="connsiteY143" fmla="*/ 1228459 h 3736975"/>
              <a:gd name="connsiteX144" fmla="*/ 996950 w 2336800"/>
              <a:gd name="connsiteY144" fmla="*/ 939800 h 3736975"/>
              <a:gd name="connsiteX145" fmla="*/ 1019175 w 2336800"/>
              <a:gd name="connsiteY145" fmla="*/ 923925 h 3736975"/>
              <a:gd name="connsiteX146" fmla="*/ 1030288 w 2336800"/>
              <a:gd name="connsiteY146" fmla="*/ 917575 h 3736975"/>
              <a:gd name="connsiteX147" fmla="*/ 1054100 w 2336800"/>
              <a:gd name="connsiteY147" fmla="*/ 901700 h 3736975"/>
              <a:gd name="connsiteX148" fmla="*/ 1089025 w 2336800"/>
              <a:gd name="connsiteY148" fmla="*/ 882650 h 3736975"/>
              <a:gd name="connsiteX149" fmla="*/ 1127125 w 2336800"/>
              <a:gd name="connsiteY149" fmla="*/ 866775 h 3736975"/>
              <a:gd name="connsiteX150" fmla="*/ 1171575 w 2336800"/>
              <a:gd name="connsiteY150" fmla="*/ 854075 h 3736975"/>
              <a:gd name="connsiteX151" fmla="*/ 1219200 w 2336800"/>
              <a:gd name="connsiteY151" fmla="*/ 841375 h 3736975"/>
              <a:gd name="connsiteX152" fmla="*/ 1270000 w 2336800"/>
              <a:gd name="connsiteY152" fmla="*/ 835025 h 3736975"/>
              <a:gd name="connsiteX153" fmla="*/ 1317625 w 2336800"/>
              <a:gd name="connsiteY153" fmla="*/ 825500 h 3736975"/>
              <a:gd name="connsiteX154" fmla="*/ 1365250 w 2336800"/>
              <a:gd name="connsiteY154" fmla="*/ 822325 h 3736975"/>
              <a:gd name="connsiteX155" fmla="*/ 1588162 w 2336800"/>
              <a:gd name="connsiteY155" fmla="*/ 0 h 3736975"/>
              <a:gd name="connsiteX156" fmla="*/ 1972734 w 2336800"/>
              <a:gd name="connsiteY156" fmla="*/ 384572 h 3736975"/>
              <a:gd name="connsiteX157" fmla="*/ 1588162 w 2336800"/>
              <a:gd name="connsiteY157" fmla="*/ 769144 h 3736975"/>
              <a:gd name="connsiteX158" fmla="*/ 1203590 w 2336800"/>
              <a:gd name="connsiteY158" fmla="*/ 384572 h 3736975"/>
              <a:gd name="connsiteX159" fmla="*/ 1588162 w 2336800"/>
              <a:gd name="connsiteY159" fmla="*/ 0 h 373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336800" h="3736975">
                <a:moveTo>
                  <a:pt x="1577975" y="898525"/>
                </a:moveTo>
                <a:lnTo>
                  <a:pt x="1568450" y="901700"/>
                </a:lnTo>
                <a:lnTo>
                  <a:pt x="1555750" y="914400"/>
                </a:lnTo>
                <a:lnTo>
                  <a:pt x="1543050" y="927100"/>
                </a:lnTo>
                <a:lnTo>
                  <a:pt x="1543050" y="936625"/>
                </a:lnTo>
                <a:lnTo>
                  <a:pt x="1539875" y="946150"/>
                </a:lnTo>
                <a:lnTo>
                  <a:pt x="1543050" y="955675"/>
                </a:lnTo>
                <a:lnTo>
                  <a:pt x="1543050" y="965200"/>
                </a:lnTo>
                <a:lnTo>
                  <a:pt x="1555750" y="981075"/>
                </a:lnTo>
                <a:lnTo>
                  <a:pt x="1568450" y="990600"/>
                </a:lnTo>
                <a:lnTo>
                  <a:pt x="1571246" y="991532"/>
                </a:lnTo>
                <a:lnTo>
                  <a:pt x="1470025" y="1831975"/>
                </a:lnTo>
                <a:lnTo>
                  <a:pt x="1587500" y="1958975"/>
                </a:lnTo>
                <a:lnTo>
                  <a:pt x="1698625" y="1831975"/>
                </a:lnTo>
                <a:lnTo>
                  <a:pt x="1603211" y="991713"/>
                </a:lnTo>
                <a:lnTo>
                  <a:pt x="1606550" y="990600"/>
                </a:lnTo>
                <a:lnTo>
                  <a:pt x="1622425" y="981075"/>
                </a:lnTo>
                <a:lnTo>
                  <a:pt x="1631950" y="965200"/>
                </a:lnTo>
                <a:lnTo>
                  <a:pt x="1635125" y="955675"/>
                </a:lnTo>
                <a:lnTo>
                  <a:pt x="1638300" y="946150"/>
                </a:lnTo>
                <a:lnTo>
                  <a:pt x="1635125" y="936625"/>
                </a:lnTo>
                <a:lnTo>
                  <a:pt x="1631950" y="927100"/>
                </a:lnTo>
                <a:lnTo>
                  <a:pt x="1622425" y="914400"/>
                </a:lnTo>
                <a:lnTo>
                  <a:pt x="1606550" y="901700"/>
                </a:lnTo>
                <a:lnTo>
                  <a:pt x="1597025" y="898525"/>
                </a:lnTo>
                <a:lnTo>
                  <a:pt x="1587500" y="898525"/>
                </a:lnTo>
                <a:close/>
                <a:moveTo>
                  <a:pt x="1450975" y="819150"/>
                </a:moveTo>
                <a:lnTo>
                  <a:pt x="1606550" y="819150"/>
                </a:lnTo>
                <a:lnTo>
                  <a:pt x="1704975" y="822325"/>
                </a:lnTo>
                <a:lnTo>
                  <a:pt x="1765300" y="828675"/>
                </a:lnTo>
                <a:lnTo>
                  <a:pt x="1828800" y="835025"/>
                </a:lnTo>
                <a:lnTo>
                  <a:pt x="1892300" y="844550"/>
                </a:lnTo>
                <a:lnTo>
                  <a:pt x="1955800" y="860425"/>
                </a:lnTo>
                <a:lnTo>
                  <a:pt x="2016125" y="876300"/>
                </a:lnTo>
                <a:lnTo>
                  <a:pt x="2070100" y="895350"/>
                </a:lnTo>
                <a:lnTo>
                  <a:pt x="2095500" y="908050"/>
                </a:lnTo>
                <a:lnTo>
                  <a:pt x="2114550" y="917575"/>
                </a:lnTo>
                <a:lnTo>
                  <a:pt x="2133600" y="930275"/>
                </a:lnTo>
                <a:lnTo>
                  <a:pt x="2149475" y="946150"/>
                </a:lnTo>
                <a:lnTo>
                  <a:pt x="2162175" y="958850"/>
                </a:lnTo>
                <a:lnTo>
                  <a:pt x="2171700" y="974725"/>
                </a:lnTo>
                <a:lnTo>
                  <a:pt x="2172074" y="976966"/>
                </a:lnTo>
                <a:lnTo>
                  <a:pt x="2178050" y="987425"/>
                </a:lnTo>
                <a:lnTo>
                  <a:pt x="2184400" y="1012825"/>
                </a:lnTo>
                <a:lnTo>
                  <a:pt x="2187575" y="1038225"/>
                </a:lnTo>
                <a:lnTo>
                  <a:pt x="2336800" y="2305050"/>
                </a:lnTo>
                <a:lnTo>
                  <a:pt x="2333625" y="2330450"/>
                </a:lnTo>
                <a:lnTo>
                  <a:pt x="2327275" y="2355850"/>
                </a:lnTo>
                <a:lnTo>
                  <a:pt x="2314575" y="2378075"/>
                </a:lnTo>
                <a:lnTo>
                  <a:pt x="2298700" y="2397125"/>
                </a:lnTo>
                <a:lnTo>
                  <a:pt x="2279650" y="2413000"/>
                </a:lnTo>
                <a:lnTo>
                  <a:pt x="2257425" y="2425700"/>
                </a:lnTo>
                <a:lnTo>
                  <a:pt x="2235200" y="2432050"/>
                </a:lnTo>
                <a:lnTo>
                  <a:pt x="2206625" y="2435225"/>
                </a:lnTo>
                <a:lnTo>
                  <a:pt x="2181225" y="2432050"/>
                </a:lnTo>
                <a:lnTo>
                  <a:pt x="2155825" y="2425700"/>
                </a:lnTo>
                <a:lnTo>
                  <a:pt x="2133600" y="2413000"/>
                </a:lnTo>
                <a:lnTo>
                  <a:pt x="2114550" y="2397125"/>
                </a:lnTo>
                <a:lnTo>
                  <a:pt x="2098675" y="2378075"/>
                </a:lnTo>
                <a:lnTo>
                  <a:pt x="2089150" y="2355850"/>
                </a:lnTo>
                <a:lnTo>
                  <a:pt x="2079625" y="2330450"/>
                </a:lnTo>
                <a:lnTo>
                  <a:pt x="2076450" y="2305050"/>
                </a:lnTo>
                <a:lnTo>
                  <a:pt x="1981200" y="1496439"/>
                </a:lnTo>
                <a:lnTo>
                  <a:pt x="1981200" y="2057400"/>
                </a:lnTo>
                <a:lnTo>
                  <a:pt x="1978025" y="2095500"/>
                </a:lnTo>
                <a:lnTo>
                  <a:pt x="1971675" y="2127250"/>
                </a:lnTo>
                <a:lnTo>
                  <a:pt x="1962150" y="2155825"/>
                </a:lnTo>
                <a:lnTo>
                  <a:pt x="1954679" y="2170766"/>
                </a:lnTo>
                <a:lnTo>
                  <a:pt x="1955800" y="2174875"/>
                </a:lnTo>
                <a:lnTo>
                  <a:pt x="1958975" y="2212975"/>
                </a:lnTo>
                <a:lnTo>
                  <a:pt x="1958975" y="3556000"/>
                </a:lnTo>
                <a:lnTo>
                  <a:pt x="1955800" y="3590925"/>
                </a:lnTo>
                <a:lnTo>
                  <a:pt x="1946275" y="3625850"/>
                </a:lnTo>
                <a:lnTo>
                  <a:pt x="1930400" y="3657600"/>
                </a:lnTo>
                <a:lnTo>
                  <a:pt x="1908175" y="3683000"/>
                </a:lnTo>
                <a:lnTo>
                  <a:pt x="1879600" y="3705225"/>
                </a:lnTo>
                <a:lnTo>
                  <a:pt x="1847850" y="3721100"/>
                </a:lnTo>
                <a:lnTo>
                  <a:pt x="1816100" y="3733800"/>
                </a:lnTo>
                <a:lnTo>
                  <a:pt x="1778000" y="3736975"/>
                </a:lnTo>
                <a:lnTo>
                  <a:pt x="1743075" y="3733800"/>
                </a:lnTo>
                <a:lnTo>
                  <a:pt x="1708150" y="3721100"/>
                </a:lnTo>
                <a:lnTo>
                  <a:pt x="1676400" y="3705225"/>
                </a:lnTo>
                <a:lnTo>
                  <a:pt x="1651000" y="3683000"/>
                </a:lnTo>
                <a:lnTo>
                  <a:pt x="1628775" y="3657600"/>
                </a:lnTo>
                <a:lnTo>
                  <a:pt x="1612900" y="3625850"/>
                </a:lnTo>
                <a:lnTo>
                  <a:pt x="1600200" y="3590925"/>
                </a:lnTo>
                <a:lnTo>
                  <a:pt x="1597025" y="3556000"/>
                </a:lnTo>
                <a:lnTo>
                  <a:pt x="1597025" y="2279650"/>
                </a:lnTo>
                <a:lnTo>
                  <a:pt x="1460500" y="2279650"/>
                </a:lnTo>
                <a:lnTo>
                  <a:pt x="1460500" y="3556000"/>
                </a:lnTo>
                <a:lnTo>
                  <a:pt x="1457325" y="3590925"/>
                </a:lnTo>
                <a:lnTo>
                  <a:pt x="1447800" y="3625850"/>
                </a:lnTo>
                <a:lnTo>
                  <a:pt x="1428750" y="3657600"/>
                </a:lnTo>
                <a:lnTo>
                  <a:pt x="1406525" y="3683000"/>
                </a:lnTo>
                <a:lnTo>
                  <a:pt x="1381125" y="3705225"/>
                </a:lnTo>
                <a:lnTo>
                  <a:pt x="1349375" y="3721100"/>
                </a:lnTo>
                <a:lnTo>
                  <a:pt x="1317625" y="3733800"/>
                </a:lnTo>
                <a:lnTo>
                  <a:pt x="1279525" y="3736975"/>
                </a:lnTo>
                <a:lnTo>
                  <a:pt x="1244600" y="3733800"/>
                </a:lnTo>
                <a:lnTo>
                  <a:pt x="1209675" y="3721100"/>
                </a:lnTo>
                <a:lnTo>
                  <a:pt x="1177925" y="3705225"/>
                </a:lnTo>
                <a:lnTo>
                  <a:pt x="1152525" y="3683000"/>
                </a:lnTo>
                <a:lnTo>
                  <a:pt x="1130300" y="3657600"/>
                </a:lnTo>
                <a:lnTo>
                  <a:pt x="1114425" y="3625850"/>
                </a:lnTo>
                <a:lnTo>
                  <a:pt x="1101725" y="3590925"/>
                </a:lnTo>
                <a:lnTo>
                  <a:pt x="1098550" y="3556000"/>
                </a:lnTo>
                <a:lnTo>
                  <a:pt x="1098550" y="2212975"/>
                </a:lnTo>
                <a:lnTo>
                  <a:pt x="1101725" y="2174875"/>
                </a:lnTo>
                <a:lnTo>
                  <a:pt x="1103062" y="2171199"/>
                </a:lnTo>
                <a:lnTo>
                  <a:pt x="1095375" y="2155825"/>
                </a:lnTo>
                <a:lnTo>
                  <a:pt x="1085850" y="2127250"/>
                </a:lnTo>
                <a:lnTo>
                  <a:pt x="1079500" y="2095500"/>
                </a:lnTo>
                <a:lnTo>
                  <a:pt x="1079500" y="2057400"/>
                </a:lnTo>
                <a:lnTo>
                  <a:pt x="1079500" y="1214835"/>
                </a:lnTo>
                <a:lnTo>
                  <a:pt x="784225" y="1473200"/>
                </a:lnTo>
                <a:lnTo>
                  <a:pt x="762000" y="1489075"/>
                </a:lnTo>
                <a:lnTo>
                  <a:pt x="739775" y="1504950"/>
                </a:lnTo>
                <a:lnTo>
                  <a:pt x="717550" y="1511300"/>
                </a:lnTo>
                <a:lnTo>
                  <a:pt x="698500" y="1513681"/>
                </a:lnTo>
                <a:lnTo>
                  <a:pt x="695325" y="1514475"/>
                </a:lnTo>
                <a:lnTo>
                  <a:pt x="692150" y="1514475"/>
                </a:lnTo>
                <a:lnTo>
                  <a:pt x="673100" y="1514475"/>
                </a:lnTo>
                <a:lnTo>
                  <a:pt x="666750" y="1514475"/>
                </a:lnTo>
                <a:lnTo>
                  <a:pt x="660400" y="1512888"/>
                </a:lnTo>
                <a:lnTo>
                  <a:pt x="647700" y="1511300"/>
                </a:lnTo>
                <a:lnTo>
                  <a:pt x="622300" y="1504950"/>
                </a:lnTo>
                <a:lnTo>
                  <a:pt x="76200" y="1174750"/>
                </a:lnTo>
                <a:lnTo>
                  <a:pt x="53975" y="1162050"/>
                </a:lnTo>
                <a:lnTo>
                  <a:pt x="34925" y="1143000"/>
                </a:lnTo>
                <a:lnTo>
                  <a:pt x="19050" y="1123950"/>
                </a:lnTo>
                <a:lnTo>
                  <a:pt x="9525" y="1101725"/>
                </a:lnTo>
                <a:lnTo>
                  <a:pt x="3175" y="1076325"/>
                </a:lnTo>
                <a:lnTo>
                  <a:pt x="0" y="1050925"/>
                </a:lnTo>
                <a:lnTo>
                  <a:pt x="3175" y="1025525"/>
                </a:lnTo>
                <a:lnTo>
                  <a:pt x="12700" y="1000125"/>
                </a:lnTo>
                <a:lnTo>
                  <a:pt x="25400" y="977900"/>
                </a:lnTo>
                <a:lnTo>
                  <a:pt x="44450" y="958850"/>
                </a:lnTo>
                <a:lnTo>
                  <a:pt x="63500" y="942975"/>
                </a:lnTo>
                <a:lnTo>
                  <a:pt x="85725" y="933450"/>
                </a:lnTo>
                <a:lnTo>
                  <a:pt x="111125" y="927100"/>
                </a:lnTo>
                <a:lnTo>
                  <a:pt x="136525" y="927100"/>
                </a:lnTo>
                <a:lnTo>
                  <a:pt x="161925" y="930275"/>
                </a:lnTo>
                <a:lnTo>
                  <a:pt x="187325" y="936625"/>
                </a:lnTo>
                <a:lnTo>
                  <a:pt x="669973" y="1228459"/>
                </a:lnTo>
                <a:lnTo>
                  <a:pt x="996950" y="939800"/>
                </a:lnTo>
                <a:lnTo>
                  <a:pt x="1019175" y="923925"/>
                </a:lnTo>
                <a:lnTo>
                  <a:pt x="1030288" y="917575"/>
                </a:lnTo>
                <a:lnTo>
                  <a:pt x="1054100" y="901700"/>
                </a:lnTo>
                <a:lnTo>
                  <a:pt x="1089025" y="882650"/>
                </a:lnTo>
                <a:lnTo>
                  <a:pt x="1127125" y="866775"/>
                </a:lnTo>
                <a:lnTo>
                  <a:pt x="1171575" y="854075"/>
                </a:lnTo>
                <a:lnTo>
                  <a:pt x="1219200" y="841375"/>
                </a:lnTo>
                <a:lnTo>
                  <a:pt x="1270000" y="835025"/>
                </a:lnTo>
                <a:lnTo>
                  <a:pt x="1317625" y="825500"/>
                </a:lnTo>
                <a:lnTo>
                  <a:pt x="1365250" y="822325"/>
                </a:lnTo>
                <a:close/>
                <a:moveTo>
                  <a:pt x="1588162" y="0"/>
                </a:moveTo>
                <a:cubicBezTo>
                  <a:pt x="1800555" y="0"/>
                  <a:pt x="1972734" y="172179"/>
                  <a:pt x="1972734" y="384572"/>
                </a:cubicBezTo>
                <a:cubicBezTo>
                  <a:pt x="1972734" y="596965"/>
                  <a:pt x="1800555" y="769144"/>
                  <a:pt x="1588162" y="769144"/>
                </a:cubicBezTo>
                <a:cubicBezTo>
                  <a:pt x="1375769" y="769144"/>
                  <a:pt x="1203590" y="596965"/>
                  <a:pt x="1203590" y="384572"/>
                </a:cubicBezTo>
                <a:cubicBezTo>
                  <a:pt x="1203590" y="172179"/>
                  <a:pt x="1375769" y="0"/>
                  <a:pt x="15881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7343776" y="2603601"/>
            <a:ext cx="1800225" cy="1784350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17005" y="433804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你好！</a:t>
            </a:r>
            <a:endParaRPr lang="en-US" altLang="zh-CN" dirty="0"/>
          </a:p>
          <a:p>
            <a:r>
              <a:rPr lang="en-US" altLang="zh-CN" dirty="0"/>
              <a:t>B:</a:t>
            </a:r>
            <a:r>
              <a:rPr lang="zh-CN" altLang="en-US" dirty="0"/>
              <a:t>你好！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25" name="图片 24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42" name="标题 1"/>
          <p:cNvSpPr txBox="1">
            <a:spLocks/>
          </p:cNvSpPr>
          <p:nvPr/>
        </p:nvSpPr>
        <p:spPr>
          <a:xfrm>
            <a:off x="360870" y="198279"/>
            <a:ext cx="8679064" cy="43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通信层需要注意的坑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-----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中间人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 flipH="1">
            <a:off x="360869" y="1929278"/>
            <a:ext cx="1307907" cy="3069605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9827063" y="1929277"/>
            <a:ext cx="1900004" cy="3069605"/>
          </a:xfrm>
          <a:custGeom>
            <a:avLst/>
            <a:gdLst>
              <a:gd name="connsiteX0" fmla="*/ 1577975 w 2336800"/>
              <a:gd name="connsiteY0" fmla="*/ 898525 h 3736975"/>
              <a:gd name="connsiteX1" fmla="*/ 1568450 w 2336800"/>
              <a:gd name="connsiteY1" fmla="*/ 901700 h 3736975"/>
              <a:gd name="connsiteX2" fmla="*/ 1555750 w 2336800"/>
              <a:gd name="connsiteY2" fmla="*/ 914400 h 3736975"/>
              <a:gd name="connsiteX3" fmla="*/ 1543050 w 2336800"/>
              <a:gd name="connsiteY3" fmla="*/ 927100 h 3736975"/>
              <a:gd name="connsiteX4" fmla="*/ 1543050 w 2336800"/>
              <a:gd name="connsiteY4" fmla="*/ 936625 h 3736975"/>
              <a:gd name="connsiteX5" fmla="*/ 1539875 w 2336800"/>
              <a:gd name="connsiteY5" fmla="*/ 946150 h 3736975"/>
              <a:gd name="connsiteX6" fmla="*/ 1543050 w 2336800"/>
              <a:gd name="connsiteY6" fmla="*/ 955675 h 3736975"/>
              <a:gd name="connsiteX7" fmla="*/ 1543050 w 2336800"/>
              <a:gd name="connsiteY7" fmla="*/ 965200 h 3736975"/>
              <a:gd name="connsiteX8" fmla="*/ 1555750 w 2336800"/>
              <a:gd name="connsiteY8" fmla="*/ 981075 h 3736975"/>
              <a:gd name="connsiteX9" fmla="*/ 1568450 w 2336800"/>
              <a:gd name="connsiteY9" fmla="*/ 990600 h 3736975"/>
              <a:gd name="connsiteX10" fmla="*/ 1571246 w 2336800"/>
              <a:gd name="connsiteY10" fmla="*/ 991532 h 3736975"/>
              <a:gd name="connsiteX11" fmla="*/ 1470025 w 2336800"/>
              <a:gd name="connsiteY11" fmla="*/ 1831975 h 3736975"/>
              <a:gd name="connsiteX12" fmla="*/ 1587500 w 2336800"/>
              <a:gd name="connsiteY12" fmla="*/ 1958975 h 3736975"/>
              <a:gd name="connsiteX13" fmla="*/ 1698625 w 2336800"/>
              <a:gd name="connsiteY13" fmla="*/ 1831975 h 3736975"/>
              <a:gd name="connsiteX14" fmla="*/ 1603211 w 2336800"/>
              <a:gd name="connsiteY14" fmla="*/ 991713 h 3736975"/>
              <a:gd name="connsiteX15" fmla="*/ 1606550 w 2336800"/>
              <a:gd name="connsiteY15" fmla="*/ 990600 h 3736975"/>
              <a:gd name="connsiteX16" fmla="*/ 1622425 w 2336800"/>
              <a:gd name="connsiteY16" fmla="*/ 981075 h 3736975"/>
              <a:gd name="connsiteX17" fmla="*/ 1631950 w 2336800"/>
              <a:gd name="connsiteY17" fmla="*/ 965200 h 3736975"/>
              <a:gd name="connsiteX18" fmla="*/ 1635125 w 2336800"/>
              <a:gd name="connsiteY18" fmla="*/ 955675 h 3736975"/>
              <a:gd name="connsiteX19" fmla="*/ 1638300 w 2336800"/>
              <a:gd name="connsiteY19" fmla="*/ 946150 h 3736975"/>
              <a:gd name="connsiteX20" fmla="*/ 1635125 w 2336800"/>
              <a:gd name="connsiteY20" fmla="*/ 936625 h 3736975"/>
              <a:gd name="connsiteX21" fmla="*/ 1631950 w 2336800"/>
              <a:gd name="connsiteY21" fmla="*/ 927100 h 3736975"/>
              <a:gd name="connsiteX22" fmla="*/ 1622425 w 2336800"/>
              <a:gd name="connsiteY22" fmla="*/ 914400 h 3736975"/>
              <a:gd name="connsiteX23" fmla="*/ 1606550 w 2336800"/>
              <a:gd name="connsiteY23" fmla="*/ 901700 h 3736975"/>
              <a:gd name="connsiteX24" fmla="*/ 1597025 w 2336800"/>
              <a:gd name="connsiteY24" fmla="*/ 898525 h 3736975"/>
              <a:gd name="connsiteX25" fmla="*/ 1587500 w 2336800"/>
              <a:gd name="connsiteY25" fmla="*/ 898525 h 3736975"/>
              <a:gd name="connsiteX26" fmla="*/ 1450975 w 2336800"/>
              <a:gd name="connsiteY26" fmla="*/ 819150 h 3736975"/>
              <a:gd name="connsiteX27" fmla="*/ 1606550 w 2336800"/>
              <a:gd name="connsiteY27" fmla="*/ 819150 h 3736975"/>
              <a:gd name="connsiteX28" fmla="*/ 1704975 w 2336800"/>
              <a:gd name="connsiteY28" fmla="*/ 822325 h 3736975"/>
              <a:gd name="connsiteX29" fmla="*/ 1765300 w 2336800"/>
              <a:gd name="connsiteY29" fmla="*/ 828675 h 3736975"/>
              <a:gd name="connsiteX30" fmla="*/ 1828800 w 2336800"/>
              <a:gd name="connsiteY30" fmla="*/ 835025 h 3736975"/>
              <a:gd name="connsiteX31" fmla="*/ 1892300 w 2336800"/>
              <a:gd name="connsiteY31" fmla="*/ 844550 h 3736975"/>
              <a:gd name="connsiteX32" fmla="*/ 1955800 w 2336800"/>
              <a:gd name="connsiteY32" fmla="*/ 860425 h 3736975"/>
              <a:gd name="connsiteX33" fmla="*/ 2016125 w 2336800"/>
              <a:gd name="connsiteY33" fmla="*/ 876300 h 3736975"/>
              <a:gd name="connsiteX34" fmla="*/ 2070100 w 2336800"/>
              <a:gd name="connsiteY34" fmla="*/ 895350 h 3736975"/>
              <a:gd name="connsiteX35" fmla="*/ 2095500 w 2336800"/>
              <a:gd name="connsiteY35" fmla="*/ 908050 h 3736975"/>
              <a:gd name="connsiteX36" fmla="*/ 2114550 w 2336800"/>
              <a:gd name="connsiteY36" fmla="*/ 917575 h 3736975"/>
              <a:gd name="connsiteX37" fmla="*/ 2133600 w 2336800"/>
              <a:gd name="connsiteY37" fmla="*/ 930275 h 3736975"/>
              <a:gd name="connsiteX38" fmla="*/ 2149475 w 2336800"/>
              <a:gd name="connsiteY38" fmla="*/ 946150 h 3736975"/>
              <a:gd name="connsiteX39" fmla="*/ 2162175 w 2336800"/>
              <a:gd name="connsiteY39" fmla="*/ 958850 h 3736975"/>
              <a:gd name="connsiteX40" fmla="*/ 2171700 w 2336800"/>
              <a:gd name="connsiteY40" fmla="*/ 974725 h 3736975"/>
              <a:gd name="connsiteX41" fmla="*/ 2172074 w 2336800"/>
              <a:gd name="connsiteY41" fmla="*/ 976966 h 3736975"/>
              <a:gd name="connsiteX42" fmla="*/ 2178050 w 2336800"/>
              <a:gd name="connsiteY42" fmla="*/ 987425 h 3736975"/>
              <a:gd name="connsiteX43" fmla="*/ 2184400 w 2336800"/>
              <a:gd name="connsiteY43" fmla="*/ 1012825 h 3736975"/>
              <a:gd name="connsiteX44" fmla="*/ 2187575 w 2336800"/>
              <a:gd name="connsiteY44" fmla="*/ 1038225 h 3736975"/>
              <a:gd name="connsiteX45" fmla="*/ 2336800 w 2336800"/>
              <a:gd name="connsiteY45" fmla="*/ 2305050 h 3736975"/>
              <a:gd name="connsiteX46" fmla="*/ 2333625 w 2336800"/>
              <a:gd name="connsiteY46" fmla="*/ 2330450 h 3736975"/>
              <a:gd name="connsiteX47" fmla="*/ 2327275 w 2336800"/>
              <a:gd name="connsiteY47" fmla="*/ 2355850 h 3736975"/>
              <a:gd name="connsiteX48" fmla="*/ 2314575 w 2336800"/>
              <a:gd name="connsiteY48" fmla="*/ 2378075 h 3736975"/>
              <a:gd name="connsiteX49" fmla="*/ 2298700 w 2336800"/>
              <a:gd name="connsiteY49" fmla="*/ 2397125 h 3736975"/>
              <a:gd name="connsiteX50" fmla="*/ 2279650 w 2336800"/>
              <a:gd name="connsiteY50" fmla="*/ 2413000 h 3736975"/>
              <a:gd name="connsiteX51" fmla="*/ 2257425 w 2336800"/>
              <a:gd name="connsiteY51" fmla="*/ 2425700 h 3736975"/>
              <a:gd name="connsiteX52" fmla="*/ 2235200 w 2336800"/>
              <a:gd name="connsiteY52" fmla="*/ 2432050 h 3736975"/>
              <a:gd name="connsiteX53" fmla="*/ 2206625 w 2336800"/>
              <a:gd name="connsiteY53" fmla="*/ 2435225 h 3736975"/>
              <a:gd name="connsiteX54" fmla="*/ 2181225 w 2336800"/>
              <a:gd name="connsiteY54" fmla="*/ 2432050 h 3736975"/>
              <a:gd name="connsiteX55" fmla="*/ 2155825 w 2336800"/>
              <a:gd name="connsiteY55" fmla="*/ 2425700 h 3736975"/>
              <a:gd name="connsiteX56" fmla="*/ 2133600 w 2336800"/>
              <a:gd name="connsiteY56" fmla="*/ 2413000 h 3736975"/>
              <a:gd name="connsiteX57" fmla="*/ 2114550 w 2336800"/>
              <a:gd name="connsiteY57" fmla="*/ 2397125 h 3736975"/>
              <a:gd name="connsiteX58" fmla="*/ 2098675 w 2336800"/>
              <a:gd name="connsiteY58" fmla="*/ 2378075 h 3736975"/>
              <a:gd name="connsiteX59" fmla="*/ 2089150 w 2336800"/>
              <a:gd name="connsiteY59" fmla="*/ 2355850 h 3736975"/>
              <a:gd name="connsiteX60" fmla="*/ 2079625 w 2336800"/>
              <a:gd name="connsiteY60" fmla="*/ 2330450 h 3736975"/>
              <a:gd name="connsiteX61" fmla="*/ 2076450 w 2336800"/>
              <a:gd name="connsiteY61" fmla="*/ 2305050 h 3736975"/>
              <a:gd name="connsiteX62" fmla="*/ 1981200 w 2336800"/>
              <a:gd name="connsiteY62" fmla="*/ 1496439 h 3736975"/>
              <a:gd name="connsiteX63" fmla="*/ 1981200 w 2336800"/>
              <a:gd name="connsiteY63" fmla="*/ 2057400 h 3736975"/>
              <a:gd name="connsiteX64" fmla="*/ 1978025 w 2336800"/>
              <a:gd name="connsiteY64" fmla="*/ 2095500 h 3736975"/>
              <a:gd name="connsiteX65" fmla="*/ 1971675 w 2336800"/>
              <a:gd name="connsiteY65" fmla="*/ 2127250 h 3736975"/>
              <a:gd name="connsiteX66" fmla="*/ 1962150 w 2336800"/>
              <a:gd name="connsiteY66" fmla="*/ 2155825 h 3736975"/>
              <a:gd name="connsiteX67" fmla="*/ 1954679 w 2336800"/>
              <a:gd name="connsiteY67" fmla="*/ 2170766 h 3736975"/>
              <a:gd name="connsiteX68" fmla="*/ 1955800 w 2336800"/>
              <a:gd name="connsiteY68" fmla="*/ 2174875 h 3736975"/>
              <a:gd name="connsiteX69" fmla="*/ 1958975 w 2336800"/>
              <a:gd name="connsiteY69" fmla="*/ 2212975 h 3736975"/>
              <a:gd name="connsiteX70" fmla="*/ 1958975 w 2336800"/>
              <a:gd name="connsiteY70" fmla="*/ 3556000 h 3736975"/>
              <a:gd name="connsiteX71" fmla="*/ 1955800 w 2336800"/>
              <a:gd name="connsiteY71" fmla="*/ 3590925 h 3736975"/>
              <a:gd name="connsiteX72" fmla="*/ 1946275 w 2336800"/>
              <a:gd name="connsiteY72" fmla="*/ 3625850 h 3736975"/>
              <a:gd name="connsiteX73" fmla="*/ 1930400 w 2336800"/>
              <a:gd name="connsiteY73" fmla="*/ 3657600 h 3736975"/>
              <a:gd name="connsiteX74" fmla="*/ 1908175 w 2336800"/>
              <a:gd name="connsiteY74" fmla="*/ 3683000 h 3736975"/>
              <a:gd name="connsiteX75" fmla="*/ 1879600 w 2336800"/>
              <a:gd name="connsiteY75" fmla="*/ 3705225 h 3736975"/>
              <a:gd name="connsiteX76" fmla="*/ 1847850 w 2336800"/>
              <a:gd name="connsiteY76" fmla="*/ 3721100 h 3736975"/>
              <a:gd name="connsiteX77" fmla="*/ 1816100 w 2336800"/>
              <a:gd name="connsiteY77" fmla="*/ 3733800 h 3736975"/>
              <a:gd name="connsiteX78" fmla="*/ 1778000 w 2336800"/>
              <a:gd name="connsiteY78" fmla="*/ 3736975 h 3736975"/>
              <a:gd name="connsiteX79" fmla="*/ 1743075 w 2336800"/>
              <a:gd name="connsiteY79" fmla="*/ 3733800 h 3736975"/>
              <a:gd name="connsiteX80" fmla="*/ 1708150 w 2336800"/>
              <a:gd name="connsiteY80" fmla="*/ 3721100 h 3736975"/>
              <a:gd name="connsiteX81" fmla="*/ 1676400 w 2336800"/>
              <a:gd name="connsiteY81" fmla="*/ 3705225 h 3736975"/>
              <a:gd name="connsiteX82" fmla="*/ 1651000 w 2336800"/>
              <a:gd name="connsiteY82" fmla="*/ 3683000 h 3736975"/>
              <a:gd name="connsiteX83" fmla="*/ 1628775 w 2336800"/>
              <a:gd name="connsiteY83" fmla="*/ 3657600 h 3736975"/>
              <a:gd name="connsiteX84" fmla="*/ 1612900 w 2336800"/>
              <a:gd name="connsiteY84" fmla="*/ 3625850 h 3736975"/>
              <a:gd name="connsiteX85" fmla="*/ 1600200 w 2336800"/>
              <a:gd name="connsiteY85" fmla="*/ 3590925 h 3736975"/>
              <a:gd name="connsiteX86" fmla="*/ 1597025 w 2336800"/>
              <a:gd name="connsiteY86" fmla="*/ 3556000 h 3736975"/>
              <a:gd name="connsiteX87" fmla="*/ 1597025 w 2336800"/>
              <a:gd name="connsiteY87" fmla="*/ 2279650 h 3736975"/>
              <a:gd name="connsiteX88" fmla="*/ 1460500 w 2336800"/>
              <a:gd name="connsiteY88" fmla="*/ 2279650 h 3736975"/>
              <a:gd name="connsiteX89" fmla="*/ 1460500 w 2336800"/>
              <a:gd name="connsiteY89" fmla="*/ 3556000 h 3736975"/>
              <a:gd name="connsiteX90" fmla="*/ 1457325 w 2336800"/>
              <a:gd name="connsiteY90" fmla="*/ 3590925 h 3736975"/>
              <a:gd name="connsiteX91" fmla="*/ 1447800 w 2336800"/>
              <a:gd name="connsiteY91" fmla="*/ 3625850 h 3736975"/>
              <a:gd name="connsiteX92" fmla="*/ 1428750 w 2336800"/>
              <a:gd name="connsiteY92" fmla="*/ 3657600 h 3736975"/>
              <a:gd name="connsiteX93" fmla="*/ 1406525 w 2336800"/>
              <a:gd name="connsiteY93" fmla="*/ 3683000 h 3736975"/>
              <a:gd name="connsiteX94" fmla="*/ 1381125 w 2336800"/>
              <a:gd name="connsiteY94" fmla="*/ 3705225 h 3736975"/>
              <a:gd name="connsiteX95" fmla="*/ 1349375 w 2336800"/>
              <a:gd name="connsiteY95" fmla="*/ 3721100 h 3736975"/>
              <a:gd name="connsiteX96" fmla="*/ 1317625 w 2336800"/>
              <a:gd name="connsiteY96" fmla="*/ 3733800 h 3736975"/>
              <a:gd name="connsiteX97" fmla="*/ 1279525 w 2336800"/>
              <a:gd name="connsiteY97" fmla="*/ 3736975 h 3736975"/>
              <a:gd name="connsiteX98" fmla="*/ 1244600 w 2336800"/>
              <a:gd name="connsiteY98" fmla="*/ 3733800 h 3736975"/>
              <a:gd name="connsiteX99" fmla="*/ 1209675 w 2336800"/>
              <a:gd name="connsiteY99" fmla="*/ 3721100 h 3736975"/>
              <a:gd name="connsiteX100" fmla="*/ 1177925 w 2336800"/>
              <a:gd name="connsiteY100" fmla="*/ 3705225 h 3736975"/>
              <a:gd name="connsiteX101" fmla="*/ 1152525 w 2336800"/>
              <a:gd name="connsiteY101" fmla="*/ 3683000 h 3736975"/>
              <a:gd name="connsiteX102" fmla="*/ 1130300 w 2336800"/>
              <a:gd name="connsiteY102" fmla="*/ 3657600 h 3736975"/>
              <a:gd name="connsiteX103" fmla="*/ 1114425 w 2336800"/>
              <a:gd name="connsiteY103" fmla="*/ 3625850 h 3736975"/>
              <a:gd name="connsiteX104" fmla="*/ 1101725 w 2336800"/>
              <a:gd name="connsiteY104" fmla="*/ 3590925 h 3736975"/>
              <a:gd name="connsiteX105" fmla="*/ 1098550 w 2336800"/>
              <a:gd name="connsiteY105" fmla="*/ 3556000 h 3736975"/>
              <a:gd name="connsiteX106" fmla="*/ 1098550 w 2336800"/>
              <a:gd name="connsiteY106" fmla="*/ 2212975 h 3736975"/>
              <a:gd name="connsiteX107" fmla="*/ 1101725 w 2336800"/>
              <a:gd name="connsiteY107" fmla="*/ 2174875 h 3736975"/>
              <a:gd name="connsiteX108" fmla="*/ 1103062 w 2336800"/>
              <a:gd name="connsiteY108" fmla="*/ 2171199 h 3736975"/>
              <a:gd name="connsiteX109" fmla="*/ 1095375 w 2336800"/>
              <a:gd name="connsiteY109" fmla="*/ 2155825 h 3736975"/>
              <a:gd name="connsiteX110" fmla="*/ 1085850 w 2336800"/>
              <a:gd name="connsiteY110" fmla="*/ 2127250 h 3736975"/>
              <a:gd name="connsiteX111" fmla="*/ 1079500 w 2336800"/>
              <a:gd name="connsiteY111" fmla="*/ 2095500 h 3736975"/>
              <a:gd name="connsiteX112" fmla="*/ 1079500 w 2336800"/>
              <a:gd name="connsiteY112" fmla="*/ 2057400 h 3736975"/>
              <a:gd name="connsiteX113" fmla="*/ 1079500 w 2336800"/>
              <a:gd name="connsiteY113" fmla="*/ 1214835 h 3736975"/>
              <a:gd name="connsiteX114" fmla="*/ 784225 w 2336800"/>
              <a:gd name="connsiteY114" fmla="*/ 1473200 h 3736975"/>
              <a:gd name="connsiteX115" fmla="*/ 762000 w 2336800"/>
              <a:gd name="connsiteY115" fmla="*/ 1489075 h 3736975"/>
              <a:gd name="connsiteX116" fmla="*/ 739775 w 2336800"/>
              <a:gd name="connsiteY116" fmla="*/ 1504950 h 3736975"/>
              <a:gd name="connsiteX117" fmla="*/ 717550 w 2336800"/>
              <a:gd name="connsiteY117" fmla="*/ 1511300 h 3736975"/>
              <a:gd name="connsiteX118" fmla="*/ 698500 w 2336800"/>
              <a:gd name="connsiteY118" fmla="*/ 1513681 h 3736975"/>
              <a:gd name="connsiteX119" fmla="*/ 695325 w 2336800"/>
              <a:gd name="connsiteY119" fmla="*/ 1514475 h 3736975"/>
              <a:gd name="connsiteX120" fmla="*/ 692150 w 2336800"/>
              <a:gd name="connsiteY120" fmla="*/ 1514475 h 3736975"/>
              <a:gd name="connsiteX121" fmla="*/ 673100 w 2336800"/>
              <a:gd name="connsiteY121" fmla="*/ 1514475 h 3736975"/>
              <a:gd name="connsiteX122" fmla="*/ 666750 w 2336800"/>
              <a:gd name="connsiteY122" fmla="*/ 1514475 h 3736975"/>
              <a:gd name="connsiteX123" fmla="*/ 660400 w 2336800"/>
              <a:gd name="connsiteY123" fmla="*/ 1512888 h 3736975"/>
              <a:gd name="connsiteX124" fmla="*/ 647700 w 2336800"/>
              <a:gd name="connsiteY124" fmla="*/ 1511300 h 3736975"/>
              <a:gd name="connsiteX125" fmla="*/ 622300 w 2336800"/>
              <a:gd name="connsiteY125" fmla="*/ 1504950 h 3736975"/>
              <a:gd name="connsiteX126" fmla="*/ 76200 w 2336800"/>
              <a:gd name="connsiteY126" fmla="*/ 1174750 h 3736975"/>
              <a:gd name="connsiteX127" fmla="*/ 53975 w 2336800"/>
              <a:gd name="connsiteY127" fmla="*/ 1162050 h 3736975"/>
              <a:gd name="connsiteX128" fmla="*/ 34925 w 2336800"/>
              <a:gd name="connsiteY128" fmla="*/ 1143000 h 3736975"/>
              <a:gd name="connsiteX129" fmla="*/ 19050 w 2336800"/>
              <a:gd name="connsiteY129" fmla="*/ 1123950 h 3736975"/>
              <a:gd name="connsiteX130" fmla="*/ 9525 w 2336800"/>
              <a:gd name="connsiteY130" fmla="*/ 1101725 h 3736975"/>
              <a:gd name="connsiteX131" fmla="*/ 3175 w 2336800"/>
              <a:gd name="connsiteY131" fmla="*/ 1076325 h 3736975"/>
              <a:gd name="connsiteX132" fmla="*/ 0 w 2336800"/>
              <a:gd name="connsiteY132" fmla="*/ 1050925 h 3736975"/>
              <a:gd name="connsiteX133" fmla="*/ 3175 w 2336800"/>
              <a:gd name="connsiteY133" fmla="*/ 1025525 h 3736975"/>
              <a:gd name="connsiteX134" fmla="*/ 12700 w 2336800"/>
              <a:gd name="connsiteY134" fmla="*/ 1000125 h 3736975"/>
              <a:gd name="connsiteX135" fmla="*/ 25400 w 2336800"/>
              <a:gd name="connsiteY135" fmla="*/ 977900 h 3736975"/>
              <a:gd name="connsiteX136" fmla="*/ 44450 w 2336800"/>
              <a:gd name="connsiteY136" fmla="*/ 958850 h 3736975"/>
              <a:gd name="connsiteX137" fmla="*/ 63500 w 2336800"/>
              <a:gd name="connsiteY137" fmla="*/ 942975 h 3736975"/>
              <a:gd name="connsiteX138" fmla="*/ 85725 w 2336800"/>
              <a:gd name="connsiteY138" fmla="*/ 933450 h 3736975"/>
              <a:gd name="connsiteX139" fmla="*/ 111125 w 2336800"/>
              <a:gd name="connsiteY139" fmla="*/ 927100 h 3736975"/>
              <a:gd name="connsiteX140" fmla="*/ 136525 w 2336800"/>
              <a:gd name="connsiteY140" fmla="*/ 927100 h 3736975"/>
              <a:gd name="connsiteX141" fmla="*/ 161925 w 2336800"/>
              <a:gd name="connsiteY141" fmla="*/ 930275 h 3736975"/>
              <a:gd name="connsiteX142" fmla="*/ 187325 w 2336800"/>
              <a:gd name="connsiteY142" fmla="*/ 936625 h 3736975"/>
              <a:gd name="connsiteX143" fmla="*/ 669973 w 2336800"/>
              <a:gd name="connsiteY143" fmla="*/ 1228459 h 3736975"/>
              <a:gd name="connsiteX144" fmla="*/ 996950 w 2336800"/>
              <a:gd name="connsiteY144" fmla="*/ 939800 h 3736975"/>
              <a:gd name="connsiteX145" fmla="*/ 1019175 w 2336800"/>
              <a:gd name="connsiteY145" fmla="*/ 923925 h 3736975"/>
              <a:gd name="connsiteX146" fmla="*/ 1030288 w 2336800"/>
              <a:gd name="connsiteY146" fmla="*/ 917575 h 3736975"/>
              <a:gd name="connsiteX147" fmla="*/ 1054100 w 2336800"/>
              <a:gd name="connsiteY147" fmla="*/ 901700 h 3736975"/>
              <a:gd name="connsiteX148" fmla="*/ 1089025 w 2336800"/>
              <a:gd name="connsiteY148" fmla="*/ 882650 h 3736975"/>
              <a:gd name="connsiteX149" fmla="*/ 1127125 w 2336800"/>
              <a:gd name="connsiteY149" fmla="*/ 866775 h 3736975"/>
              <a:gd name="connsiteX150" fmla="*/ 1171575 w 2336800"/>
              <a:gd name="connsiteY150" fmla="*/ 854075 h 3736975"/>
              <a:gd name="connsiteX151" fmla="*/ 1219200 w 2336800"/>
              <a:gd name="connsiteY151" fmla="*/ 841375 h 3736975"/>
              <a:gd name="connsiteX152" fmla="*/ 1270000 w 2336800"/>
              <a:gd name="connsiteY152" fmla="*/ 835025 h 3736975"/>
              <a:gd name="connsiteX153" fmla="*/ 1317625 w 2336800"/>
              <a:gd name="connsiteY153" fmla="*/ 825500 h 3736975"/>
              <a:gd name="connsiteX154" fmla="*/ 1365250 w 2336800"/>
              <a:gd name="connsiteY154" fmla="*/ 822325 h 3736975"/>
              <a:gd name="connsiteX155" fmla="*/ 1588162 w 2336800"/>
              <a:gd name="connsiteY155" fmla="*/ 0 h 3736975"/>
              <a:gd name="connsiteX156" fmla="*/ 1972734 w 2336800"/>
              <a:gd name="connsiteY156" fmla="*/ 384572 h 3736975"/>
              <a:gd name="connsiteX157" fmla="*/ 1588162 w 2336800"/>
              <a:gd name="connsiteY157" fmla="*/ 769144 h 3736975"/>
              <a:gd name="connsiteX158" fmla="*/ 1203590 w 2336800"/>
              <a:gd name="connsiteY158" fmla="*/ 384572 h 3736975"/>
              <a:gd name="connsiteX159" fmla="*/ 1588162 w 2336800"/>
              <a:gd name="connsiteY159" fmla="*/ 0 h 373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336800" h="3736975">
                <a:moveTo>
                  <a:pt x="1577975" y="898525"/>
                </a:moveTo>
                <a:lnTo>
                  <a:pt x="1568450" y="901700"/>
                </a:lnTo>
                <a:lnTo>
                  <a:pt x="1555750" y="914400"/>
                </a:lnTo>
                <a:lnTo>
                  <a:pt x="1543050" y="927100"/>
                </a:lnTo>
                <a:lnTo>
                  <a:pt x="1543050" y="936625"/>
                </a:lnTo>
                <a:lnTo>
                  <a:pt x="1539875" y="946150"/>
                </a:lnTo>
                <a:lnTo>
                  <a:pt x="1543050" y="955675"/>
                </a:lnTo>
                <a:lnTo>
                  <a:pt x="1543050" y="965200"/>
                </a:lnTo>
                <a:lnTo>
                  <a:pt x="1555750" y="981075"/>
                </a:lnTo>
                <a:lnTo>
                  <a:pt x="1568450" y="990600"/>
                </a:lnTo>
                <a:lnTo>
                  <a:pt x="1571246" y="991532"/>
                </a:lnTo>
                <a:lnTo>
                  <a:pt x="1470025" y="1831975"/>
                </a:lnTo>
                <a:lnTo>
                  <a:pt x="1587500" y="1958975"/>
                </a:lnTo>
                <a:lnTo>
                  <a:pt x="1698625" y="1831975"/>
                </a:lnTo>
                <a:lnTo>
                  <a:pt x="1603211" y="991713"/>
                </a:lnTo>
                <a:lnTo>
                  <a:pt x="1606550" y="990600"/>
                </a:lnTo>
                <a:lnTo>
                  <a:pt x="1622425" y="981075"/>
                </a:lnTo>
                <a:lnTo>
                  <a:pt x="1631950" y="965200"/>
                </a:lnTo>
                <a:lnTo>
                  <a:pt x="1635125" y="955675"/>
                </a:lnTo>
                <a:lnTo>
                  <a:pt x="1638300" y="946150"/>
                </a:lnTo>
                <a:lnTo>
                  <a:pt x="1635125" y="936625"/>
                </a:lnTo>
                <a:lnTo>
                  <a:pt x="1631950" y="927100"/>
                </a:lnTo>
                <a:lnTo>
                  <a:pt x="1622425" y="914400"/>
                </a:lnTo>
                <a:lnTo>
                  <a:pt x="1606550" y="901700"/>
                </a:lnTo>
                <a:lnTo>
                  <a:pt x="1597025" y="898525"/>
                </a:lnTo>
                <a:lnTo>
                  <a:pt x="1587500" y="898525"/>
                </a:lnTo>
                <a:close/>
                <a:moveTo>
                  <a:pt x="1450975" y="819150"/>
                </a:moveTo>
                <a:lnTo>
                  <a:pt x="1606550" y="819150"/>
                </a:lnTo>
                <a:lnTo>
                  <a:pt x="1704975" y="822325"/>
                </a:lnTo>
                <a:lnTo>
                  <a:pt x="1765300" y="828675"/>
                </a:lnTo>
                <a:lnTo>
                  <a:pt x="1828800" y="835025"/>
                </a:lnTo>
                <a:lnTo>
                  <a:pt x="1892300" y="844550"/>
                </a:lnTo>
                <a:lnTo>
                  <a:pt x="1955800" y="860425"/>
                </a:lnTo>
                <a:lnTo>
                  <a:pt x="2016125" y="876300"/>
                </a:lnTo>
                <a:lnTo>
                  <a:pt x="2070100" y="895350"/>
                </a:lnTo>
                <a:lnTo>
                  <a:pt x="2095500" y="908050"/>
                </a:lnTo>
                <a:lnTo>
                  <a:pt x="2114550" y="917575"/>
                </a:lnTo>
                <a:lnTo>
                  <a:pt x="2133600" y="930275"/>
                </a:lnTo>
                <a:lnTo>
                  <a:pt x="2149475" y="946150"/>
                </a:lnTo>
                <a:lnTo>
                  <a:pt x="2162175" y="958850"/>
                </a:lnTo>
                <a:lnTo>
                  <a:pt x="2171700" y="974725"/>
                </a:lnTo>
                <a:lnTo>
                  <a:pt x="2172074" y="976966"/>
                </a:lnTo>
                <a:lnTo>
                  <a:pt x="2178050" y="987425"/>
                </a:lnTo>
                <a:lnTo>
                  <a:pt x="2184400" y="1012825"/>
                </a:lnTo>
                <a:lnTo>
                  <a:pt x="2187575" y="1038225"/>
                </a:lnTo>
                <a:lnTo>
                  <a:pt x="2336800" y="2305050"/>
                </a:lnTo>
                <a:lnTo>
                  <a:pt x="2333625" y="2330450"/>
                </a:lnTo>
                <a:lnTo>
                  <a:pt x="2327275" y="2355850"/>
                </a:lnTo>
                <a:lnTo>
                  <a:pt x="2314575" y="2378075"/>
                </a:lnTo>
                <a:lnTo>
                  <a:pt x="2298700" y="2397125"/>
                </a:lnTo>
                <a:lnTo>
                  <a:pt x="2279650" y="2413000"/>
                </a:lnTo>
                <a:lnTo>
                  <a:pt x="2257425" y="2425700"/>
                </a:lnTo>
                <a:lnTo>
                  <a:pt x="2235200" y="2432050"/>
                </a:lnTo>
                <a:lnTo>
                  <a:pt x="2206625" y="2435225"/>
                </a:lnTo>
                <a:lnTo>
                  <a:pt x="2181225" y="2432050"/>
                </a:lnTo>
                <a:lnTo>
                  <a:pt x="2155825" y="2425700"/>
                </a:lnTo>
                <a:lnTo>
                  <a:pt x="2133600" y="2413000"/>
                </a:lnTo>
                <a:lnTo>
                  <a:pt x="2114550" y="2397125"/>
                </a:lnTo>
                <a:lnTo>
                  <a:pt x="2098675" y="2378075"/>
                </a:lnTo>
                <a:lnTo>
                  <a:pt x="2089150" y="2355850"/>
                </a:lnTo>
                <a:lnTo>
                  <a:pt x="2079625" y="2330450"/>
                </a:lnTo>
                <a:lnTo>
                  <a:pt x="2076450" y="2305050"/>
                </a:lnTo>
                <a:lnTo>
                  <a:pt x="1981200" y="1496439"/>
                </a:lnTo>
                <a:lnTo>
                  <a:pt x="1981200" y="2057400"/>
                </a:lnTo>
                <a:lnTo>
                  <a:pt x="1978025" y="2095500"/>
                </a:lnTo>
                <a:lnTo>
                  <a:pt x="1971675" y="2127250"/>
                </a:lnTo>
                <a:lnTo>
                  <a:pt x="1962150" y="2155825"/>
                </a:lnTo>
                <a:lnTo>
                  <a:pt x="1954679" y="2170766"/>
                </a:lnTo>
                <a:lnTo>
                  <a:pt x="1955800" y="2174875"/>
                </a:lnTo>
                <a:lnTo>
                  <a:pt x="1958975" y="2212975"/>
                </a:lnTo>
                <a:lnTo>
                  <a:pt x="1958975" y="3556000"/>
                </a:lnTo>
                <a:lnTo>
                  <a:pt x="1955800" y="3590925"/>
                </a:lnTo>
                <a:lnTo>
                  <a:pt x="1946275" y="3625850"/>
                </a:lnTo>
                <a:lnTo>
                  <a:pt x="1930400" y="3657600"/>
                </a:lnTo>
                <a:lnTo>
                  <a:pt x="1908175" y="3683000"/>
                </a:lnTo>
                <a:lnTo>
                  <a:pt x="1879600" y="3705225"/>
                </a:lnTo>
                <a:lnTo>
                  <a:pt x="1847850" y="3721100"/>
                </a:lnTo>
                <a:lnTo>
                  <a:pt x="1816100" y="3733800"/>
                </a:lnTo>
                <a:lnTo>
                  <a:pt x="1778000" y="3736975"/>
                </a:lnTo>
                <a:lnTo>
                  <a:pt x="1743075" y="3733800"/>
                </a:lnTo>
                <a:lnTo>
                  <a:pt x="1708150" y="3721100"/>
                </a:lnTo>
                <a:lnTo>
                  <a:pt x="1676400" y="3705225"/>
                </a:lnTo>
                <a:lnTo>
                  <a:pt x="1651000" y="3683000"/>
                </a:lnTo>
                <a:lnTo>
                  <a:pt x="1628775" y="3657600"/>
                </a:lnTo>
                <a:lnTo>
                  <a:pt x="1612900" y="3625850"/>
                </a:lnTo>
                <a:lnTo>
                  <a:pt x="1600200" y="3590925"/>
                </a:lnTo>
                <a:lnTo>
                  <a:pt x="1597025" y="3556000"/>
                </a:lnTo>
                <a:lnTo>
                  <a:pt x="1597025" y="2279650"/>
                </a:lnTo>
                <a:lnTo>
                  <a:pt x="1460500" y="2279650"/>
                </a:lnTo>
                <a:lnTo>
                  <a:pt x="1460500" y="3556000"/>
                </a:lnTo>
                <a:lnTo>
                  <a:pt x="1457325" y="3590925"/>
                </a:lnTo>
                <a:lnTo>
                  <a:pt x="1447800" y="3625850"/>
                </a:lnTo>
                <a:lnTo>
                  <a:pt x="1428750" y="3657600"/>
                </a:lnTo>
                <a:lnTo>
                  <a:pt x="1406525" y="3683000"/>
                </a:lnTo>
                <a:lnTo>
                  <a:pt x="1381125" y="3705225"/>
                </a:lnTo>
                <a:lnTo>
                  <a:pt x="1349375" y="3721100"/>
                </a:lnTo>
                <a:lnTo>
                  <a:pt x="1317625" y="3733800"/>
                </a:lnTo>
                <a:lnTo>
                  <a:pt x="1279525" y="3736975"/>
                </a:lnTo>
                <a:lnTo>
                  <a:pt x="1244600" y="3733800"/>
                </a:lnTo>
                <a:lnTo>
                  <a:pt x="1209675" y="3721100"/>
                </a:lnTo>
                <a:lnTo>
                  <a:pt x="1177925" y="3705225"/>
                </a:lnTo>
                <a:lnTo>
                  <a:pt x="1152525" y="3683000"/>
                </a:lnTo>
                <a:lnTo>
                  <a:pt x="1130300" y="3657600"/>
                </a:lnTo>
                <a:lnTo>
                  <a:pt x="1114425" y="3625850"/>
                </a:lnTo>
                <a:lnTo>
                  <a:pt x="1101725" y="3590925"/>
                </a:lnTo>
                <a:lnTo>
                  <a:pt x="1098550" y="3556000"/>
                </a:lnTo>
                <a:lnTo>
                  <a:pt x="1098550" y="2212975"/>
                </a:lnTo>
                <a:lnTo>
                  <a:pt x="1101725" y="2174875"/>
                </a:lnTo>
                <a:lnTo>
                  <a:pt x="1103062" y="2171199"/>
                </a:lnTo>
                <a:lnTo>
                  <a:pt x="1095375" y="2155825"/>
                </a:lnTo>
                <a:lnTo>
                  <a:pt x="1085850" y="2127250"/>
                </a:lnTo>
                <a:lnTo>
                  <a:pt x="1079500" y="2095500"/>
                </a:lnTo>
                <a:lnTo>
                  <a:pt x="1079500" y="2057400"/>
                </a:lnTo>
                <a:lnTo>
                  <a:pt x="1079500" y="1214835"/>
                </a:lnTo>
                <a:lnTo>
                  <a:pt x="784225" y="1473200"/>
                </a:lnTo>
                <a:lnTo>
                  <a:pt x="762000" y="1489075"/>
                </a:lnTo>
                <a:lnTo>
                  <a:pt x="739775" y="1504950"/>
                </a:lnTo>
                <a:lnTo>
                  <a:pt x="717550" y="1511300"/>
                </a:lnTo>
                <a:lnTo>
                  <a:pt x="698500" y="1513681"/>
                </a:lnTo>
                <a:lnTo>
                  <a:pt x="695325" y="1514475"/>
                </a:lnTo>
                <a:lnTo>
                  <a:pt x="692150" y="1514475"/>
                </a:lnTo>
                <a:lnTo>
                  <a:pt x="673100" y="1514475"/>
                </a:lnTo>
                <a:lnTo>
                  <a:pt x="666750" y="1514475"/>
                </a:lnTo>
                <a:lnTo>
                  <a:pt x="660400" y="1512888"/>
                </a:lnTo>
                <a:lnTo>
                  <a:pt x="647700" y="1511300"/>
                </a:lnTo>
                <a:lnTo>
                  <a:pt x="622300" y="1504950"/>
                </a:lnTo>
                <a:lnTo>
                  <a:pt x="76200" y="1174750"/>
                </a:lnTo>
                <a:lnTo>
                  <a:pt x="53975" y="1162050"/>
                </a:lnTo>
                <a:lnTo>
                  <a:pt x="34925" y="1143000"/>
                </a:lnTo>
                <a:lnTo>
                  <a:pt x="19050" y="1123950"/>
                </a:lnTo>
                <a:lnTo>
                  <a:pt x="9525" y="1101725"/>
                </a:lnTo>
                <a:lnTo>
                  <a:pt x="3175" y="1076325"/>
                </a:lnTo>
                <a:lnTo>
                  <a:pt x="0" y="1050925"/>
                </a:lnTo>
                <a:lnTo>
                  <a:pt x="3175" y="1025525"/>
                </a:lnTo>
                <a:lnTo>
                  <a:pt x="12700" y="1000125"/>
                </a:lnTo>
                <a:lnTo>
                  <a:pt x="25400" y="977900"/>
                </a:lnTo>
                <a:lnTo>
                  <a:pt x="44450" y="958850"/>
                </a:lnTo>
                <a:lnTo>
                  <a:pt x="63500" y="942975"/>
                </a:lnTo>
                <a:lnTo>
                  <a:pt x="85725" y="933450"/>
                </a:lnTo>
                <a:lnTo>
                  <a:pt x="111125" y="927100"/>
                </a:lnTo>
                <a:lnTo>
                  <a:pt x="136525" y="927100"/>
                </a:lnTo>
                <a:lnTo>
                  <a:pt x="161925" y="930275"/>
                </a:lnTo>
                <a:lnTo>
                  <a:pt x="187325" y="936625"/>
                </a:lnTo>
                <a:lnTo>
                  <a:pt x="669973" y="1228459"/>
                </a:lnTo>
                <a:lnTo>
                  <a:pt x="996950" y="939800"/>
                </a:lnTo>
                <a:lnTo>
                  <a:pt x="1019175" y="923925"/>
                </a:lnTo>
                <a:lnTo>
                  <a:pt x="1030288" y="917575"/>
                </a:lnTo>
                <a:lnTo>
                  <a:pt x="1054100" y="901700"/>
                </a:lnTo>
                <a:lnTo>
                  <a:pt x="1089025" y="882650"/>
                </a:lnTo>
                <a:lnTo>
                  <a:pt x="1127125" y="866775"/>
                </a:lnTo>
                <a:lnTo>
                  <a:pt x="1171575" y="854075"/>
                </a:lnTo>
                <a:lnTo>
                  <a:pt x="1219200" y="841375"/>
                </a:lnTo>
                <a:lnTo>
                  <a:pt x="1270000" y="835025"/>
                </a:lnTo>
                <a:lnTo>
                  <a:pt x="1317625" y="825500"/>
                </a:lnTo>
                <a:lnTo>
                  <a:pt x="1365250" y="822325"/>
                </a:lnTo>
                <a:close/>
                <a:moveTo>
                  <a:pt x="1588162" y="0"/>
                </a:moveTo>
                <a:cubicBezTo>
                  <a:pt x="1800555" y="0"/>
                  <a:pt x="1972734" y="172179"/>
                  <a:pt x="1972734" y="384572"/>
                </a:cubicBezTo>
                <a:cubicBezTo>
                  <a:pt x="1972734" y="596965"/>
                  <a:pt x="1800555" y="769144"/>
                  <a:pt x="1588162" y="769144"/>
                </a:cubicBezTo>
                <a:cubicBezTo>
                  <a:pt x="1375769" y="769144"/>
                  <a:pt x="1203590" y="596965"/>
                  <a:pt x="1203590" y="384572"/>
                </a:cubicBezTo>
                <a:cubicBezTo>
                  <a:pt x="1203590" y="172179"/>
                  <a:pt x="1375769" y="0"/>
                  <a:pt x="15881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4795175" y="1929278"/>
            <a:ext cx="1900004" cy="3069605"/>
          </a:xfrm>
          <a:custGeom>
            <a:avLst/>
            <a:gdLst>
              <a:gd name="connsiteX0" fmla="*/ 1577975 w 2336800"/>
              <a:gd name="connsiteY0" fmla="*/ 898525 h 3736975"/>
              <a:gd name="connsiteX1" fmla="*/ 1568450 w 2336800"/>
              <a:gd name="connsiteY1" fmla="*/ 901700 h 3736975"/>
              <a:gd name="connsiteX2" fmla="*/ 1555750 w 2336800"/>
              <a:gd name="connsiteY2" fmla="*/ 914400 h 3736975"/>
              <a:gd name="connsiteX3" fmla="*/ 1543050 w 2336800"/>
              <a:gd name="connsiteY3" fmla="*/ 927100 h 3736975"/>
              <a:gd name="connsiteX4" fmla="*/ 1543050 w 2336800"/>
              <a:gd name="connsiteY4" fmla="*/ 936625 h 3736975"/>
              <a:gd name="connsiteX5" fmla="*/ 1539875 w 2336800"/>
              <a:gd name="connsiteY5" fmla="*/ 946150 h 3736975"/>
              <a:gd name="connsiteX6" fmla="*/ 1543050 w 2336800"/>
              <a:gd name="connsiteY6" fmla="*/ 955675 h 3736975"/>
              <a:gd name="connsiteX7" fmla="*/ 1543050 w 2336800"/>
              <a:gd name="connsiteY7" fmla="*/ 965200 h 3736975"/>
              <a:gd name="connsiteX8" fmla="*/ 1555750 w 2336800"/>
              <a:gd name="connsiteY8" fmla="*/ 981075 h 3736975"/>
              <a:gd name="connsiteX9" fmla="*/ 1568450 w 2336800"/>
              <a:gd name="connsiteY9" fmla="*/ 990600 h 3736975"/>
              <a:gd name="connsiteX10" fmla="*/ 1571246 w 2336800"/>
              <a:gd name="connsiteY10" fmla="*/ 991532 h 3736975"/>
              <a:gd name="connsiteX11" fmla="*/ 1470025 w 2336800"/>
              <a:gd name="connsiteY11" fmla="*/ 1831975 h 3736975"/>
              <a:gd name="connsiteX12" fmla="*/ 1587500 w 2336800"/>
              <a:gd name="connsiteY12" fmla="*/ 1958975 h 3736975"/>
              <a:gd name="connsiteX13" fmla="*/ 1698625 w 2336800"/>
              <a:gd name="connsiteY13" fmla="*/ 1831975 h 3736975"/>
              <a:gd name="connsiteX14" fmla="*/ 1603211 w 2336800"/>
              <a:gd name="connsiteY14" fmla="*/ 991713 h 3736975"/>
              <a:gd name="connsiteX15" fmla="*/ 1606550 w 2336800"/>
              <a:gd name="connsiteY15" fmla="*/ 990600 h 3736975"/>
              <a:gd name="connsiteX16" fmla="*/ 1622425 w 2336800"/>
              <a:gd name="connsiteY16" fmla="*/ 981075 h 3736975"/>
              <a:gd name="connsiteX17" fmla="*/ 1631950 w 2336800"/>
              <a:gd name="connsiteY17" fmla="*/ 965200 h 3736975"/>
              <a:gd name="connsiteX18" fmla="*/ 1635125 w 2336800"/>
              <a:gd name="connsiteY18" fmla="*/ 955675 h 3736975"/>
              <a:gd name="connsiteX19" fmla="*/ 1638300 w 2336800"/>
              <a:gd name="connsiteY19" fmla="*/ 946150 h 3736975"/>
              <a:gd name="connsiteX20" fmla="*/ 1635125 w 2336800"/>
              <a:gd name="connsiteY20" fmla="*/ 936625 h 3736975"/>
              <a:gd name="connsiteX21" fmla="*/ 1631950 w 2336800"/>
              <a:gd name="connsiteY21" fmla="*/ 927100 h 3736975"/>
              <a:gd name="connsiteX22" fmla="*/ 1622425 w 2336800"/>
              <a:gd name="connsiteY22" fmla="*/ 914400 h 3736975"/>
              <a:gd name="connsiteX23" fmla="*/ 1606550 w 2336800"/>
              <a:gd name="connsiteY23" fmla="*/ 901700 h 3736975"/>
              <a:gd name="connsiteX24" fmla="*/ 1597025 w 2336800"/>
              <a:gd name="connsiteY24" fmla="*/ 898525 h 3736975"/>
              <a:gd name="connsiteX25" fmla="*/ 1587500 w 2336800"/>
              <a:gd name="connsiteY25" fmla="*/ 898525 h 3736975"/>
              <a:gd name="connsiteX26" fmla="*/ 1450975 w 2336800"/>
              <a:gd name="connsiteY26" fmla="*/ 819150 h 3736975"/>
              <a:gd name="connsiteX27" fmla="*/ 1606550 w 2336800"/>
              <a:gd name="connsiteY27" fmla="*/ 819150 h 3736975"/>
              <a:gd name="connsiteX28" fmla="*/ 1704975 w 2336800"/>
              <a:gd name="connsiteY28" fmla="*/ 822325 h 3736975"/>
              <a:gd name="connsiteX29" fmla="*/ 1765300 w 2336800"/>
              <a:gd name="connsiteY29" fmla="*/ 828675 h 3736975"/>
              <a:gd name="connsiteX30" fmla="*/ 1828800 w 2336800"/>
              <a:gd name="connsiteY30" fmla="*/ 835025 h 3736975"/>
              <a:gd name="connsiteX31" fmla="*/ 1892300 w 2336800"/>
              <a:gd name="connsiteY31" fmla="*/ 844550 h 3736975"/>
              <a:gd name="connsiteX32" fmla="*/ 1955800 w 2336800"/>
              <a:gd name="connsiteY32" fmla="*/ 860425 h 3736975"/>
              <a:gd name="connsiteX33" fmla="*/ 2016125 w 2336800"/>
              <a:gd name="connsiteY33" fmla="*/ 876300 h 3736975"/>
              <a:gd name="connsiteX34" fmla="*/ 2070100 w 2336800"/>
              <a:gd name="connsiteY34" fmla="*/ 895350 h 3736975"/>
              <a:gd name="connsiteX35" fmla="*/ 2095500 w 2336800"/>
              <a:gd name="connsiteY35" fmla="*/ 908050 h 3736975"/>
              <a:gd name="connsiteX36" fmla="*/ 2114550 w 2336800"/>
              <a:gd name="connsiteY36" fmla="*/ 917575 h 3736975"/>
              <a:gd name="connsiteX37" fmla="*/ 2133600 w 2336800"/>
              <a:gd name="connsiteY37" fmla="*/ 930275 h 3736975"/>
              <a:gd name="connsiteX38" fmla="*/ 2149475 w 2336800"/>
              <a:gd name="connsiteY38" fmla="*/ 946150 h 3736975"/>
              <a:gd name="connsiteX39" fmla="*/ 2162175 w 2336800"/>
              <a:gd name="connsiteY39" fmla="*/ 958850 h 3736975"/>
              <a:gd name="connsiteX40" fmla="*/ 2171700 w 2336800"/>
              <a:gd name="connsiteY40" fmla="*/ 974725 h 3736975"/>
              <a:gd name="connsiteX41" fmla="*/ 2172074 w 2336800"/>
              <a:gd name="connsiteY41" fmla="*/ 976966 h 3736975"/>
              <a:gd name="connsiteX42" fmla="*/ 2178050 w 2336800"/>
              <a:gd name="connsiteY42" fmla="*/ 987425 h 3736975"/>
              <a:gd name="connsiteX43" fmla="*/ 2184400 w 2336800"/>
              <a:gd name="connsiteY43" fmla="*/ 1012825 h 3736975"/>
              <a:gd name="connsiteX44" fmla="*/ 2187575 w 2336800"/>
              <a:gd name="connsiteY44" fmla="*/ 1038225 h 3736975"/>
              <a:gd name="connsiteX45" fmla="*/ 2336800 w 2336800"/>
              <a:gd name="connsiteY45" fmla="*/ 2305050 h 3736975"/>
              <a:gd name="connsiteX46" fmla="*/ 2333625 w 2336800"/>
              <a:gd name="connsiteY46" fmla="*/ 2330450 h 3736975"/>
              <a:gd name="connsiteX47" fmla="*/ 2327275 w 2336800"/>
              <a:gd name="connsiteY47" fmla="*/ 2355850 h 3736975"/>
              <a:gd name="connsiteX48" fmla="*/ 2314575 w 2336800"/>
              <a:gd name="connsiteY48" fmla="*/ 2378075 h 3736975"/>
              <a:gd name="connsiteX49" fmla="*/ 2298700 w 2336800"/>
              <a:gd name="connsiteY49" fmla="*/ 2397125 h 3736975"/>
              <a:gd name="connsiteX50" fmla="*/ 2279650 w 2336800"/>
              <a:gd name="connsiteY50" fmla="*/ 2413000 h 3736975"/>
              <a:gd name="connsiteX51" fmla="*/ 2257425 w 2336800"/>
              <a:gd name="connsiteY51" fmla="*/ 2425700 h 3736975"/>
              <a:gd name="connsiteX52" fmla="*/ 2235200 w 2336800"/>
              <a:gd name="connsiteY52" fmla="*/ 2432050 h 3736975"/>
              <a:gd name="connsiteX53" fmla="*/ 2206625 w 2336800"/>
              <a:gd name="connsiteY53" fmla="*/ 2435225 h 3736975"/>
              <a:gd name="connsiteX54" fmla="*/ 2181225 w 2336800"/>
              <a:gd name="connsiteY54" fmla="*/ 2432050 h 3736975"/>
              <a:gd name="connsiteX55" fmla="*/ 2155825 w 2336800"/>
              <a:gd name="connsiteY55" fmla="*/ 2425700 h 3736975"/>
              <a:gd name="connsiteX56" fmla="*/ 2133600 w 2336800"/>
              <a:gd name="connsiteY56" fmla="*/ 2413000 h 3736975"/>
              <a:gd name="connsiteX57" fmla="*/ 2114550 w 2336800"/>
              <a:gd name="connsiteY57" fmla="*/ 2397125 h 3736975"/>
              <a:gd name="connsiteX58" fmla="*/ 2098675 w 2336800"/>
              <a:gd name="connsiteY58" fmla="*/ 2378075 h 3736975"/>
              <a:gd name="connsiteX59" fmla="*/ 2089150 w 2336800"/>
              <a:gd name="connsiteY59" fmla="*/ 2355850 h 3736975"/>
              <a:gd name="connsiteX60" fmla="*/ 2079625 w 2336800"/>
              <a:gd name="connsiteY60" fmla="*/ 2330450 h 3736975"/>
              <a:gd name="connsiteX61" fmla="*/ 2076450 w 2336800"/>
              <a:gd name="connsiteY61" fmla="*/ 2305050 h 3736975"/>
              <a:gd name="connsiteX62" fmla="*/ 1981200 w 2336800"/>
              <a:gd name="connsiteY62" fmla="*/ 1496439 h 3736975"/>
              <a:gd name="connsiteX63" fmla="*/ 1981200 w 2336800"/>
              <a:gd name="connsiteY63" fmla="*/ 2057400 h 3736975"/>
              <a:gd name="connsiteX64" fmla="*/ 1978025 w 2336800"/>
              <a:gd name="connsiteY64" fmla="*/ 2095500 h 3736975"/>
              <a:gd name="connsiteX65" fmla="*/ 1971675 w 2336800"/>
              <a:gd name="connsiteY65" fmla="*/ 2127250 h 3736975"/>
              <a:gd name="connsiteX66" fmla="*/ 1962150 w 2336800"/>
              <a:gd name="connsiteY66" fmla="*/ 2155825 h 3736975"/>
              <a:gd name="connsiteX67" fmla="*/ 1954679 w 2336800"/>
              <a:gd name="connsiteY67" fmla="*/ 2170766 h 3736975"/>
              <a:gd name="connsiteX68" fmla="*/ 1955800 w 2336800"/>
              <a:gd name="connsiteY68" fmla="*/ 2174875 h 3736975"/>
              <a:gd name="connsiteX69" fmla="*/ 1958975 w 2336800"/>
              <a:gd name="connsiteY69" fmla="*/ 2212975 h 3736975"/>
              <a:gd name="connsiteX70" fmla="*/ 1958975 w 2336800"/>
              <a:gd name="connsiteY70" fmla="*/ 3556000 h 3736975"/>
              <a:gd name="connsiteX71" fmla="*/ 1955800 w 2336800"/>
              <a:gd name="connsiteY71" fmla="*/ 3590925 h 3736975"/>
              <a:gd name="connsiteX72" fmla="*/ 1946275 w 2336800"/>
              <a:gd name="connsiteY72" fmla="*/ 3625850 h 3736975"/>
              <a:gd name="connsiteX73" fmla="*/ 1930400 w 2336800"/>
              <a:gd name="connsiteY73" fmla="*/ 3657600 h 3736975"/>
              <a:gd name="connsiteX74" fmla="*/ 1908175 w 2336800"/>
              <a:gd name="connsiteY74" fmla="*/ 3683000 h 3736975"/>
              <a:gd name="connsiteX75" fmla="*/ 1879600 w 2336800"/>
              <a:gd name="connsiteY75" fmla="*/ 3705225 h 3736975"/>
              <a:gd name="connsiteX76" fmla="*/ 1847850 w 2336800"/>
              <a:gd name="connsiteY76" fmla="*/ 3721100 h 3736975"/>
              <a:gd name="connsiteX77" fmla="*/ 1816100 w 2336800"/>
              <a:gd name="connsiteY77" fmla="*/ 3733800 h 3736975"/>
              <a:gd name="connsiteX78" fmla="*/ 1778000 w 2336800"/>
              <a:gd name="connsiteY78" fmla="*/ 3736975 h 3736975"/>
              <a:gd name="connsiteX79" fmla="*/ 1743075 w 2336800"/>
              <a:gd name="connsiteY79" fmla="*/ 3733800 h 3736975"/>
              <a:gd name="connsiteX80" fmla="*/ 1708150 w 2336800"/>
              <a:gd name="connsiteY80" fmla="*/ 3721100 h 3736975"/>
              <a:gd name="connsiteX81" fmla="*/ 1676400 w 2336800"/>
              <a:gd name="connsiteY81" fmla="*/ 3705225 h 3736975"/>
              <a:gd name="connsiteX82" fmla="*/ 1651000 w 2336800"/>
              <a:gd name="connsiteY82" fmla="*/ 3683000 h 3736975"/>
              <a:gd name="connsiteX83" fmla="*/ 1628775 w 2336800"/>
              <a:gd name="connsiteY83" fmla="*/ 3657600 h 3736975"/>
              <a:gd name="connsiteX84" fmla="*/ 1612900 w 2336800"/>
              <a:gd name="connsiteY84" fmla="*/ 3625850 h 3736975"/>
              <a:gd name="connsiteX85" fmla="*/ 1600200 w 2336800"/>
              <a:gd name="connsiteY85" fmla="*/ 3590925 h 3736975"/>
              <a:gd name="connsiteX86" fmla="*/ 1597025 w 2336800"/>
              <a:gd name="connsiteY86" fmla="*/ 3556000 h 3736975"/>
              <a:gd name="connsiteX87" fmla="*/ 1597025 w 2336800"/>
              <a:gd name="connsiteY87" fmla="*/ 2279650 h 3736975"/>
              <a:gd name="connsiteX88" fmla="*/ 1460500 w 2336800"/>
              <a:gd name="connsiteY88" fmla="*/ 2279650 h 3736975"/>
              <a:gd name="connsiteX89" fmla="*/ 1460500 w 2336800"/>
              <a:gd name="connsiteY89" fmla="*/ 3556000 h 3736975"/>
              <a:gd name="connsiteX90" fmla="*/ 1457325 w 2336800"/>
              <a:gd name="connsiteY90" fmla="*/ 3590925 h 3736975"/>
              <a:gd name="connsiteX91" fmla="*/ 1447800 w 2336800"/>
              <a:gd name="connsiteY91" fmla="*/ 3625850 h 3736975"/>
              <a:gd name="connsiteX92" fmla="*/ 1428750 w 2336800"/>
              <a:gd name="connsiteY92" fmla="*/ 3657600 h 3736975"/>
              <a:gd name="connsiteX93" fmla="*/ 1406525 w 2336800"/>
              <a:gd name="connsiteY93" fmla="*/ 3683000 h 3736975"/>
              <a:gd name="connsiteX94" fmla="*/ 1381125 w 2336800"/>
              <a:gd name="connsiteY94" fmla="*/ 3705225 h 3736975"/>
              <a:gd name="connsiteX95" fmla="*/ 1349375 w 2336800"/>
              <a:gd name="connsiteY95" fmla="*/ 3721100 h 3736975"/>
              <a:gd name="connsiteX96" fmla="*/ 1317625 w 2336800"/>
              <a:gd name="connsiteY96" fmla="*/ 3733800 h 3736975"/>
              <a:gd name="connsiteX97" fmla="*/ 1279525 w 2336800"/>
              <a:gd name="connsiteY97" fmla="*/ 3736975 h 3736975"/>
              <a:gd name="connsiteX98" fmla="*/ 1244600 w 2336800"/>
              <a:gd name="connsiteY98" fmla="*/ 3733800 h 3736975"/>
              <a:gd name="connsiteX99" fmla="*/ 1209675 w 2336800"/>
              <a:gd name="connsiteY99" fmla="*/ 3721100 h 3736975"/>
              <a:gd name="connsiteX100" fmla="*/ 1177925 w 2336800"/>
              <a:gd name="connsiteY100" fmla="*/ 3705225 h 3736975"/>
              <a:gd name="connsiteX101" fmla="*/ 1152525 w 2336800"/>
              <a:gd name="connsiteY101" fmla="*/ 3683000 h 3736975"/>
              <a:gd name="connsiteX102" fmla="*/ 1130300 w 2336800"/>
              <a:gd name="connsiteY102" fmla="*/ 3657600 h 3736975"/>
              <a:gd name="connsiteX103" fmla="*/ 1114425 w 2336800"/>
              <a:gd name="connsiteY103" fmla="*/ 3625850 h 3736975"/>
              <a:gd name="connsiteX104" fmla="*/ 1101725 w 2336800"/>
              <a:gd name="connsiteY104" fmla="*/ 3590925 h 3736975"/>
              <a:gd name="connsiteX105" fmla="*/ 1098550 w 2336800"/>
              <a:gd name="connsiteY105" fmla="*/ 3556000 h 3736975"/>
              <a:gd name="connsiteX106" fmla="*/ 1098550 w 2336800"/>
              <a:gd name="connsiteY106" fmla="*/ 2212975 h 3736975"/>
              <a:gd name="connsiteX107" fmla="*/ 1101725 w 2336800"/>
              <a:gd name="connsiteY107" fmla="*/ 2174875 h 3736975"/>
              <a:gd name="connsiteX108" fmla="*/ 1103062 w 2336800"/>
              <a:gd name="connsiteY108" fmla="*/ 2171199 h 3736975"/>
              <a:gd name="connsiteX109" fmla="*/ 1095375 w 2336800"/>
              <a:gd name="connsiteY109" fmla="*/ 2155825 h 3736975"/>
              <a:gd name="connsiteX110" fmla="*/ 1085850 w 2336800"/>
              <a:gd name="connsiteY110" fmla="*/ 2127250 h 3736975"/>
              <a:gd name="connsiteX111" fmla="*/ 1079500 w 2336800"/>
              <a:gd name="connsiteY111" fmla="*/ 2095500 h 3736975"/>
              <a:gd name="connsiteX112" fmla="*/ 1079500 w 2336800"/>
              <a:gd name="connsiteY112" fmla="*/ 2057400 h 3736975"/>
              <a:gd name="connsiteX113" fmla="*/ 1079500 w 2336800"/>
              <a:gd name="connsiteY113" fmla="*/ 1214835 h 3736975"/>
              <a:gd name="connsiteX114" fmla="*/ 784225 w 2336800"/>
              <a:gd name="connsiteY114" fmla="*/ 1473200 h 3736975"/>
              <a:gd name="connsiteX115" fmla="*/ 762000 w 2336800"/>
              <a:gd name="connsiteY115" fmla="*/ 1489075 h 3736975"/>
              <a:gd name="connsiteX116" fmla="*/ 739775 w 2336800"/>
              <a:gd name="connsiteY116" fmla="*/ 1504950 h 3736975"/>
              <a:gd name="connsiteX117" fmla="*/ 717550 w 2336800"/>
              <a:gd name="connsiteY117" fmla="*/ 1511300 h 3736975"/>
              <a:gd name="connsiteX118" fmla="*/ 698500 w 2336800"/>
              <a:gd name="connsiteY118" fmla="*/ 1513681 h 3736975"/>
              <a:gd name="connsiteX119" fmla="*/ 695325 w 2336800"/>
              <a:gd name="connsiteY119" fmla="*/ 1514475 h 3736975"/>
              <a:gd name="connsiteX120" fmla="*/ 692150 w 2336800"/>
              <a:gd name="connsiteY120" fmla="*/ 1514475 h 3736975"/>
              <a:gd name="connsiteX121" fmla="*/ 673100 w 2336800"/>
              <a:gd name="connsiteY121" fmla="*/ 1514475 h 3736975"/>
              <a:gd name="connsiteX122" fmla="*/ 666750 w 2336800"/>
              <a:gd name="connsiteY122" fmla="*/ 1514475 h 3736975"/>
              <a:gd name="connsiteX123" fmla="*/ 660400 w 2336800"/>
              <a:gd name="connsiteY123" fmla="*/ 1512888 h 3736975"/>
              <a:gd name="connsiteX124" fmla="*/ 647700 w 2336800"/>
              <a:gd name="connsiteY124" fmla="*/ 1511300 h 3736975"/>
              <a:gd name="connsiteX125" fmla="*/ 622300 w 2336800"/>
              <a:gd name="connsiteY125" fmla="*/ 1504950 h 3736975"/>
              <a:gd name="connsiteX126" fmla="*/ 76200 w 2336800"/>
              <a:gd name="connsiteY126" fmla="*/ 1174750 h 3736975"/>
              <a:gd name="connsiteX127" fmla="*/ 53975 w 2336800"/>
              <a:gd name="connsiteY127" fmla="*/ 1162050 h 3736975"/>
              <a:gd name="connsiteX128" fmla="*/ 34925 w 2336800"/>
              <a:gd name="connsiteY128" fmla="*/ 1143000 h 3736975"/>
              <a:gd name="connsiteX129" fmla="*/ 19050 w 2336800"/>
              <a:gd name="connsiteY129" fmla="*/ 1123950 h 3736975"/>
              <a:gd name="connsiteX130" fmla="*/ 9525 w 2336800"/>
              <a:gd name="connsiteY130" fmla="*/ 1101725 h 3736975"/>
              <a:gd name="connsiteX131" fmla="*/ 3175 w 2336800"/>
              <a:gd name="connsiteY131" fmla="*/ 1076325 h 3736975"/>
              <a:gd name="connsiteX132" fmla="*/ 0 w 2336800"/>
              <a:gd name="connsiteY132" fmla="*/ 1050925 h 3736975"/>
              <a:gd name="connsiteX133" fmla="*/ 3175 w 2336800"/>
              <a:gd name="connsiteY133" fmla="*/ 1025525 h 3736975"/>
              <a:gd name="connsiteX134" fmla="*/ 12700 w 2336800"/>
              <a:gd name="connsiteY134" fmla="*/ 1000125 h 3736975"/>
              <a:gd name="connsiteX135" fmla="*/ 25400 w 2336800"/>
              <a:gd name="connsiteY135" fmla="*/ 977900 h 3736975"/>
              <a:gd name="connsiteX136" fmla="*/ 44450 w 2336800"/>
              <a:gd name="connsiteY136" fmla="*/ 958850 h 3736975"/>
              <a:gd name="connsiteX137" fmla="*/ 63500 w 2336800"/>
              <a:gd name="connsiteY137" fmla="*/ 942975 h 3736975"/>
              <a:gd name="connsiteX138" fmla="*/ 85725 w 2336800"/>
              <a:gd name="connsiteY138" fmla="*/ 933450 h 3736975"/>
              <a:gd name="connsiteX139" fmla="*/ 111125 w 2336800"/>
              <a:gd name="connsiteY139" fmla="*/ 927100 h 3736975"/>
              <a:gd name="connsiteX140" fmla="*/ 136525 w 2336800"/>
              <a:gd name="connsiteY140" fmla="*/ 927100 h 3736975"/>
              <a:gd name="connsiteX141" fmla="*/ 161925 w 2336800"/>
              <a:gd name="connsiteY141" fmla="*/ 930275 h 3736975"/>
              <a:gd name="connsiteX142" fmla="*/ 187325 w 2336800"/>
              <a:gd name="connsiteY142" fmla="*/ 936625 h 3736975"/>
              <a:gd name="connsiteX143" fmla="*/ 669973 w 2336800"/>
              <a:gd name="connsiteY143" fmla="*/ 1228459 h 3736975"/>
              <a:gd name="connsiteX144" fmla="*/ 996950 w 2336800"/>
              <a:gd name="connsiteY144" fmla="*/ 939800 h 3736975"/>
              <a:gd name="connsiteX145" fmla="*/ 1019175 w 2336800"/>
              <a:gd name="connsiteY145" fmla="*/ 923925 h 3736975"/>
              <a:gd name="connsiteX146" fmla="*/ 1030288 w 2336800"/>
              <a:gd name="connsiteY146" fmla="*/ 917575 h 3736975"/>
              <a:gd name="connsiteX147" fmla="*/ 1054100 w 2336800"/>
              <a:gd name="connsiteY147" fmla="*/ 901700 h 3736975"/>
              <a:gd name="connsiteX148" fmla="*/ 1089025 w 2336800"/>
              <a:gd name="connsiteY148" fmla="*/ 882650 h 3736975"/>
              <a:gd name="connsiteX149" fmla="*/ 1127125 w 2336800"/>
              <a:gd name="connsiteY149" fmla="*/ 866775 h 3736975"/>
              <a:gd name="connsiteX150" fmla="*/ 1171575 w 2336800"/>
              <a:gd name="connsiteY150" fmla="*/ 854075 h 3736975"/>
              <a:gd name="connsiteX151" fmla="*/ 1219200 w 2336800"/>
              <a:gd name="connsiteY151" fmla="*/ 841375 h 3736975"/>
              <a:gd name="connsiteX152" fmla="*/ 1270000 w 2336800"/>
              <a:gd name="connsiteY152" fmla="*/ 835025 h 3736975"/>
              <a:gd name="connsiteX153" fmla="*/ 1317625 w 2336800"/>
              <a:gd name="connsiteY153" fmla="*/ 825500 h 3736975"/>
              <a:gd name="connsiteX154" fmla="*/ 1365250 w 2336800"/>
              <a:gd name="connsiteY154" fmla="*/ 822325 h 3736975"/>
              <a:gd name="connsiteX155" fmla="*/ 1588162 w 2336800"/>
              <a:gd name="connsiteY155" fmla="*/ 0 h 3736975"/>
              <a:gd name="connsiteX156" fmla="*/ 1972734 w 2336800"/>
              <a:gd name="connsiteY156" fmla="*/ 384572 h 3736975"/>
              <a:gd name="connsiteX157" fmla="*/ 1588162 w 2336800"/>
              <a:gd name="connsiteY157" fmla="*/ 769144 h 3736975"/>
              <a:gd name="connsiteX158" fmla="*/ 1203590 w 2336800"/>
              <a:gd name="connsiteY158" fmla="*/ 384572 h 3736975"/>
              <a:gd name="connsiteX159" fmla="*/ 1588162 w 2336800"/>
              <a:gd name="connsiteY159" fmla="*/ 0 h 373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336800" h="3736975">
                <a:moveTo>
                  <a:pt x="1577975" y="898525"/>
                </a:moveTo>
                <a:lnTo>
                  <a:pt x="1568450" y="901700"/>
                </a:lnTo>
                <a:lnTo>
                  <a:pt x="1555750" y="914400"/>
                </a:lnTo>
                <a:lnTo>
                  <a:pt x="1543050" y="927100"/>
                </a:lnTo>
                <a:lnTo>
                  <a:pt x="1543050" y="936625"/>
                </a:lnTo>
                <a:lnTo>
                  <a:pt x="1539875" y="946150"/>
                </a:lnTo>
                <a:lnTo>
                  <a:pt x="1543050" y="955675"/>
                </a:lnTo>
                <a:lnTo>
                  <a:pt x="1543050" y="965200"/>
                </a:lnTo>
                <a:lnTo>
                  <a:pt x="1555750" y="981075"/>
                </a:lnTo>
                <a:lnTo>
                  <a:pt x="1568450" y="990600"/>
                </a:lnTo>
                <a:lnTo>
                  <a:pt x="1571246" y="991532"/>
                </a:lnTo>
                <a:lnTo>
                  <a:pt x="1470025" y="1831975"/>
                </a:lnTo>
                <a:lnTo>
                  <a:pt x="1587500" y="1958975"/>
                </a:lnTo>
                <a:lnTo>
                  <a:pt x="1698625" y="1831975"/>
                </a:lnTo>
                <a:lnTo>
                  <a:pt x="1603211" y="991713"/>
                </a:lnTo>
                <a:lnTo>
                  <a:pt x="1606550" y="990600"/>
                </a:lnTo>
                <a:lnTo>
                  <a:pt x="1622425" y="981075"/>
                </a:lnTo>
                <a:lnTo>
                  <a:pt x="1631950" y="965200"/>
                </a:lnTo>
                <a:lnTo>
                  <a:pt x="1635125" y="955675"/>
                </a:lnTo>
                <a:lnTo>
                  <a:pt x="1638300" y="946150"/>
                </a:lnTo>
                <a:lnTo>
                  <a:pt x="1635125" y="936625"/>
                </a:lnTo>
                <a:lnTo>
                  <a:pt x="1631950" y="927100"/>
                </a:lnTo>
                <a:lnTo>
                  <a:pt x="1622425" y="914400"/>
                </a:lnTo>
                <a:lnTo>
                  <a:pt x="1606550" y="901700"/>
                </a:lnTo>
                <a:lnTo>
                  <a:pt x="1597025" y="898525"/>
                </a:lnTo>
                <a:lnTo>
                  <a:pt x="1587500" y="898525"/>
                </a:lnTo>
                <a:close/>
                <a:moveTo>
                  <a:pt x="1450975" y="819150"/>
                </a:moveTo>
                <a:lnTo>
                  <a:pt x="1606550" y="819150"/>
                </a:lnTo>
                <a:lnTo>
                  <a:pt x="1704975" y="822325"/>
                </a:lnTo>
                <a:lnTo>
                  <a:pt x="1765300" y="828675"/>
                </a:lnTo>
                <a:lnTo>
                  <a:pt x="1828800" y="835025"/>
                </a:lnTo>
                <a:lnTo>
                  <a:pt x="1892300" y="844550"/>
                </a:lnTo>
                <a:lnTo>
                  <a:pt x="1955800" y="860425"/>
                </a:lnTo>
                <a:lnTo>
                  <a:pt x="2016125" y="876300"/>
                </a:lnTo>
                <a:lnTo>
                  <a:pt x="2070100" y="895350"/>
                </a:lnTo>
                <a:lnTo>
                  <a:pt x="2095500" y="908050"/>
                </a:lnTo>
                <a:lnTo>
                  <a:pt x="2114550" y="917575"/>
                </a:lnTo>
                <a:lnTo>
                  <a:pt x="2133600" y="930275"/>
                </a:lnTo>
                <a:lnTo>
                  <a:pt x="2149475" y="946150"/>
                </a:lnTo>
                <a:lnTo>
                  <a:pt x="2162175" y="958850"/>
                </a:lnTo>
                <a:lnTo>
                  <a:pt x="2171700" y="974725"/>
                </a:lnTo>
                <a:lnTo>
                  <a:pt x="2172074" y="976966"/>
                </a:lnTo>
                <a:lnTo>
                  <a:pt x="2178050" y="987425"/>
                </a:lnTo>
                <a:lnTo>
                  <a:pt x="2184400" y="1012825"/>
                </a:lnTo>
                <a:lnTo>
                  <a:pt x="2187575" y="1038225"/>
                </a:lnTo>
                <a:lnTo>
                  <a:pt x="2336800" y="2305050"/>
                </a:lnTo>
                <a:lnTo>
                  <a:pt x="2333625" y="2330450"/>
                </a:lnTo>
                <a:lnTo>
                  <a:pt x="2327275" y="2355850"/>
                </a:lnTo>
                <a:lnTo>
                  <a:pt x="2314575" y="2378075"/>
                </a:lnTo>
                <a:lnTo>
                  <a:pt x="2298700" y="2397125"/>
                </a:lnTo>
                <a:lnTo>
                  <a:pt x="2279650" y="2413000"/>
                </a:lnTo>
                <a:lnTo>
                  <a:pt x="2257425" y="2425700"/>
                </a:lnTo>
                <a:lnTo>
                  <a:pt x="2235200" y="2432050"/>
                </a:lnTo>
                <a:lnTo>
                  <a:pt x="2206625" y="2435225"/>
                </a:lnTo>
                <a:lnTo>
                  <a:pt x="2181225" y="2432050"/>
                </a:lnTo>
                <a:lnTo>
                  <a:pt x="2155825" y="2425700"/>
                </a:lnTo>
                <a:lnTo>
                  <a:pt x="2133600" y="2413000"/>
                </a:lnTo>
                <a:lnTo>
                  <a:pt x="2114550" y="2397125"/>
                </a:lnTo>
                <a:lnTo>
                  <a:pt x="2098675" y="2378075"/>
                </a:lnTo>
                <a:lnTo>
                  <a:pt x="2089150" y="2355850"/>
                </a:lnTo>
                <a:lnTo>
                  <a:pt x="2079625" y="2330450"/>
                </a:lnTo>
                <a:lnTo>
                  <a:pt x="2076450" y="2305050"/>
                </a:lnTo>
                <a:lnTo>
                  <a:pt x="1981200" y="1496439"/>
                </a:lnTo>
                <a:lnTo>
                  <a:pt x="1981200" y="2057400"/>
                </a:lnTo>
                <a:lnTo>
                  <a:pt x="1978025" y="2095500"/>
                </a:lnTo>
                <a:lnTo>
                  <a:pt x="1971675" y="2127250"/>
                </a:lnTo>
                <a:lnTo>
                  <a:pt x="1962150" y="2155825"/>
                </a:lnTo>
                <a:lnTo>
                  <a:pt x="1954679" y="2170766"/>
                </a:lnTo>
                <a:lnTo>
                  <a:pt x="1955800" y="2174875"/>
                </a:lnTo>
                <a:lnTo>
                  <a:pt x="1958975" y="2212975"/>
                </a:lnTo>
                <a:lnTo>
                  <a:pt x="1958975" y="3556000"/>
                </a:lnTo>
                <a:lnTo>
                  <a:pt x="1955800" y="3590925"/>
                </a:lnTo>
                <a:lnTo>
                  <a:pt x="1946275" y="3625850"/>
                </a:lnTo>
                <a:lnTo>
                  <a:pt x="1930400" y="3657600"/>
                </a:lnTo>
                <a:lnTo>
                  <a:pt x="1908175" y="3683000"/>
                </a:lnTo>
                <a:lnTo>
                  <a:pt x="1879600" y="3705225"/>
                </a:lnTo>
                <a:lnTo>
                  <a:pt x="1847850" y="3721100"/>
                </a:lnTo>
                <a:lnTo>
                  <a:pt x="1816100" y="3733800"/>
                </a:lnTo>
                <a:lnTo>
                  <a:pt x="1778000" y="3736975"/>
                </a:lnTo>
                <a:lnTo>
                  <a:pt x="1743075" y="3733800"/>
                </a:lnTo>
                <a:lnTo>
                  <a:pt x="1708150" y="3721100"/>
                </a:lnTo>
                <a:lnTo>
                  <a:pt x="1676400" y="3705225"/>
                </a:lnTo>
                <a:lnTo>
                  <a:pt x="1651000" y="3683000"/>
                </a:lnTo>
                <a:lnTo>
                  <a:pt x="1628775" y="3657600"/>
                </a:lnTo>
                <a:lnTo>
                  <a:pt x="1612900" y="3625850"/>
                </a:lnTo>
                <a:lnTo>
                  <a:pt x="1600200" y="3590925"/>
                </a:lnTo>
                <a:lnTo>
                  <a:pt x="1597025" y="3556000"/>
                </a:lnTo>
                <a:lnTo>
                  <a:pt x="1597025" y="2279650"/>
                </a:lnTo>
                <a:lnTo>
                  <a:pt x="1460500" y="2279650"/>
                </a:lnTo>
                <a:lnTo>
                  <a:pt x="1460500" y="3556000"/>
                </a:lnTo>
                <a:lnTo>
                  <a:pt x="1457325" y="3590925"/>
                </a:lnTo>
                <a:lnTo>
                  <a:pt x="1447800" y="3625850"/>
                </a:lnTo>
                <a:lnTo>
                  <a:pt x="1428750" y="3657600"/>
                </a:lnTo>
                <a:lnTo>
                  <a:pt x="1406525" y="3683000"/>
                </a:lnTo>
                <a:lnTo>
                  <a:pt x="1381125" y="3705225"/>
                </a:lnTo>
                <a:lnTo>
                  <a:pt x="1349375" y="3721100"/>
                </a:lnTo>
                <a:lnTo>
                  <a:pt x="1317625" y="3733800"/>
                </a:lnTo>
                <a:lnTo>
                  <a:pt x="1279525" y="3736975"/>
                </a:lnTo>
                <a:lnTo>
                  <a:pt x="1244600" y="3733800"/>
                </a:lnTo>
                <a:lnTo>
                  <a:pt x="1209675" y="3721100"/>
                </a:lnTo>
                <a:lnTo>
                  <a:pt x="1177925" y="3705225"/>
                </a:lnTo>
                <a:lnTo>
                  <a:pt x="1152525" y="3683000"/>
                </a:lnTo>
                <a:lnTo>
                  <a:pt x="1130300" y="3657600"/>
                </a:lnTo>
                <a:lnTo>
                  <a:pt x="1114425" y="3625850"/>
                </a:lnTo>
                <a:lnTo>
                  <a:pt x="1101725" y="3590925"/>
                </a:lnTo>
                <a:lnTo>
                  <a:pt x="1098550" y="3556000"/>
                </a:lnTo>
                <a:lnTo>
                  <a:pt x="1098550" y="2212975"/>
                </a:lnTo>
                <a:lnTo>
                  <a:pt x="1101725" y="2174875"/>
                </a:lnTo>
                <a:lnTo>
                  <a:pt x="1103062" y="2171199"/>
                </a:lnTo>
                <a:lnTo>
                  <a:pt x="1095375" y="2155825"/>
                </a:lnTo>
                <a:lnTo>
                  <a:pt x="1085850" y="2127250"/>
                </a:lnTo>
                <a:lnTo>
                  <a:pt x="1079500" y="2095500"/>
                </a:lnTo>
                <a:lnTo>
                  <a:pt x="1079500" y="2057400"/>
                </a:lnTo>
                <a:lnTo>
                  <a:pt x="1079500" y="1214835"/>
                </a:lnTo>
                <a:lnTo>
                  <a:pt x="784225" y="1473200"/>
                </a:lnTo>
                <a:lnTo>
                  <a:pt x="762000" y="1489075"/>
                </a:lnTo>
                <a:lnTo>
                  <a:pt x="739775" y="1504950"/>
                </a:lnTo>
                <a:lnTo>
                  <a:pt x="717550" y="1511300"/>
                </a:lnTo>
                <a:lnTo>
                  <a:pt x="698500" y="1513681"/>
                </a:lnTo>
                <a:lnTo>
                  <a:pt x="695325" y="1514475"/>
                </a:lnTo>
                <a:lnTo>
                  <a:pt x="692150" y="1514475"/>
                </a:lnTo>
                <a:lnTo>
                  <a:pt x="673100" y="1514475"/>
                </a:lnTo>
                <a:lnTo>
                  <a:pt x="666750" y="1514475"/>
                </a:lnTo>
                <a:lnTo>
                  <a:pt x="660400" y="1512888"/>
                </a:lnTo>
                <a:lnTo>
                  <a:pt x="647700" y="1511300"/>
                </a:lnTo>
                <a:lnTo>
                  <a:pt x="622300" y="1504950"/>
                </a:lnTo>
                <a:lnTo>
                  <a:pt x="76200" y="1174750"/>
                </a:lnTo>
                <a:lnTo>
                  <a:pt x="53975" y="1162050"/>
                </a:lnTo>
                <a:lnTo>
                  <a:pt x="34925" y="1143000"/>
                </a:lnTo>
                <a:lnTo>
                  <a:pt x="19050" y="1123950"/>
                </a:lnTo>
                <a:lnTo>
                  <a:pt x="9525" y="1101725"/>
                </a:lnTo>
                <a:lnTo>
                  <a:pt x="3175" y="1076325"/>
                </a:lnTo>
                <a:lnTo>
                  <a:pt x="0" y="1050925"/>
                </a:lnTo>
                <a:lnTo>
                  <a:pt x="3175" y="1025525"/>
                </a:lnTo>
                <a:lnTo>
                  <a:pt x="12700" y="1000125"/>
                </a:lnTo>
                <a:lnTo>
                  <a:pt x="25400" y="977900"/>
                </a:lnTo>
                <a:lnTo>
                  <a:pt x="44450" y="958850"/>
                </a:lnTo>
                <a:lnTo>
                  <a:pt x="63500" y="942975"/>
                </a:lnTo>
                <a:lnTo>
                  <a:pt x="85725" y="933450"/>
                </a:lnTo>
                <a:lnTo>
                  <a:pt x="111125" y="927100"/>
                </a:lnTo>
                <a:lnTo>
                  <a:pt x="136525" y="927100"/>
                </a:lnTo>
                <a:lnTo>
                  <a:pt x="161925" y="930275"/>
                </a:lnTo>
                <a:lnTo>
                  <a:pt x="187325" y="936625"/>
                </a:lnTo>
                <a:lnTo>
                  <a:pt x="669973" y="1228459"/>
                </a:lnTo>
                <a:lnTo>
                  <a:pt x="996950" y="939800"/>
                </a:lnTo>
                <a:lnTo>
                  <a:pt x="1019175" y="923925"/>
                </a:lnTo>
                <a:lnTo>
                  <a:pt x="1030288" y="917575"/>
                </a:lnTo>
                <a:lnTo>
                  <a:pt x="1054100" y="901700"/>
                </a:lnTo>
                <a:lnTo>
                  <a:pt x="1089025" y="882650"/>
                </a:lnTo>
                <a:lnTo>
                  <a:pt x="1127125" y="866775"/>
                </a:lnTo>
                <a:lnTo>
                  <a:pt x="1171575" y="854075"/>
                </a:lnTo>
                <a:lnTo>
                  <a:pt x="1219200" y="841375"/>
                </a:lnTo>
                <a:lnTo>
                  <a:pt x="1270000" y="835025"/>
                </a:lnTo>
                <a:lnTo>
                  <a:pt x="1317625" y="825500"/>
                </a:lnTo>
                <a:lnTo>
                  <a:pt x="1365250" y="822325"/>
                </a:lnTo>
                <a:close/>
                <a:moveTo>
                  <a:pt x="1588162" y="0"/>
                </a:moveTo>
                <a:cubicBezTo>
                  <a:pt x="1800555" y="0"/>
                  <a:pt x="1972734" y="172179"/>
                  <a:pt x="1972734" y="384572"/>
                </a:cubicBezTo>
                <a:cubicBezTo>
                  <a:pt x="1972734" y="596965"/>
                  <a:pt x="1800555" y="769144"/>
                  <a:pt x="1588162" y="769144"/>
                </a:cubicBezTo>
                <a:cubicBezTo>
                  <a:pt x="1375769" y="769144"/>
                  <a:pt x="1203590" y="596965"/>
                  <a:pt x="1203590" y="384572"/>
                </a:cubicBezTo>
                <a:cubicBezTo>
                  <a:pt x="1203590" y="172179"/>
                  <a:pt x="1375769" y="0"/>
                  <a:pt x="15881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1668777" y="2564897"/>
            <a:ext cx="3126398" cy="828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6939136" y="2564897"/>
            <a:ext cx="2639762" cy="828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 rot="10800000">
            <a:off x="7187301" y="3393572"/>
            <a:ext cx="2639762" cy="828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 rot="10800000">
            <a:off x="1668776" y="3545971"/>
            <a:ext cx="2936677" cy="828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2370413" y="835760"/>
            <a:ext cx="1905000" cy="1276350"/>
          </a:xfrm>
          <a:prstGeom prst="wedgeRectCallout">
            <a:avLst>
              <a:gd name="adj1" fmla="val -39036"/>
              <a:gd name="adj2" fmla="val 1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https</a:t>
            </a:r>
            <a:r>
              <a:rPr lang="zh-CN" altLang="en-US" dirty="0">
                <a:solidFill>
                  <a:srgbClr val="FFFFFF"/>
                </a:solidFill>
              </a:rPr>
              <a:t>、加密、签名、</a:t>
            </a:r>
          </a:p>
        </p:txBody>
      </p:sp>
      <p:sp>
        <p:nvSpPr>
          <p:cNvPr id="20" name="KSO_Shape"/>
          <p:cNvSpPr/>
          <p:nvPr/>
        </p:nvSpPr>
        <p:spPr>
          <a:xfrm>
            <a:off x="7673898" y="835760"/>
            <a:ext cx="1905000" cy="1276350"/>
          </a:xfrm>
          <a:prstGeom prst="wedgeRectCallout">
            <a:avLst>
              <a:gd name="adj1" fmla="val -39036"/>
              <a:gd name="adj2" fmla="val 1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程序逻辑加强验证机制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980" y="1328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68000" y="1289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118842" y="198279"/>
            <a:ext cx="8679064" cy="436720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常用的加密算法</a:t>
            </a: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3865256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60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048003" y="198279"/>
            <a:ext cx="8679064" cy="4367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网路层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会出现的异常</a:t>
            </a: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23" name="任意多边形 22"/>
          <p:cNvSpPr/>
          <p:nvPr/>
        </p:nvSpPr>
        <p:spPr>
          <a:xfrm>
            <a:off x="2032001" y="722751"/>
            <a:ext cx="1352020" cy="1931459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697601" rIns="21590" bIns="69760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400" kern="1200" dirty="0"/>
              <a:t>接入点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384020" y="722753"/>
            <a:ext cx="6775979" cy="1255447"/>
          </a:xfrm>
          <a:custGeom>
            <a:avLst/>
            <a:gdLst>
              <a:gd name="connsiteX0" fmla="*/ 209245 w 1255447"/>
              <a:gd name="connsiteY0" fmla="*/ 0 h 6775979"/>
              <a:gd name="connsiteX1" fmla="*/ 1046202 w 1255447"/>
              <a:gd name="connsiteY1" fmla="*/ 0 h 6775979"/>
              <a:gd name="connsiteX2" fmla="*/ 1194161 w 1255447"/>
              <a:gd name="connsiteY2" fmla="*/ 61287 h 6775979"/>
              <a:gd name="connsiteX3" fmla="*/ 1255447 w 1255447"/>
              <a:gd name="connsiteY3" fmla="*/ 209246 h 6775979"/>
              <a:gd name="connsiteX4" fmla="*/ 1255447 w 1255447"/>
              <a:gd name="connsiteY4" fmla="*/ 6775979 h 6775979"/>
              <a:gd name="connsiteX5" fmla="*/ 1255447 w 1255447"/>
              <a:gd name="connsiteY5" fmla="*/ 6775979 h 6775979"/>
              <a:gd name="connsiteX6" fmla="*/ 1255447 w 1255447"/>
              <a:gd name="connsiteY6" fmla="*/ 6775979 h 6775979"/>
              <a:gd name="connsiteX7" fmla="*/ 0 w 1255447"/>
              <a:gd name="connsiteY7" fmla="*/ 6775979 h 6775979"/>
              <a:gd name="connsiteX8" fmla="*/ 0 w 1255447"/>
              <a:gd name="connsiteY8" fmla="*/ 6775979 h 6775979"/>
              <a:gd name="connsiteX9" fmla="*/ 0 w 1255447"/>
              <a:gd name="connsiteY9" fmla="*/ 6775979 h 6775979"/>
              <a:gd name="connsiteX10" fmla="*/ 0 w 1255447"/>
              <a:gd name="connsiteY10" fmla="*/ 209245 h 6775979"/>
              <a:gd name="connsiteX11" fmla="*/ 61287 w 1255447"/>
              <a:gd name="connsiteY11" fmla="*/ 61286 h 6775979"/>
              <a:gd name="connsiteX12" fmla="*/ 209246 w 1255447"/>
              <a:gd name="connsiteY12" fmla="*/ 0 h 6775979"/>
              <a:gd name="connsiteX13" fmla="*/ 209245 w 1255447"/>
              <a:gd name="connsiteY13" fmla="*/ 0 h 67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5447" h="6775979">
                <a:moveTo>
                  <a:pt x="1255447" y="1129352"/>
                </a:moveTo>
                <a:lnTo>
                  <a:pt x="1255447" y="5646627"/>
                </a:lnTo>
                <a:cubicBezTo>
                  <a:pt x="1255447" y="5946148"/>
                  <a:pt x="1251362" y="6233406"/>
                  <a:pt x="1244092" y="6445200"/>
                </a:cubicBezTo>
                <a:cubicBezTo>
                  <a:pt x="1236821" y="6656994"/>
                  <a:pt x="1226960" y="6775976"/>
                  <a:pt x="1216678" y="6775976"/>
                </a:cubicBezTo>
                <a:lnTo>
                  <a:pt x="0" y="6775976"/>
                </a:lnTo>
                <a:lnTo>
                  <a:pt x="0" y="6775976"/>
                </a:lnTo>
                <a:lnTo>
                  <a:pt x="0" y="677597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216678" y="3"/>
                </a:lnTo>
                <a:cubicBezTo>
                  <a:pt x="1226960" y="3"/>
                  <a:pt x="1236821" y="118991"/>
                  <a:pt x="1244092" y="330785"/>
                </a:cubicBezTo>
                <a:cubicBezTo>
                  <a:pt x="1251363" y="542578"/>
                  <a:pt x="1255447" y="829831"/>
                  <a:pt x="1255447" y="1129358"/>
                </a:cubicBezTo>
                <a:lnTo>
                  <a:pt x="1255447" y="112935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75256" rIns="75256" bIns="75256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200" kern="1200" dirty="0"/>
              <a:t>DNS</a:t>
            </a:r>
            <a:r>
              <a:rPr lang="zh-CN" altLang="en-US" sz="2200" kern="1200" dirty="0"/>
              <a:t>解析异常</a:t>
            </a:r>
            <a:r>
              <a:rPr lang="en-US" altLang="zh-CN" sz="2200" kern="1200" dirty="0"/>
              <a:t>(</a:t>
            </a:r>
            <a:r>
              <a:rPr lang="zh-CN" altLang="en-US" sz="2200" kern="1200" dirty="0"/>
              <a:t>修改</a:t>
            </a:r>
            <a:r>
              <a:rPr lang="en-US" altLang="zh-CN" sz="2200" kern="1200" dirty="0" err="1"/>
              <a:t>ip</a:t>
            </a:r>
            <a:r>
              <a:rPr lang="zh-CN" altLang="en-US" sz="2200" kern="1200" dirty="0"/>
              <a:t>指向后无法及时生效</a:t>
            </a:r>
            <a:r>
              <a:rPr lang="en-US" altLang="zh-CN" sz="2200" kern="1200" dirty="0"/>
              <a:t>)</a:t>
            </a:r>
            <a:endParaRPr lang="zh-CN" altLang="en-US" sz="22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200" kern="1200" dirty="0" err="1"/>
              <a:t>Wifi</a:t>
            </a:r>
            <a:r>
              <a:rPr lang="zh-CN" altLang="en-US" sz="2200" kern="1200" dirty="0"/>
              <a:t>授权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/>
              <a:t>异常的</a:t>
            </a:r>
            <a:r>
              <a:rPr lang="en-US" altLang="zh-CN" sz="2200" kern="1200" dirty="0"/>
              <a:t>http</a:t>
            </a:r>
            <a:r>
              <a:rPr lang="zh-CN" altLang="en-US" sz="2200" kern="1200" dirty="0"/>
              <a:t>头信息</a:t>
            </a:r>
            <a:r>
              <a:rPr lang="en-US" altLang="zh-CN" sz="2200" kern="1200" dirty="0"/>
              <a:t>(</a:t>
            </a:r>
            <a:r>
              <a:rPr lang="en-US" altLang="zh-CN" sz="2200" kern="1200" dirty="0" err="1"/>
              <a:t>ua</a:t>
            </a:r>
            <a:r>
              <a:rPr lang="zh-CN" altLang="en-US" sz="2200" kern="1200" dirty="0"/>
              <a:t>被串改或者乱码</a:t>
            </a:r>
            <a:r>
              <a:rPr lang="en-US" altLang="zh-CN" sz="2200" kern="1200" dirty="0"/>
              <a:t>)</a:t>
            </a:r>
            <a:endParaRPr lang="zh-CN" altLang="en-US" sz="22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2032001" y="2463270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697600" rIns="21590" bIns="69760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400" kern="1200" dirty="0"/>
              <a:t>运营商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3384020" y="2463271"/>
            <a:ext cx="6775979" cy="1255447"/>
          </a:xfrm>
          <a:custGeom>
            <a:avLst/>
            <a:gdLst>
              <a:gd name="connsiteX0" fmla="*/ 209245 w 1255447"/>
              <a:gd name="connsiteY0" fmla="*/ 0 h 6775979"/>
              <a:gd name="connsiteX1" fmla="*/ 1046202 w 1255447"/>
              <a:gd name="connsiteY1" fmla="*/ 0 h 6775979"/>
              <a:gd name="connsiteX2" fmla="*/ 1194161 w 1255447"/>
              <a:gd name="connsiteY2" fmla="*/ 61287 h 6775979"/>
              <a:gd name="connsiteX3" fmla="*/ 1255447 w 1255447"/>
              <a:gd name="connsiteY3" fmla="*/ 209246 h 6775979"/>
              <a:gd name="connsiteX4" fmla="*/ 1255447 w 1255447"/>
              <a:gd name="connsiteY4" fmla="*/ 6775979 h 6775979"/>
              <a:gd name="connsiteX5" fmla="*/ 1255447 w 1255447"/>
              <a:gd name="connsiteY5" fmla="*/ 6775979 h 6775979"/>
              <a:gd name="connsiteX6" fmla="*/ 1255447 w 1255447"/>
              <a:gd name="connsiteY6" fmla="*/ 6775979 h 6775979"/>
              <a:gd name="connsiteX7" fmla="*/ 0 w 1255447"/>
              <a:gd name="connsiteY7" fmla="*/ 6775979 h 6775979"/>
              <a:gd name="connsiteX8" fmla="*/ 0 w 1255447"/>
              <a:gd name="connsiteY8" fmla="*/ 6775979 h 6775979"/>
              <a:gd name="connsiteX9" fmla="*/ 0 w 1255447"/>
              <a:gd name="connsiteY9" fmla="*/ 6775979 h 6775979"/>
              <a:gd name="connsiteX10" fmla="*/ 0 w 1255447"/>
              <a:gd name="connsiteY10" fmla="*/ 209245 h 6775979"/>
              <a:gd name="connsiteX11" fmla="*/ 61287 w 1255447"/>
              <a:gd name="connsiteY11" fmla="*/ 61286 h 6775979"/>
              <a:gd name="connsiteX12" fmla="*/ 209246 w 1255447"/>
              <a:gd name="connsiteY12" fmla="*/ 0 h 6775979"/>
              <a:gd name="connsiteX13" fmla="*/ 209245 w 1255447"/>
              <a:gd name="connsiteY13" fmla="*/ 0 h 67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5447" h="6775979">
                <a:moveTo>
                  <a:pt x="1255447" y="1129352"/>
                </a:moveTo>
                <a:lnTo>
                  <a:pt x="1255447" y="5646627"/>
                </a:lnTo>
                <a:cubicBezTo>
                  <a:pt x="1255447" y="5946148"/>
                  <a:pt x="1251362" y="6233406"/>
                  <a:pt x="1244092" y="6445200"/>
                </a:cubicBezTo>
                <a:cubicBezTo>
                  <a:pt x="1236821" y="6656994"/>
                  <a:pt x="1226960" y="6775976"/>
                  <a:pt x="1216678" y="6775976"/>
                </a:cubicBezTo>
                <a:lnTo>
                  <a:pt x="0" y="6775976"/>
                </a:lnTo>
                <a:lnTo>
                  <a:pt x="0" y="6775976"/>
                </a:lnTo>
                <a:lnTo>
                  <a:pt x="0" y="677597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216678" y="3"/>
                </a:lnTo>
                <a:cubicBezTo>
                  <a:pt x="1226960" y="3"/>
                  <a:pt x="1236821" y="118991"/>
                  <a:pt x="1244092" y="330785"/>
                </a:cubicBezTo>
                <a:cubicBezTo>
                  <a:pt x="1251363" y="542578"/>
                  <a:pt x="1255447" y="829831"/>
                  <a:pt x="1255447" y="1129358"/>
                </a:cubicBezTo>
                <a:lnTo>
                  <a:pt x="1255447" y="112935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75256" rIns="75256" bIns="75256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/>
              <a:t>网络劫持</a:t>
            </a:r>
            <a:r>
              <a:rPr lang="en-US" altLang="zh-CN" sz="2200" kern="1200" dirty="0"/>
              <a:t>(</a:t>
            </a:r>
            <a:r>
              <a:rPr lang="zh-CN" altLang="en-US" sz="2200" kern="1200" dirty="0"/>
              <a:t>下载包替换劫持</a:t>
            </a:r>
            <a:r>
              <a:rPr lang="en-US" altLang="zh-CN" sz="2200" kern="1200" dirty="0"/>
              <a:t>)</a:t>
            </a:r>
            <a:endParaRPr lang="zh-CN" altLang="en-US" sz="22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/>
              <a:t>网络波动</a:t>
            </a:r>
            <a:r>
              <a:rPr lang="en-US" altLang="zh-CN" sz="2200" kern="1200" dirty="0"/>
              <a:t>(</a:t>
            </a:r>
            <a:r>
              <a:rPr lang="zh-CN" altLang="en-US" sz="2200" kern="1200" dirty="0"/>
              <a:t>光钎挖断、容量升级</a:t>
            </a:r>
            <a:r>
              <a:rPr lang="en-US" altLang="zh-CN" sz="2200" kern="1200" dirty="0"/>
              <a:t>)</a:t>
            </a:r>
            <a:endParaRPr lang="zh-CN" altLang="en-US" sz="2200" kern="1200" dirty="0"/>
          </a:p>
        </p:txBody>
      </p:sp>
      <p:sp>
        <p:nvSpPr>
          <p:cNvPr id="27" name="任意多边形 26"/>
          <p:cNvSpPr/>
          <p:nvPr/>
        </p:nvSpPr>
        <p:spPr>
          <a:xfrm>
            <a:off x="2032001" y="4203787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90" tIns="697600" rIns="21590" bIns="697600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400" kern="1200" dirty="0"/>
              <a:t>服务器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3384020" y="4203788"/>
            <a:ext cx="6775979" cy="1255447"/>
          </a:xfrm>
          <a:custGeom>
            <a:avLst/>
            <a:gdLst>
              <a:gd name="connsiteX0" fmla="*/ 209245 w 1255447"/>
              <a:gd name="connsiteY0" fmla="*/ 0 h 6775979"/>
              <a:gd name="connsiteX1" fmla="*/ 1046202 w 1255447"/>
              <a:gd name="connsiteY1" fmla="*/ 0 h 6775979"/>
              <a:gd name="connsiteX2" fmla="*/ 1194161 w 1255447"/>
              <a:gd name="connsiteY2" fmla="*/ 61287 h 6775979"/>
              <a:gd name="connsiteX3" fmla="*/ 1255447 w 1255447"/>
              <a:gd name="connsiteY3" fmla="*/ 209246 h 6775979"/>
              <a:gd name="connsiteX4" fmla="*/ 1255447 w 1255447"/>
              <a:gd name="connsiteY4" fmla="*/ 6775979 h 6775979"/>
              <a:gd name="connsiteX5" fmla="*/ 1255447 w 1255447"/>
              <a:gd name="connsiteY5" fmla="*/ 6775979 h 6775979"/>
              <a:gd name="connsiteX6" fmla="*/ 1255447 w 1255447"/>
              <a:gd name="connsiteY6" fmla="*/ 6775979 h 6775979"/>
              <a:gd name="connsiteX7" fmla="*/ 0 w 1255447"/>
              <a:gd name="connsiteY7" fmla="*/ 6775979 h 6775979"/>
              <a:gd name="connsiteX8" fmla="*/ 0 w 1255447"/>
              <a:gd name="connsiteY8" fmla="*/ 6775979 h 6775979"/>
              <a:gd name="connsiteX9" fmla="*/ 0 w 1255447"/>
              <a:gd name="connsiteY9" fmla="*/ 6775979 h 6775979"/>
              <a:gd name="connsiteX10" fmla="*/ 0 w 1255447"/>
              <a:gd name="connsiteY10" fmla="*/ 209245 h 6775979"/>
              <a:gd name="connsiteX11" fmla="*/ 61287 w 1255447"/>
              <a:gd name="connsiteY11" fmla="*/ 61286 h 6775979"/>
              <a:gd name="connsiteX12" fmla="*/ 209246 w 1255447"/>
              <a:gd name="connsiteY12" fmla="*/ 0 h 6775979"/>
              <a:gd name="connsiteX13" fmla="*/ 209245 w 1255447"/>
              <a:gd name="connsiteY13" fmla="*/ 0 h 67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5447" h="6775979">
                <a:moveTo>
                  <a:pt x="1255447" y="1129352"/>
                </a:moveTo>
                <a:lnTo>
                  <a:pt x="1255447" y="5646627"/>
                </a:lnTo>
                <a:cubicBezTo>
                  <a:pt x="1255447" y="5946148"/>
                  <a:pt x="1251362" y="6233406"/>
                  <a:pt x="1244092" y="6445200"/>
                </a:cubicBezTo>
                <a:cubicBezTo>
                  <a:pt x="1236821" y="6656994"/>
                  <a:pt x="1226960" y="6775976"/>
                  <a:pt x="1216678" y="6775976"/>
                </a:cubicBezTo>
                <a:lnTo>
                  <a:pt x="0" y="6775976"/>
                </a:lnTo>
                <a:lnTo>
                  <a:pt x="0" y="6775976"/>
                </a:lnTo>
                <a:lnTo>
                  <a:pt x="0" y="677597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216678" y="3"/>
                </a:lnTo>
                <a:cubicBezTo>
                  <a:pt x="1226960" y="3"/>
                  <a:pt x="1236821" y="118991"/>
                  <a:pt x="1244092" y="330785"/>
                </a:cubicBezTo>
                <a:cubicBezTo>
                  <a:pt x="1251363" y="542578"/>
                  <a:pt x="1255447" y="829831"/>
                  <a:pt x="1255447" y="1129358"/>
                </a:cubicBezTo>
                <a:lnTo>
                  <a:pt x="1255447" y="112935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75256" rIns="75256" bIns="75256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/>
              <a:t>出口流量不够</a:t>
            </a:r>
            <a:r>
              <a:rPr lang="en-US" altLang="zh-CN" sz="2200" kern="1200" dirty="0"/>
              <a:t>,</a:t>
            </a:r>
            <a:r>
              <a:rPr lang="zh-CN" altLang="en-US" sz="2200" kern="1200" dirty="0"/>
              <a:t>数据阻塞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200" kern="1200" dirty="0"/>
              <a:t>服务器防火墙（</a:t>
            </a:r>
            <a:r>
              <a:rPr lang="en-US" altLang="zh-CN" sz="2200" kern="1200" dirty="0" err="1"/>
              <a:t>ip</a:t>
            </a:r>
            <a:r>
              <a:rPr lang="zh-CN" altLang="en-US" sz="2200" kern="1200" dirty="0"/>
              <a:t>白名单等）</a:t>
            </a:r>
          </a:p>
        </p:txBody>
      </p:sp>
    </p:spTree>
    <p:extLst>
      <p:ext uri="{BB962C8B-B14F-4D97-AF65-F5344CB8AC3E}">
        <p14:creationId xmlns:p14="http://schemas.microsoft.com/office/powerpoint/2010/main" val="14026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391328" y="272623"/>
            <a:ext cx="5335739" cy="36237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网络层监控数据</a:t>
            </a: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4936" y="987494"/>
            <a:ext cx="1126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>
                <a:solidFill>
                  <a:srgbClr val="2F2F2F"/>
                </a:solidFill>
                <a:latin typeface="HelveticaNeue" charset="0"/>
              </a:rPr>
              <a:t>全国各个省市的网络访问情况</a:t>
            </a:r>
            <a:endParaRPr lang="en-US" altLang="zh-CN" dirty="0">
              <a:solidFill>
                <a:srgbClr val="2F2F2F"/>
              </a:solidFill>
              <a:latin typeface="HelveticaNeue" charset="0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 err="1">
                <a:solidFill>
                  <a:srgbClr val="2F2F2F"/>
                </a:solidFill>
                <a:latin typeface="HelveticaNeue" charset="0"/>
              </a:rPr>
              <a:t>Api</a:t>
            </a:r>
            <a:r>
              <a:rPr lang="zh-CN" altLang="en-US" dirty="0">
                <a:solidFill>
                  <a:srgbClr val="2F2F2F"/>
                </a:solidFill>
                <a:latin typeface="HelveticaNeue" charset="0"/>
              </a:rPr>
              <a:t>可用性</a:t>
            </a:r>
            <a:endParaRPr lang="en-US" altLang="zh-CN" dirty="0">
              <a:solidFill>
                <a:srgbClr val="2F2F2F"/>
              </a:solidFill>
              <a:latin typeface="HelveticaNeue" charset="0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zh-CN" dirty="0">
              <a:solidFill>
                <a:srgbClr val="2F2F2F"/>
              </a:solidFill>
              <a:latin typeface="HelveticaNeue" charset="0"/>
            </a:endParaRPr>
          </a:p>
          <a:p>
            <a:pPr marL="285750" indent="-285750"/>
            <a:endParaRPr lang="en-US" altLang="zh-CN" dirty="0">
              <a:solidFill>
                <a:srgbClr val="2F2F2F"/>
              </a:solidFill>
              <a:latin typeface="HelveticaNeue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2150" y="634999"/>
            <a:ext cx="7810500" cy="587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00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小工具推荐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网络问题排查小工具</a:t>
            </a:r>
            <a:endParaRPr lang="en-US" altLang="zh-CN" dirty="0"/>
          </a:p>
          <a:p>
            <a:r>
              <a:rPr lang="zh-CN" altLang="en-US" dirty="0"/>
              <a:t>各大应用商城搜索</a:t>
            </a:r>
            <a:r>
              <a:rPr lang="en-US" altLang="zh-CN" dirty="0" err="1"/>
              <a:t>NetPING</a:t>
            </a:r>
            <a:r>
              <a:rPr lang="zh-CN" altLang="en-US" dirty="0"/>
              <a:t>、</a:t>
            </a:r>
            <a:r>
              <a:rPr lang="en-US" altLang="zh-CN" dirty="0"/>
              <a:t>PING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微信截图_201608171756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23" y="1054919"/>
            <a:ext cx="3210373" cy="5439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048003" y="198279"/>
            <a:ext cx="8679064" cy="4367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如何识别网页慢</a:t>
            </a: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7" y="756357"/>
            <a:ext cx="10690578" cy="51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7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464938" y="634999"/>
            <a:ext cx="11262129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048003" y="198279"/>
            <a:ext cx="8679064" cy="4367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关于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  code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7" y="6374080"/>
            <a:ext cx="1203840" cy="197947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2" y="6134893"/>
            <a:ext cx="2436835" cy="37931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021648" y="1208000"/>
            <a:ext cx="1648178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44223" y="4391378"/>
            <a:ext cx="1648178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444044" y="4391378"/>
            <a:ext cx="1648178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3914" y="1208000"/>
            <a:ext cx="1648178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619955" y="3384945"/>
            <a:ext cx="1648178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28407"/>
              </p:ext>
            </p:extLst>
          </p:nvPr>
        </p:nvGraphicFramePr>
        <p:xfrm>
          <a:off x="5492043" y="830757"/>
          <a:ext cx="6320844" cy="511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48">
                  <a:extLst>
                    <a:ext uri="{9D8B030D-6E8A-4147-A177-3AD203B41FA5}">
                      <a16:colId xmlns:a16="http://schemas.microsoft.com/office/drawing/2014/main" val="3707753281"/>
                    </a:ext>
                  </a:extLst>
                </a:gridCol>
                <a:gridCol w="1425539">
                  <a:extLst>
                    <a:ext uri="{9D8B030D-6E8A-4147-A177-3AD203B41FA5}">
                      <a16:colId xmlns:a16="http://schemas.microsoft.com/office/drawing/2014/main" val="2759679106"/>
                    </a:ext>
                  </a:extLst>
                </a:gridCol>
                <a:gridCol w="2788357">
                  <a:extLst>
                    <a:ext uri="{9D8B030D-6E8A-4147-A177-3AD203B41FA5}">
                      <a16:colId xmlns:a16="http://schemas.microsoft.com/office/drawing/2014/main" val="4175662315"/>
                    </a:ext>
                  </a:extLst>
                </a:gridCol>
              </a:tblGrid>
              <a:tr h="306339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 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06595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55007"/>
                  </a:ext>
                </a:extLst>
              </a:tr>
              <a:tr h="53609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重定向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一般在页面直接跳转过度时出现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8519"/>
                  </a:ext>
                </a:extLst>
              </a:tr>
              <a:tr h="99560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未变化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自从上次请求后，请求的网页未修改过。服务器返回此响应时，不会返回网页内容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65415"/>
                  </a:ext>
                </a:extLst>
              </a:tr>
              <a:tr h="145511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403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禁止访问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</a:t>
                      </a:r>
                      <a:r>
                        <a:rPr lang="en-US" altLang="zh-CN" sz="1400" dirty="0"/>
                        <a:t>pc</a:t>
                      </a:r>
                      <a:r>
                        <a:rPr lang="zh-CN" altLang="en-US" sz="1400" dirty="0"/>
                        <a:t>的时候有可能用户随意输入</a:t>
                      </a:r>
                      <a:r>
                        <a:rPr lang="en-US" altLang="zh-CN" sz="1400" dirty="0"/>
                        <a:t>URL</a:t>
                      </a:r>
                      <a:r>
                        <a:rPr lang="zh-CN" altLang="en-US" sz="1400" dirty="0"/>
                        <a:t>路径，对于一些涉敏的路径理论上是需要设置成无法直接通过</a:t>
                      </a:r>
                      <a:r>
                        <a:rPr lang="en-US" altLang="zh-CN" sz="1400" dirty="0" err="1"/>
                        <a:t>url</a:t>
                      </a:r>
                      <a:r>
                        <a:rPr lang="zh-CN" altLang="en-US" sz="1400" dirty="0"/>
                        <a:t>访问的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40967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页面找不到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url</a:t>
                      </a:r>
                      <a:r>
                        <a:rPr lang="zh-CN" altLang="en-US" sz="1400" dirty="0"/>
                        <a:t>错误会导致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04973"/>
                  </a:ext>
                </a:extLst>
              </a:tr>
              <a:tr h="53609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服务器错误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一般是服务器容器（</a:t>
                      </a:r>
                      <a:r>
                        <a:rPr lang="en-US" altLang="zh-CN" sz="1400" dirty="0"/>
                        <a:t>tomcat</a:t>
                      </a:r>
                      <a:r>
                        <a:rPr lang="zh-CN" altLang="en-US" sz="1400" dirty="0"/>
                        <a:t>）异常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74808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网关拒绝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Slb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 err="1"/>
                        <a:t>nginx</a:t>
                      </a:r>
                      <a:r>
                        <a:rPr lang="zh-CN" altLang="en-US" sz="1400" dirty="0"/>
                        <a:t>层返回的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2557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服务器宕机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6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A000120150910A17KPBG</Template>
  <TotalTime>5295</TotalTime>
  <Words>552</Words>
  <Application>Microsoft Office PowerPoint</Application>
  <PresentationFormat>宽屏</PresentationFormat>
  <Paragraphs>124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HelveticaNeue</vt:lpstr>
      <vt:lpstr>DengXian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基础技术知识介绍</vt:lpstr>
      <vt:lpstr>PowerPoint 演示文稿</vt:lpstr>
      <vt:lpstr>PowerPoint 演示文稿</vt:lpstr>
      <vt:lpstr>常用的加密算法</vt:lpstr>
      <vt:lpstr>网路层—会出现的异常</vt:lpstr>
      <vt:lpstr>网络层监控数据</vt:lpstr>
      <vt:lpstr>小工具推荐</vt:lpstr>
      <vt:lpstr>如何识别网页慢</vt:lpstr>
      <vt:lpstr>关于http  code</vt:lpstr>
      <vt:lpstr>服务器到底是什么鬼</vt:lpstr>
      <vt:lpstr>服务器的性能指标公式</vt:lpstr>
      <vt:lpstr>实际案例说明</vt:lpstr>
      <vt:lpstr>Redis到底是什么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梅容</dc:creator>
  <cp:lastModifiedBy>shujin yin</cp:lastModifiedBy>
  <cp:revision>209</cp:revision>
  <cp:lastPrinted>2016-05-13T06:03:46Z</cp:lastPrinted>
  <dcterms:created xsi:type="dcterms:W3CDTF">2016-05-10T11:33:45Z</dcterms:created>
  <dcterms:modified xsi:type="dcterms:W3CDTF">2016-11-08T08:10:35Z</dcterms:modified>
</cp:coreProperties>
</file>