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4015" r:id="rId1"/>
  </p:sldMasterIdLst>
  <p:notesMasterIdLst>
    <p:notesMasterId r:id="rId12"/>
  </p:notesMasterIdLst>
  <p:handoutMasterIdLst>
    <p:handoutMasterId r:id="rId13"/>
  </p:handoutMasterIdLst>
  <p:sldIdLst>
    <p:sldId id="1448" r:id="rId2"/>
    <p:sldId id="1456" r:id="rId3"/>
    <p:sldId id="1449" r:id="rId4"/>
    <p:sldId id="1452" r:id="rId5"/>
    <p:sldId id="1453" r:id="rId6"/>
    <p:sldId id="1454" r:id="rId7"/>
    <p:sldId id="1455" r:id="rId8"/>
    <p:sldId id="1450" r:id="rId9"/>
    <p:sldId id="1451" r:id="rId10"/>
    <p:sldId id="1410" r:id="rId1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6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00"/>
    <a:srgbClr val="EF7511"/>
    <a:srgbClr val="65C3ED"/>
    <a:srgbClr val="0099FF"/>
    <a:srgbClr val="FF9933"/>
    <a:srgbClr val="EEB500"/>
    <a:srgbClr val="003366"/>
    <a:srgbClr val="A5B56B"/>
    <a:srgbClr val="E2AC00"/>
    <a:srgbClr val="5F5F5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6484" autoAdjust="0"/>
    <p:restoredTop sz="96679" autoAdjust="0"/>
  </p:normalViewPr>
  <p:slideViewPr>
    <p:cSldViewPr snapToGrid="0">
      <p:cViewPr varScale="1">
        <p:scale>
          <a:sx n="114" d="100"/>
          <a:sy n="114" d="100"/>
        </p:scale>
        <p:origin x="-1554" y="-96"/>
      </p:cViewPr>
      <p:guideLst>
        <p:guide orient="horz" pos="486"/>
        <p:guide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00"/>
    </p:cViewPr>
  </p:sorterViewPr>
  <p:notesViewPr>
    <p:cSldViewPr snapToGrid="0">
      <p:cViewPr>
        <p:scale>
          <a:sx n="100" d="100"/>
          <a:sy n="100" d="100"/>
        </p:scale>
        <p:origin x="-1560" y="-72"/>
      </p:cViewPr>
      <p:guideLst>
        <p:guide orient="horz" pos="3224"/>
        <p:guide pos="2237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73775" y="9637713"/>
            <a:ext cx="8683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lnSpc>
                <a:spcPct val="90000"/>
              </a:lnSpc>
              <a:spcBef>
                <a:spcPct val="50000"/>
              </a:spcBef>
              <a:defRPr sz="1000">
                <a:latin typeface="Arial" charset="0"/>
                <a:ea typeface="华文中宋" pitchFamily="2" charset="-122"/>
              </a:defRPr>
            </a:lvl1pPr>
          </a:lstStyle>
          <a:p>
            <a:pPr>
              <a:defRPr/>
            </a:pPr>
            <a:fld id="{A502B2FC-1BDD-491B-833D-36DEC109CA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1669883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6600" y="384175"/>
            <a:ext cx="5632450" cy="4224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157163" y="9637713"/>
            <a:ext cx="6318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93" tIns="47896" rIns="95793" bIns="47896" anchor="b"/>
          <a:lstStyle/>
          <a:p>
            <a:pPr defTabSz="957263">
              <a:lnSpc>
                <a:spcPct val="90000"/>
              </a:lnSpc>
              <a:spcBef>
                <a:spcPct val="50000"/>
              </a:spcBef>
              <a:defRPr/>
            </a:pPr>
            <a:fld id="{44A05C2F-4899-4872-9D97-169517061ACA}" type="datetime1">
              <a:rPr lang="en-US" altLang="en-US" sz="1000">
                <a:latin typeface="Arial" charset="0"/>
                <a:ea typeface="华文中宋" pitchFamily="2" charset="-122"/>
              </a:rPr>
              <a:pPr defTabSz="957263">
                <a:lnSpc>
                  <a:spcPct val="90000"/>
                </a:lnSpc>
                <a:spcBef>
                  <a:spcPct val="50000"/>
                </a:spcBef>
                <a:defRPr/>
              </a:pPr>
              <a:t>7/12/2017</a:t>
            </a:fld>
            <a:endParaRPr lang="en-US" altLang="en-US" sz="1000">
              <a:latin typeface="Arial" charset="0"/>
              <a:ea typeface="华文中宋" pitchFamily="2" charset="-122"/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6073775" y="9637713"/>
            <a:ext cx="8683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93" tIns="47896" rIns="95793" bIns="47896" anchor="b"/>
          <a:lstStyle/>
          <a:p>
            <a:pPr algn="r" defTabSz="957263">
              <a:lnSpc>
                <a:spcPct val="90000"/>
              </a:lnSpc>
              <a:spcBef>
                <a:spcPct val="50000"/>
              </a:spcBef>
              <a:defRPr/>
            </a:pPr>
            <a:fld id="{ADCD2EC1-65F6-430D-9E35-708CA9E346FA}" type="slidenum">
              <a:rPr lang="en-US" altLang="en-US" sz="1000">
                <a:latin typeface="Arial" charset="0"/>
                <a:ea typeface="华文中宋" pitchFamily="2" charset="-122"/>
              </a:rPr>
              <a:pPr algn="r" defTabSz="957263">
                <a:lnSpc>
                  <a:spcPct val="90000"/>
                </a:lnSpc>
                <a:spcBef>
                  <a:spcPct val="50000"/>
                </a:spcBef>
                <a:defRPr/>
              </a:pPr>
              <a:t>‹#›</a:t>
            </a:fld>
            <a:endParaRPr lang="en-US" altLang="en-US" sz="1000">
              <a:latin typeface="Arial" charset="0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74552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227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4540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68103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9191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6600" y="384175"/>
            <a:ext cx="5632450" cy="4224338"/>
          </a:xfrm>
          <a:ln/>
        </p:spPr>
      </p:sp>
      <p:sp>
        <p:nvSpPr>
          <p:cNvPr id="312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三类活动：运营方案设计</a:t>
            </a:r>
            <a:endParaRPr lang="en-US" altLang="zh-CN" dirty="0" smtClean="0">
              <a:latin typeface="Arial" pitchFamily="34" charset="0"/>
            </a:endParaRPr>
          </a:p>
        </p:txBody>
      </p:sp>
      <p:sp>
        <p:nvSpPr>
          <p:cNvPr id="31232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1pPr>
            <a:lvl2pPr marL="804763" indent="-309524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2pPr>
            <a:lvl3pPr marL="1238098" indent="-247620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3pPr>
            <a:lvl4pPr marL="1733337" indent="-247620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4pPr>
            <a:lvl5pPr marL="2228576" indent="-247620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9pPr>
          </a:lstStyle>
          <a:p>
            <a:pPr eaLnBrk="1" hangingPunct="1"/>
            <a:fld id="{D6270086-0057-4439-A29A-9EB10481FD46}" type="slidenum">
              <a:rPr lang="en-US" altLang="zh-CN" sz="1300" b="0">
                <a:solidFill>
                  <a:schemeClr val="tx1"/>
                </a:solidFill>
                <a:latin typeface="Arial" pitchFamily="34" charset="0"/>
              </a:rPr>
              <a:pPr eaLnBrk="1" hangingPunct="1"/>
              <a:t>1</a:t>
            </a:fld>
            <a:endParaRPr lang="en-US" altLang="zh-CN" sz="1300" b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9476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6600" y="384175"/>
            <a:ext cx="5632450" cy="4224338"/>
          </a:xfrm>
          <a:ln/>
        </p:spPr>
      </p:sp>
      <p:sp>
        <p:nvSpPr>
          <p:cNvPr id="312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三类活动：运营方案设计</a:t>
            </a:r>
            <a:endParaRPr lang="en-US" altLang="zh-CN" dirty="0" smtClean="0">
              <a:latin typeface="Arial" pitchFamily="34" charset="0"/>
            </a:endParaRPr>
          </a:p>
        </p:txBody>
      </p:sp>
      <p:sp>
        <p:nvSpPr>
          <p:cNvPr id="31232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1pPr>
            <a:lvl2pPr marL="804763" indent="-309524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2pPr>
            <a:lvl3pPr marL="1238098" indent="-247620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3pPr>
            <a:lvl4pPr marL="1733337" indent="-247620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4pPr>
            <a:lvl5pPr marL="2228576" indent="-247620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9pPr>
          </a:lstStyle>
          <a:p>
            <a:pPr eaLnBrk="1" hangingPunct="1"/>
            <a:fld id="{D6270086-0057-4439-A29A-9EB10481FD46}" type="slidenum">
              <a:rPr lang="en-US" altLang="zh-CN" sz="1300" b="0">
                <a:solidFill>
                  <a:schemeClr val="tx1"/>
                </a:solidFill>
                <a:latin typeface="Arial" pitchFamily="34" charset="0"/>
              </a:rPr>
              <a:pPr eaLnBrk="1" hangingPunct="1"/>
              <a:t>2</a:t>
            </a:fld>
            <a:endParaRPr lang="en-US" altLang="zh-CN" sz="1300" b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9476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6600" y="384175"/>
            <a:ext cx="5632450" cy="4224338"/>
          </a:xfrm>
          <a:ln/>
        </p:spPr>
      </p:sp>
      <p:sp>
        <p:nvSpPr>
          <p:cNvPr id="312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三类活动：运营方案设计</a:t>
            </a:r>
            <a:endParaRPr lang="en-US" altLang="zh-CN" dirty="0" smtClean="0">
              <a:latin typeface="Arial" pitchFamily="34" charset="0"/>
            </a:endParaRPr>
          </a:p>
        </p:txBody>
      </p:sp>
      <p:sp>
        <p:nvSpPr>
          <p:cNvPr id="31232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1pPr>
            <a:lvl2pPr marL="804763" indent="-309524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2pPr>
            <a:lvl3pPr marL="1238098" indent="-247620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3pPr>
            <a:lvl4pPr marL="1733337" indent="-247620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4pPr>
            <a:lvl5pPr marL="2228576" indent="-247620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9pPr>
          </a:lstStyle>
          <a:p>
            <a:pPr eaLnBrk="1" hangingPunct="1"/>
            <a:fld id="{D6270086-0057-4439-A29A-9EB10481FD46}" type="slidenum">
              <a:rPr lang="en-US" altLang="zh-CN" sz="1300" b="0">
                <a:solidFill>
                  <a:schemeClr val="tx1"/>
                </a:solidFill>
                <a:latin typeface="Arial" pitchFamily="34" charset="0"/>
              </a:rPr>
              <a:pPr eaLnBrk="1" hangingPunct="1"/>
              <a:t>3</a:t>
            </a:fld>
            <a:endParaRPr lang="en-US" altLang="zh-CN" sz="1300" b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9476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6600" y="384175"/>
            <a:ext cx="5632450" cy="4224338"/>
          </a:xfrm>
          <a:ln/>
        </p:spPr>
      </p:sp>
      <p:sp>
        <p:nvSpPr>
          <p:cNvPr id="312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三类活动：运营方案设计</a:t>
            </a:r>
            <a:endParaRPr lang="en-US" altLang="zh-CN" dirty="0" smtClean="0">
              <a:latin typeface="Arial" pitchFamily="34" charset="0"/>
            </a:endParaRPr>
          </a:p>
        </p:txBody>
      </p:sp>
      <p:sp>
        <p:nvSpPr>
          <p:cNvPr id="31232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1pPr>
            <a:lvl2pPr marL="804763" indent="-309524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2pPr>
            <a:lvl3pPr marL="1238098" indent="-247620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3pPr>
            <a:lvl4pPr marL="1733337" indent="-247620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4pPr>
            <a:lvl5pPr marL="2228576" indent="-247620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9pPr>
          </a:lstStyle>
          <a:p>
            <a:pPr eaLnBrk="1" hangingPunct="1"/>
            <a:fld id="{D6270086-0057-4439-A29A-9EB10481FD46}" type="slidenum">
              <a:rPr lang="en-US" altLang="zh-CN" sz="1300" b="0">
                <a:solidFill>
                  <a:schemeClr val="tx1"/>
                </a:solidFill>
                <a:latin typeface="Arial" pitchFamily="34" charset="0"/>
              </a:rPr>
              <a:pPr eaLnBrk="1" hangingPunct="1"/>
              <a:t>4</a:t>
            </a:fld>
            <a:endParaRPr lang="en-US" altLang="zh-CN" sz="1300" b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9476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6600" y="384175"/>
            <a:ext cx="5632450" cy="4224338"/>
          </a:xfrm>
          <a:ln/>
        </p:spPr>
      </p:sp>
      <p:sp>
        <p:nvSpPr>
          <p:cNvPr id="312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三类活动：运营方案设计</a:t>
            </a:r>
            <a:endParaRPr lang="en-US" altLang="zh-CN" dirty="0" smtClean="0">
              <a:latin typeface="Arial" pitchFamily="34" charset="0"/>
            </a:endParaRPr>
          </a:p>
        </p:txBody>
      </p:sp>
      <p:sp>
        <p:nvSpPr>
          <p:cNvPr id="31232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1pPr>
            <a:lvl2pPr marL="804763" indent="-309524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2pPr>
            <a:lvl3pPr marL="1238098" indent="-247620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3pPr>
            <a:lvl4pPr marL="1733337" indent="-247620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4pPr>
            <a:lvl5pPr marL="2228576" indent="-247620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9pPr>
          </a:lstStyle>
          <a:p>
            <a:pPr eaLnBrk="1" hangingPunct="1"/>
            <a:fld id="{D6270086-0057-4439-A29A-9EB10481FD46}" type="slidenum">
              <a:rPr lang="en-US" altLang="zh-CN" sz="1300" b="0">
                <a:solidFill>
                  <a:schemeClr val="tx1"/>
                </a:solidFill>
                <a:latin typeface="Arial" pitchFamily="34" charset="0"/>
              </a:rPr>
              <a:pPr eaLnBrk="1" hangingPunct="1"/>
              <a:t>5</a:t>
            </a:fld>
            <a:endParaRPr lang="en-US" altLang="zh-CN" sz="1300" b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9476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6600" y="384175"/>
            <a:ext cx="5632450" cy="4224338"/>
          </a:xfrm>
          <a:ln/>
        </p:spPr>
      </p:sp>
      <p:sp>
        <p:nvSpPr>
          <p:cNvPr id="312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三类活动：运营方案设计</a:t>
            </a:r>
            <a:endParaRPr lang="en-US" altLang="zh-CN" dirty="0" smtClean="0">
              <a:latin typeface="Arial" pitchFamily="34" charset="0"/>
            </a:endParaRPr>
          </a:p>
        </p:txBody>
      </p:sp>
      <p:sp>
        <p:nvSpPr>
          <p:cNvPr id="31232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1pPr>
            <a:lvl2pPr marL="804763" indent="-309524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2pPr>
            <a:lvl3pPr marL="1238098" indent="-247620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3pPr>
            <a:lvl4pPr marL="1733337" indent="-247620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4pPr>
            <a:lvl5pPr marL="2228576" indent="-247620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9pPr>
          </a:lstStyle>
          <a:p>
            <a:pPr eaLnBrk="1" hangingPunct="1"/>
            <a:fld id="{D6270086-0057-4439-A29A-9EB10481FD46}" type="slidenum">
              <a:rPr lang="en-US" altLang="zh-CN" sz="1300" b="0">
                <a:solidFill>
                  <a:schemeClr val="tx1"/>
                </a:solidFill>
                <a:latin typeface="Arial" pitchFamily="34" charset="0"/>
              </a:rPr>
              <a:pPr eaLnBrk="1" hangingPunct="1"/>
              <a:t>6</a:t>
            </a:fld>
            <a:endParaRPr lang="en-US" altLang="zh-CN" sz="1300" b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9476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6600" y="384175"/>
            <a:ext cx="5632450" cy="4224338"/>
          </a:xfrm>
          <a:ln/>
        </p:spPr>
      </p:sp>
      <p:sp>
        <p:nvSpPr>
          <p:cNvPr id="312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三类活动：运营方案设计</a:t>
            </a:r>
            <a:endParaRPr lang="en-US" altLang="zh-CN" dirty="0" smtClean="0">
              <a:latin typeface="Arial" pitchFamily="34" charset="0"/>
            </a:endParaRPr>
          </a:p>
        </p:txBody>
      </p:sp>
      <p:sp>
        <p:nvSpPr>
          <p:cNvPr id="31232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1pPr>
            <a:lvl2pPr marL="804763" indent="-309524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2pPr>
            <a:lvl3pPr marL="1238098" indent="-247620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3pPr>
            <a:lvl4pPr marL="1733337" indent="-247620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4pPr>
            <a:lvl5pPr marL="2228576" indent="-247620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9pPr>
          </a:lstStyle>
          <a:p>
            <a:pPr eaLnBrk="1" hangingPunct="1"/>
            <a:fld id="{D6270086-0057-4439-A29A-9EB10481FD46}" type="slidenum">
              <a:rPr lang="en-US" altLang="zh-CN" sz="1300" b="0">
                <a:solidFill>
                  <a:schemeClr val="tx1"/>
                </a:solidFill>
                <a:latin typeface="Arial" pitchFamily="34" charset="0"/>
              </a:rPr>
              <a:pPr eaLnBrk="1" hangingPunct="1"/>
              <a:t>7</a:t>
            </a:fld>
            <a:endParaRPr lang="en-US" altLang="zh-CN" sz="1300" b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9476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6600" y="384175"/>
            <a:ext cx="5632450" cy="4224338"/>
          </a:xfrm>
          <a:ln/>
        </p:spPr>
      </p:sp>
      <p:sp>
        <p:nvSpPr>
          <p:cNvPr id="312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三类活动：运营方案设计</a:t>
            </a:r>
            <a:endParaRPr lang="en-US" altLang="zh-CN" dirty="0" smtClean="0">
              <a:latin typeface="Arial" pitchFamily="34" charset="0"/>
            </a:endParaRPr>
          </a:p>
        </p:txBody>
      </p:sp>
      <p:sp>
        <p:nvSpPr>
          <p:cNvPr id="31232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1pPr>
            <a:lvl2pPr marL="804763" indent="-309524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2pPr>
            <a:lvl3pPr marL="1238098" indent="-247620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3pPr>
            <a:lvl4pPr marL="1733337" indent="-247620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4pPr>
            <a:lvl5pPr marL="2228576" indent="-247620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9pPr>
          </a:lstStyle>
          <a:p>
            <a:pPr eaLnBrk="1" hangingPunct="1"/>
            <a:fld id="{D6270086-0057-4439-A29A-9EB10481FD46}" type="slidenum">
              <a:rPr lang="en-US" altLang="zh-CN" sz="1300" b="0">
                <a:solidFill>
                  <a:schemeClr val="tx1"/>
                </a:solidFill>
                <a:latin typeface="Arial" pitchFamily="34" charset="0"/>
              </a:rPr>
              <a:pPr eaLnBrk="1" hangingPunct="1"/>
              <a:t>8</a:t>
            </a:fld>
            <a:endParaRPr lang="en-US" altLang="zh-CN" sz="1300" b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9476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6600" y="384175"/>
            <a:ext cx="5632450" cy="4224338"/>
          </a:xfrm>
          <a:ln/>
        </p:spPr>
      </p:sp>
      <p:sp>
        <p:nvSpPr>
          <p:cNvPr id="312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三类活动：运营方案设计</a:t>
            </a:r>
            <a:endParaRPr lang="en-US" altLang="zh-CN" dirty="0" smtClean="0">
              <a:latin typeface="Arial" pitchFamily="34" charset="0"/>
            </a:endParaRPr>
          </a:p>
        </p:txBody>
      </p:sp>
      <p:sp>
        <p:nvSpPr>
          <p:cNvPr id="31232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1pPr>
            <a:lvl2pPr marL="804763" indent="-309524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2pPr>
            <a:lvl3pPr marL="1238098" indent="-247620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3pPr>
            <a:lvl4pPr marL="1733337" indent="-247620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4pPr>
            <a:lvl5pPr marL="2228576" indent="-247620" eaLnBrk="0" hangingPunct="0"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2"/>
                </a:solidFill>
                <a:latin typeface="华文楷体" pitchFamily="2" charset="-122"/>
                <a:ea typeface="宋体" pitchFamily="2" charset="-122"/>
              </a:defRPr>
            </a:lvl9pPr>
          </a:lstStyle>
          <a:p>
            <a:pPr eaLnBrk="1" hangingPunct="1"/>
            <a:fld id="{D6270086-0057-4439-A29A-9EB10481FD46}" type="slidenum">
              <a:rPr lang="en-US" altLang="zh-CN" sz="1300" b="0">
                <a:solidFill>
                  <a:schemeClr val="tx1"/>
                </a:solidFill>
                <a:latin typeface="Arial" pitchFamily="34" charset="0"/>
              </a:rPr>
              <a:pPr eaLnBrk="1" hangingPunct="1"/>
              <a:t>9</a:t>
            </a:fld>
            <a:endParaRPr lang="en-US" altLang="zh-CN" sz="1300" b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947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260850" y="217495"/>
            <a:ext cx="3479800" cy="2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94" tIns="45699" rIns="91394" bIns="45699">
            <a:spAutoFit/>
          </a:bodyPr>
          <a:lstStyle/>
          <a:p>
            <a:pPr algn="ctr" defTabSz="821968" eaLnBrk="0" hangingPunct="0">
              <a:lnSpc>
                <a:spcPts val="1625"/>
              </a:lnSpc>
              <a:spcBef>
                <a:spcPct val="50000"/>
              </a:spcBef>
              <a:defRPr/>
            </a:pPr>
            <a:endParaRPr lang="zh-CN" altLang="zh-CN" sz="1600" dirty="0">
              <a:solidFill>
                <a:srgbClr val="FFFFFF"/>
              </a:solidFill>
              <a:ea typeface="仿宋_GB2312" pitchFamily="49" charset="-122"/>
            </a:endParaRPr>
          </a:p>
        </p:txBody>
      </p:sp>
      <p:pic>
        <p:nvPicPr>
          <p:cNvPr id="5" name="Picture 5" descr="图片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8200" y="4048136"/>
            <a:ext cx="32258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ppt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图片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12" y="6511463"/>
            <a:ext cx="1650284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323" y="6427520"/>
            <a:ext cx="1347677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636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491880" y="6309320"/>
            <a:ext cx="2133600" cy="38100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44A910B-053A-4C5C-BBC8-E9132C8EF1CF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6" name="Picture 8" descr="图片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12" y="6511463"/>
            <a:ext cx="1650284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323" y="6427520"/>
            <a:ext cx="1347677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6"/>
          <p:cNvSpPr>
            <a:spLocks noChangeShapeType="1"/>
          </p:cNvSpPr>
          <p:nvPr userDrawn="1"/>
        </p:nvSpPr>
        <p:spPr bwMode="auto">
          <a:xfrm flipV="1">
            <a:off x="0" y="960500"/>
            <a:ext cx="9144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76501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491880" y="6309320"/>
            <a:ext cx="2133600" cy="38100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44A910B-053A-4C5C-BBC8-E9132C8EF1CF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6" name="Picture 8" descr="图片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12" y="6511463"/>
            <a:ext cx="1650284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323" y="6427520"/>
            <a:ext cx="1347677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88310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260850" y="217495"/>
            <a:ext cx="3479800" cy="2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94" tIns="45699" rIns="91394" bIns="45699">
            <a:spAutoFit/>
          </a:bodyPr>
          <a:lstStyle/>
          <a:p>
            <a:pPr algn="ctr" defTabSz="821968" eaLnBrk="0" hangingPunct="0">
              <a:lnSpc>
                <a:spcPts val="1625"/>
              </a:lnSpc>
              <a:spcBef>
                <a:spcPct val="50000"/>
              </a:spcBef>
              <a:defRPr/>
            </a:pPr>
            <a:endParaRPr lang="zh-CN" altLang="zh-CN" sz="1600" dirty="0">
              <a:solidFill>
                <a:srgbClr val="FFFFFF"/>
              </a:solidFill>
              <a:ea typeface="仿宋_GB2312" pitchFamily="49" charset="-122"/>
            </a:endParaRPr>
          </a:p>
        </p:txBody>
      </p:sp>
      <p:pic>
        <p:nvPicPr>
          <p:cNvPr id="5" name="Picture 5" descr="图片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8200" y="4048136"/>
            <a:ext cx="32258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ppt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图片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12" y="6511463"/>
            <a:ext cx="1650284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323" y="6427520"/>
            <a:ext cx="1347677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28334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8" y="0"/>
            <a:ext cx="7596187" cy="6921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908050"/>
            <a:ext cx="8642350" cy="5218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40200" y="6381750"/>
            <a:ext cx="1223963" cy="215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EBE3E-0943-49F4-BFBA-A89EB85675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3185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8" y="0"/>
            <a:ext cx="7596187" cy="6921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50825" y="908050"/>
            <a:ext cx="8642350" cy="5218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10063" y="6381750"/>
            <a:ext cx="850900" cy="222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BA9B5-9FD3-4D3F-A840-385928BF3C07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35231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257"/>
            <a:ext cx="9144000" cy="18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 descr="图片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18200" y="4048136"/>
            <a:ext cx="32258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9941961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016" r:id="rId1"/>
    <p:sldLayoutId id="2147484022" r:id="rId2"/>
    <p:sldLayoutId id="2147484023" r:id="rId3"/>
    <p:sldLayoutId id="2147484024" r:id="rId4"/>
    <p:sldLayoutId id="2147484025" r:id="rId5"/>
    <p:sldLayoutId id="2147484026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黑体" pitchFamily="2" charset="-122"/>
          <a:ea typeface="黑体" pitchFamily="2" charset="-122"/>
        </a:defRPr>
      </a:lvl5pPr>
      <a:lvl6pPr marL="456972"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黑体" pitchFamily="2" charset="-122"/>
          <a:ea typeface="黑体" pitchFamily="2" charset="-122"/>
        </a:defRPr>
      </a:lvl6pPr>
      <a:lvl7pPr marL="913942"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黑体" pitchFamily="2" charset="-122"/>
          <a:ea typeface="黑体" pitchFamily="2" charset="-122"/>
        </a:defRPr>
      </a:lvl7pPr>
      <a:lvl8pPr marL="1370916"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黑体" pitchFamily="2" charset="-122"/>
          <a:ea typeface="黑体" pitchFamily="2" charset="-122"/>
        </a:defRPr>
      </a:lvl8pPr>
      <a:lvl9pPr marL="1827885"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黑体" pitchFamily="2" charset="-122"/>
          <a:ea typeface="黑体" pitchFamily="2" charset="-122"/>
        </a:defRPr>
      </a:lvl9pPr>
    </p:titleStyle>
    <p:bodyStyle>
      <a:lvl1pPr marL="290387" indent="-290387" algn="l" rtl="0" eaLnBrk="0" fontAlgn="base" hangingPunct="0">
        <a:spcBef>
          <a:spcPct val="40000"/>
        </a:spcBef>
        <a:spcAft>
          <a:spcPct val="0"/>
        </a:spcAft>
        <a:buClr>
          <a:srgbClr val="FF9933"/>
        </a:buClr>
        <a:buFont typeface="Arial" pitchFamily="34" charset="0"/>
        <a:buChar char="●"/>
        <a:defRPr sz="2400">
          <a:solidFill>
            <a:srgbClr val="00001A"/>
          </a:solidFill>
          <a:latin typeface="+mn-lt"/>
          <a:ea typeface="+mn-ea"/>
          <a:cs typeface="+mn-cs"/>
        </a:defRPr>
      </a:lvl1pPr>
      <a:lvl2pPr marL="682330" indent="-276105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Font typeface="Arial" pitchFamily="34" charset="0"/>
        <a:buChar char="●"/>
        <a:defRPr sz="2000">
          <a:solidFill>
            <a:srgbClr val="00001A"/>
          </a:solidFill>
          <a:latin typeface="+mn-lt"/>
          <a:ea typeface="+mn-ea"/>
        </a:defRPr>
      </a:lvl2pPr>
      <a:lvl3pPr marL="1085378" indent="-222154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Font typeface="Arial" pitchFamily="34" charset="0"/>
        <a:buChar char="●"/>
        <a:defRPr>
          <a:solidFill>
            <a:srgbClr val="00001A"/>
          </a:solidFill>
          <a:latin typeface="+mn-lt"/>
          <a:ea typeface="+mn-ea"/>
        </a:defRPr>
      </a:lvl3pPr>
      <a:lvl4pPr marL="1597920" indent="-226915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Font typeface="Times New Roman" pitchFamily="18" charset="0"/>
        <a:buChar char="●"/>
        <a:defRPr sz="1600">
          <a:solidFill>
            <a:srgbClr val="00001A"/>
          </a:solidFill>
          <a:latin typeface="Times New Roman" pitchFamily="18" charset="0"/>
          <a:ea typeface="+mn-ea"/>
        </a:defRPr>
      </a:lvl4pPr>
      <a:lvl5pPr marL="2054921" indent="-226915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Font typeface="Times New Roman" pitchFamily="18" charset="0"/>
        <a:buChar char="●"/>
        <a:defRPr sz="1400">
          <a:solidFill>
            <a:srgbClr val="00001A"/>
          </a:solidFill>
          <a:latin typeface="Times New Roman" pitchFamily="18" charset="0"/>
          <a:ea typeface="+mn-ea"/>
        </a:defRPr>
      </a:lvl5pPr>
      <a:lvl6pPr marL="2513343" indent="-228486" algn="l" rtl="0" fontAlgn="base">
        <a:spcBef>
          <a:spcPct val="20000"/>
        </a:spcBef>
        <a:spcAft>
          <a:spcPct val="0"/>
        </a:spcAft>
        <a:buClr>
          <a:srgbClr val="FF9933"/>
        </a:buClr>
        <a:buFont typeface="Times New Roman" pitchFamily="18" charset="0"/>
        <a:buChar char="●"/>
        <a:defRPr sz="1400">
          <a:solidFill>
            <a:srgbClr val="00001A"/>
          </a:solidFill>
          <a:latin typeface="Times New Roman" pitchFamily="18" charset="0"/>
          <a:ea typeface="+mn-ea"/>
        </a:defRPr>
      </a:lvl6pPr>
      <a:lvl7pPr marL="2970314" indent="-228486" algn="l" rtl="0" fontAlgn="base">
        <a:spcBef>
          <a:spcPct val="20000"/>
        </a:spcBef>
        <a:spcAft>
          <a:spcPct val="0"/>
        </a:spcAft>
        <a:buClr>
          <a:srgbClr val="FF9933"/>
        </a:buClr>
        <a:buFont typeface="Times New Roman" pitchFamily="18" charset="0"/>
        <a:buChar char="●"/>
        <a:defRPr sz="1400">
          <a:solidFill>
            <a:srgbClr val="00001A"/>
          </a:solidFill>
          <a:latin typeface="Times New Roman" pitchFamily="18" charset="0"/>
          <a:ea typeface="+mn-ea"/>
        </a:defRPr>
      </a:lvl7pPr>
      <a:lvl8pPr marL="3427285" indent="-228486" algn="l" rtl="0" fontAlgn="base">
        <a:spcBef>
          <a:spcPct val="20000"/>
        </a:spcBef>
        <a:spcAft>
          <a:spcPct val="0"/>
        </a:spcAft>
        <a:buClr>
          <a:srgbClr val="FF9933"/>
        </a:buClr>
        <a:buFont typeface="Times New Roman" pitchFamily="18" charset="0"/>
        <a:buChar char="●"/>
        <a:defRPr sz="1400">
          <a:solidFill>
            <a:srgbClr val="00001A"/>
          </a:solidFill>
          <a:latin typeface="Times New Roman" pitchFamily="18" charset="0"/>
          <a:ea typeface="+mn-ea"/>
        </a:defRPr>
      </a:lvl8pPr>
      <a:lvl9pPr marL="3884257" indent="-228486" algn="l" rtl="0" fontAlgn="base">
        <a:spcBef>
          <a:spcPct val="20000"/>
        </a:spcBef>
        <a:spcAft>
          <a:spcPct val="0"/>
        </a:spcAft>
        <a:buClr>
          <a:srgbClr val="FF9933"/>
        </a:buClr>
        <a:buFont typeface="Times New Roman" pitchFamily="18" charset="0"/>
        <a:buChar char="●"/>
        <a:defRPr sz="1400">
          <a:solidFill>
            <a:srgbClr val="00001A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39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2" algn="l" defTabSz="9139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42" algn="l" defTabSz="9139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6" algn="l" defTabSz="9139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5" algn="l" defTabSz="9139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2" algn="l" defTabSz="9139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标题 1"/>
          <p:cNvSpPr>
            <a:spLocks noGrp="1"/>
          </p:cNvSpPr>
          <p:nvPr>
            <p:ph type="title" idx="4294967295"/>
          </p:nvPr>
        </p:nvSpPr>
        <p:spPr>
          <a:xfrm>
            <a:off x="-1" y="163512"/>
            <a:ext cx="8969187" cy="764535"/>
          </a:xfrm>
          <a:prstGeom prst="rect">
            <a:avLst/>
          </a:prstGeom>
        </p:spPr>
        <p:txBody>
          <a:bodyPr anchor="ctr"/>
          <a:lstStyle/>
          <a:p>
            <a:r>
              <a:rPr lang="en-US" altLang="zh-CN" sz="24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Oracle </a:t>
            </a:r>
            <a:r>
              <a:rPr lang="zh-CN" altLang="en-US" sz="24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常用解析函数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375313" y="1043674"/>
            <a:ext cx="8577618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chemeClr val="bg2"/>
                </a:solidFill>
              </a:rPr>
              <a:t>1:</a:t>
            </a:r>
            <a:r>
              <a:rPr lang="zh-CN" altLang="en-US" sz="1800" dirty="0" smtClean="0">
                <a:solidFill>
                  <a:schemeClr val="bg2"/>
                </a:solidFill>
              </a:rPr>
              <a:t>常用分析函数：</a:t>
            </a:r>
          </a:p>
          <a:p>
            <a:pPr algn="just"/>
            <a:r>
              <a:rPr lang="en-US" altLang="zh-CN" sz="20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row_number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() OVER()  1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3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4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5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6........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这是</a:t>
            </a:r>
            <a:r>
              <a:rPr lang="en-US" altLang="zh-CN" sz="20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row_number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()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涵数形式</a:t>
            </a:r>
          </a:p>
          <a:p>
            <a:pPr algn="just"/>
            <a:r>
              <a:rPr lang="en-US" altLang="zh-CN" sz="20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dense_rank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() OVER()   1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3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4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5.......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这是</a:t>
            </a:r>
            <a:r>
              <a:rPr lang="en-US" altLang="zh-CN" sz="20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dense_rank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()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的形式</a:t>
            </a: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rank() OVER() 1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4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5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6......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这是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rank()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的形式</a:t>
            </a:r>
            <a:endParaRPr lang="en-US" altLang="zh-CN" sz="20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FIRST,FIRST_VALUE</a:t>
            </a: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LAST,LAST_VALUE</a:t>
            </a: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LAG(),LEAD()</a:t>
            </a: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KEEP(DENSE_RANK FIRST  ORDER BY XXXX)</a:t>
            </a: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RATIO_TO_REPORT()</a:t>
            </a: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rows between unbounded preceding and unbounded following</a:t>
            </a: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GROUP BY ROLLUP(XXX)</a:t>
            </a: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GROUP BY   CUBE(XXX)</a:t>
            </a:r>
          </a:p>
          <a:p>
            <a:pPr algn="just"/>
            <a:endParaRPr lang="zh-CN" altLang="en-US" sz="20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XXXXX() OVER()  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诸如 组合 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MIN(),MAX(),COUNT(),SUM(),LAG(),LEAD(), FIRST_VALUE()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和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LAST_VALUE() OVER(rows between unbounded preceding and unbounded following)    rows between ... preceding and ... following</a:t>
            </a:r>
          </a:p>
        </p:txBody>
      </p:sp>
    </p:spTree>
    <p:extLst>
      <p:ext uri="{BB962C8B-B14F-4D97-AF65-F5344CB8AC3E}">
        <p14:creationId xmlns="" xmlns:p14="http://schemas.microsoft.com/office/powerpoint/2010/main" val="30861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"/>
          <p:cNvGrpSpPr/>
          <p:nvPr/>
        </p:nvGrpSpPr>
        <p:grpSpPr>
          <a:xfrm>
            <a:off x="0" y="1130300"/>
            <a:ext cx="9144000" cy="4913313"/>
            <a:chOff x="0" y="1130300"/>
            <a:chExt cx="9144000" cy="4913313"/>
          </a:xfrm>
        </p:grpSpPr>
        <p:sp>
          <p:nvSpPr>
            <p:cNvPr id="17" name="Freeform 52"/>
            <p:cNvSpPr>
              <a:spLocks noEditPoints="1"/>
            </p:cNvSpPr>
            <p:nvPr/>
          </p:nvSpPr>
          <p:spPr bwMode="auto">
            <a:xfrm>
              <a:off x="0" y="1130300"/>
              <a:ext cx="9144000" cy="4913313"/>
            </a:xfrm>
            <a:custGeom>
              <a:avLst/>
              <a:gdLst/>
              <a:ahLst/>
              <a:cxnLst>
                <a:cxn ang="0">
                  <a:pos x="4816" y="4199"/>
                </a:cxn>
                <a:cxn ang="0">
                  <a:pos x="5004" y="3405"/>
                </a:cxn>
                <a:cxn ang="0">
                  <a:pos x="5170" y="3012"/>
                </a:cxn>
                <a:cxn ang="0">
                  <a:pos x="5214" y="2399"/>
                </a:cxn>
                <a:cxn ang="0">
                  <a:pos x="5158" y="1820"/>
                </a:cxn>
                <a:cxn ang="0">
                  <a:pos x="4695" y="1279"/>
                </a:cxn>
                <a:cxn ang="0">
                  <a:pos x="4451" y="1096"/>
                </a:cxn>
                <a:cxn ang="0">
                  <a:pos x="4425" y="1074"/>
                </a:cxn>
                <a:cxn ang="0">
                  <a:pos x="4499" y="688"/>
                </a:cxn>
                <a:cxn ang="0">
                  <a:pos x="4379" y="145"/>
                </a:cxn>
                <a:cxn ang="0">
                  <a:pos x="3969" y="25"/>
                </a:cxn>
                <a:cxn ang="0">
                  <a:pos x="3580" y="478"/>
                </a:cxn>
                <a:cxn ang="0">
                  <a:pos x="3570" y="700"/>
                </a:cxn>
                <a:cxn ang="0">
                  <a:pos x="3580" y="886"/>
                </a:cxn>
                <a:cxn ang="0">
                  <a:pos x="3698" y="1122"/>
                </a:cxn>
                <a:cxn ang="0">
                  <a:pos x="3860" y="1424"/>
                </a:cxn>
                <a:cxn ang="0">
                  <a:pos x="3466" y="1984"/>
                </a:cxn>
                <a:cxn ang="0">
                  <a:pos x="3384" y="2240"/>
                </a:cxn>
                <a:cxn ang="0">
                  <a:pos x="3182" y="2527"/>
                </a:cxn>
                <a:cxn ang="0">
                  <a:pos x="2822" y="2795"/>
                </a:cxn>
                <a:cxn ang="0">
                  <a:pos x="2484" y="2840"/>
                </a:cxn>
                <a:cxn ang="0">
                  <a:pos x="2349" y="2882"/>
                </a:cxn>
                <a:cxn ang="0">
                  <a:pos x="2124" y="2935"/>
                </a:cxn>
                <a:cxn ang="0">
                  <a:pos x="1914" y="2944"/>
                </a:cxn>
                <a:cxn ang="0">
                  <a:pos x="1654" y="2978"/>
                </a:cxn>
                <a:cxn ang="0">
                  <a:pos x="1641" y="2592"/>
                </a:cxn>
                <a:cxn ang="0">
                  <a:pos x="1451" y="2112"/>
                </a:cxn>
                <a:cxn ang="0">
                  <a:pos x="1217" y="1926"/>
                </a:cxn>
                <a:cxn ang="0">
                  <a:pos x="1084" y="1750"/>
                </a:cxn>
                <a:cxn ang="0">
                  <a:pos x="1255" y="1649"/>
                </a:cxn>
                <a:cxn ang="0">
                  <a:pos x="1330" y="1518"/>
                </a:cxn>
                <a:cxn ang="0">
                  <a:pos x="1328" y="1381"/>
                </a:cxn>
                <a:cxn ang="0">
                  <a:pos x="1275" y="1137"/>
                </a:cxn>
                <a:cxn ang="0">
                  <a:pos x="1199" y="855"/>
                </a:cxn>
                <a:cxn ang="0">
                  <a:pos x="920" y="715"/>
                </a:cxn>
                <a:cxn ang="0">
                  <a:pos x="575" y="725"/>
                </a:cxn>
                <a:cxn ang="0">
                  <a:pos x="476" y="1506"/>
                </a:cxn>
                <a:cxn ang="0">
                  <a:pos x="639" y="1675"/>
                </a:cxn>
                <a:cxn ang="0">
                  <a:pos x="611" y="1849"/>
                </a:cxn>
                <a:cxn ang="0">
                  <a:pos x="398" y="2257"/>
                </a:cxn>
                <a:cxn ang="0">
                  <a:pos x="548" y="3005"/>
                </a:cxn>
                <a:cxn ang="0">
                  <a:pos x="620" y="3294"/>
                </a:cxn>
                <a:cxn ang="0">
                  <a:pos x="570" y="3774"/>
                </a:cxn>
                <a:cxn ang="0">
                  <a:pos x="497" y="4083"/>
                </a:cxn>
                <a:cxn ang="0">
                  <a:pos x="633" y="4660"/>
                </a:cxn>
                <a:cxn ang="0">
                  <a:pos x="114" y="5080"/>
                </a:cxn>
                <a:cxn ang="0">
                  <a:pos x="80" y="5164"/>
                </a:cxn>
                <a:cxn ang="0">
                  <a:pos x="5743" y="7777"/>
                </a:cxn>
                <a:cxn ang="0">
                  <a:pos x="3461" y="3471"/>
                </a:cxn>
                <a:cxn ang="0">
                  <a:pos x="2252" y="4885"/>
                </a:cxn>
                <a:cxn ang="0">
                  <a:pos x="1707" y="4469"/>
                </a:cxn>
                <a:cxn ang="0">
                  <a:pos x="1837" y="4240"/>
                </a:cxn>
                <a:cxn ang="0">
                  <a:pos x="1827" y="4074"/>
                </a:cxn>
                <a:cxn ang="0">
                  <a:pos x="1714" y="3439"/>
                </a:cxn>
                <a:cxn ang="0">
                  <a:pos x="2310" y="3338"/>
                </a:cxn>
                <a:cxn ang="0">
                  <a:pos x="2450" y="3350"/>
                </a:cxn>
                <a:cxn ang="0">
                  <a:pos x="2549" y="3275"/>
                </a:cxn>
                <a:cxn ang="0">
                  <a:pos x="2677" y="3364"/>
                </a:cxn>
                <a:cxn ang="0">
                  <a:pos x="3544" y="2850"/>
                </a:cxn>
              </a:cxnLst>
              <a:rect l="0" t="0" r="r" b="b"/>
              <a:pathLst>
                <a:path w="14491" h="7783">
                  <a:moveTo>
                    <a:pt x="4814" y="5351"/>
                  </a:moveTo>
                  <a:cubicBezTo>
                    <a:pt x="4810" y="5362"/>
                    <a:pt x="4810" y="5362"/>
                    <a:pt x="4810" y="5362"/>
                  </a:cubicBezTo>
                  <a:cubicBezTo>
                    <a:pt x="4763" y="5353"/>
                    <a:pt x="4763" y="5353"/>
                    <a:pt x="4763" y="5353"/>
                  </a:cubicBezTo>
                  <a:cubicBezTo>
                    <a:pt x="4816" y="4199"/>
                    <a:pt x="4816" y="4199"/>
                    <a:pt x="4816" y="4199"/>
                  </a:cubicBezTo>
                  <a:cubicBezTo>
                    <a:pt x="4852" y="4207"/>
                    <a:pt x="4852" y="4207"/>
                    <a:pt x="4852" y="4207"/>
                  </a:cubicBezTo>
                  <a:cubicBezTo>
                    <a:pt x="4852" y="4207"/>
                    <a:pt x="4927" y="3659"/>
                    <a:pt x="4934" y="3647"/>
                  </a:cubicBezTo>
                  <a:cubicBezTo>
                    <a:pt x="4944" y="3637"/>
                    <a:pt x="4975" y="3521"/>
                    <a:pt x="4975" y="3521"/>
                  </a:cubicBezTo>
                  <a:cubicBezTo>
                    <a:pt x="4975" y="3521"/>
                    <a:pt x="5002" y="3410"/>
                    <a:pt x="5004" y="3405"/>
                  </a:cubicBezTo>
                  <a:cubicBezTo>
                    <a:pt x="5004" y="3400"/>
                    <a:pt x="5040" y="3261"/>
                    <a:pt x="5040" y="3261"/>
                  </a:cubicBezTo>
                  <a:cubicBezTo>
                    <a:pt x="5040" y="3261"/>
                    <a:pt x="5091" y="3190"/>
                    <a:pt x="5098" y="3181"/>
                  </a:cubicBezTo>
                  <a:cubicBezTo>
                    <a:pt x="5103" y="3171"/>
                    <a:pt x="5120" y="3116"/>
                    <a:pt x="5120" y="3116"/>
                  </a:cubicBezTo>
                  <a:cubicBezTo>
                    <a:pt x="5120" y="3116"/>
                    <a:pt x="5168" y="3019"/>
                    <a:pt x="5170" y="3012"/>
                  </a:cubicBezTo>
                  <a:cubicBezTo>
                    <a:pt x="5173" y="3005"/>
                    <a:pt x="5192" y="2862"/>
                    <a:pt x="5192" y="2853"/>
                  </a:cubicBezTo>
                  <a:cubicBezTo>
                    <a:pt x="5192" y="2840"/>
                    <a:pt x="5190" y="2751"/>
                    <a:pt x="5180" y="2720"/>
                  </a:cubicBezTo>
                  <a:cubicBezTo>
                    <a:pt x="5180" y="2686"/>
                    <a:pt x="5156" y="2643"/>
                    <a:pt x="5156" y="2643"/>
                  </a:cubicBezTo>
                  <a:cubicBezTo>
                    <a:pt x="5156" y="2643"/>
                    <a:pt x="5209" y="2411"/>
                    <a:pt x="5214" y="2399"/>
                  </a:cubicBezTo>
                  <a:cubicBezTo>
                    <a:pt x="5216" y="2387"/>
                    <a:pt x="5166" y="2264"/>
                    <a:pt x="5163" y="2252"/>
                  </a:cubicBezTo>
                  <a:cubicBezTo>
                    <a:pt x="5163" y="2242"/>
                    <a:pt x="5197" y="2153"/>
                    <a:pt x="5168" y="2047"/>
                  </a:cubicBezTo>
                  <a:cubicBezTo>
                    <a:pt x="5166" y="2015"/>
                    <a:pt x="5258" y="2030"/>
                    <a:pt x="5158" y="1931"/>
                  </a:cubicBezTo>
                  <a:cubicBezTo>
                    <a:pt x="5158" y="1931"/>
                    <a:pt x="5180" y="1856"/>
                    <a:pt x="5158" y="1820"/>
                  </a:cubicBezTo>
                  <a:cubicBezTo>
                    <a:pt x="5139" y="1784"/>
                    <a:pt x="5154" y="1740"/>
                    <a:pt x="5163" y="1726"/>
                  </a:cubicBezTo>
                  <a:cubicBezTo>
                    <a:pt x="5170" y="1709"/>
                    <a:pt x="5173" y="1552"/>
                    <a:pt x="5101" y="1453"/>
                  </a:cubicBezTo>
                  <a:cubicBezTo>
                    <a:pt x="5028" y="1354"/>
                    <a:pt x="4939" y="1357"/>
                    <a:pt x="4917" y="1349"/>
                  </a:cubicBezTo>
                  <a:cubicBezTo>
                    <a:pt x="4893" y="1342"/>
                    <a:pt x="4695" y="1279"/>
                    <a:pt x="4695" y="1279"/>
                  </a:cubicBezTo>
                  <a:cubicBezTo>
                    <a:pt x="4695" y="1279"/>
                    <a:pt x="4601" y="1243"/>
                    <a:pt x="4596" y="1246"/>
                  </a:cubicBezTo>
                  <a:cubicBezTo>
                    <a:pt x="4591" y="1248"/>
                    <a:pt x="4557" y="1231"/>
                    <a:pt x="4557" y="1231"/>
                  </a:cubicBezTo>
                  <a:cubicBezTo>
                    <a:pt x="4557" y="1219"/>
                    <a:pt x="4557" y="1219"/>
                    <a:pt x="4557" y="1219"/>
                  </a:cubicBezTo>
                  <a:cubicBezTo>
                    <a:pt x="4557" y="1219"/>
                    <a:pt x="4456" y="1113"/>
                    <a:pt x="4451" y="1096"/>
                  </a:cubicBezTo>
                  <a:cubicBezTo>
                    <a:pt x="4444" y="1081"/>
                    <a:pt x="4420" y="1086"/>
                    <a:pt x="4420" y="1086"/>
                  </a:cubicBezTo>
                  <a:cubicBezTo>
                    <a:pt x="4405" y="1074"/>
                    <a:pt x="4405" y="1074"/>
                    <a:pt x="4405" y="1074"/>
                  </a:cubicBezTo>
                  <a:cubicBezTo>
                    <a:pt x="4425" y="1055"/>
                    <a:pt x="4425" y="1055"/>
                    <a:pt x="4425" y="1055"/>
                  </a:cubicBezTo>
                  <a:cubicBezTo>
                    <a:pt x="4425" y="1074"/>
                    <a:pt x="4425" y="1074"/>
                    <a:pt x="4425" y="1074"/>
                  </a:cubicBezTo>
                  <a:cubicBezTo>
                    <a:pt x="4425" y="1074"/>
                    <a:pt x="4441" y="1058"/>
                    <a:pt x="4439" y="1038"/>
                  </a:cubicBezTo>
                  <a:cubicBezTo>
                    <a:pt x="4439" y="1019"/>
                    <a:pt x="4461" y="963"/>
                    <a:pt x="4456" y="944"/>
                  </a:cubicBezTo>
                  <a:cubicBezTo>
                    <a:pt x="4451" y="922"/>
                    <a:pt x="4475" y="876"/>
                    <a:pt x="4480" y="828"/>
                  </a:cubicBezTo>
                  <a:cubicBezTo>
                    <a:pt x="4483" y="782"/>
                    <a:pt x="4502" y="722"/>
                    <a:pt x="4499" y="688"/>
                  </a:cubicBezTo>
                  <a:cubicBezTo>
                    <a:pt x="4497" y="657"/>
                    <a:pt x="4514" y="548"/>
                    <a:pt x="4497" y="517"/>
                  </a:cubicBezTo>
                  <a:cubicBezTo>
                    <a:pt x="4480" y="485"/>
                    <a:pt x="4509" y="408"/>
                    <a:pt x="4492" y="386"/>
                  </a:cubicBezTo>
                  <a:cubicBezTo>
                    <a:pt x="4473" y="362"/>
                    <a:pt x="4473" y="319"/>
                    <a:pt x="4456" y="276"/>
                  </a:cubicBezTo>
                  <a:cubicBezTo>
                    <a:pt x="4439" y="234"/>
                    <a:pt x="4413" y="165"/>
                    <a:pt x="4379" y="145"/>
                  </a:cubicBezTo>
                  <a:cubicBezTo>
                    <a:pt x="4345" y="129"/>
                    <a:pt x="4294" y="121"/>
                    <a:pt x="4273" y="129"/>
                  </a:cubicBezTo>
                  <a:cubicBezTo>
                    <a:pt x="4251" y="138"/>
                    <a:pt x="4217" y="116"/>
                    <a:pt x="4205" y="102"/>
                  </a:cubicBezTo>
                  <a:cubicBezTo>
                    <a:pt x="4193" y="87"/>
                    <a:pt x="4130" y="37"/>
                    <a:pt x="4089" y="30"/>
                  </a:cubicBezTo>
                  <a:cubicBezTo>
                    <a:pt x="4050" y="25"/>
                    <a:pt x="4043" y="0"/>
                    <a:pt x="3969" y="25"/>
                  </a:cubicBezTo>
                  <a:cubicBezTo>
                    <a:pt x="3894" y="51"/>
                    <a:pt x="3838" y="78"/>
                    <a:pt x="3759" y="111"/>
                  </a:cubicBezTo>
                  <a:cubicBezTo>
                    <a:pt x="3679" y="145"/>
                    <a:pt x="3616" y="184"/>
                    <a:pt x="3572" y="232"/>
                  </a:cubicBezTo>
                  <a:cubicBezTo>
                    <a:pt x="3529" y="281"/>
                    <a:pt x="3488" y="345"/>
                    <a:pt x="3493" y="377"/>
                  </a:cubicBezTo>
                  <a:cubicBezTo>
                    <a:pt x="3498" y="408"/>
                    <a:pt x="3563" y="474"/>
                    <a:pt x="3580" y="478"/>
                  </a:cubicBezTo>
                  <a:cubicBezTo>
                    <a:pt x="3599" y="483"/>
                    <a:pt x="3618" y="452"/>
                    <a:pt x="3618" y="452"/>
                  </a:cubicBezTo>
                  <a:cubicBezTo>
                    <a:pt x="3618" y="452"/>
                    <a:pt x="3592" y="548"/>
                    <a:pt x="3599" y="558"/>
                  </a:cubicBezTo>
                  <a:cubicBezTo>
                    <a:pt x="3607" y="568"/>
                    <a:pt x="3577" y="633"/>
                    <a:pt x="3575" y="654"/>
                  </a:cubicBezTo>
                  <a:cubicBezTo>
                    <a:pt x="3575" y="674"/>
                    <a:pt x="3565" y="695"/>
                    <a:pt x="3570" y="700"/>
                  </a:cubicBezTo>
                  <a:cubicBezTo>
                    <a:pt x="3575" y="705"/>
                    <a:pt x="3597" y="744"/>
                    <a:pt x="3597" y="744"/>
                  </a:cubicBezTo>
                  <a:cubicBezTo>
                    <a:pt x="3614" y="749"/>
                    <a:pt x="3614" y="749"/>
                    <a:pt x="3614" y="749"/>
                  </a:cubicBezTo>
                  <a:cubicBezTo>
                    <a:pt x="3614" y="749"/>
                    <a:pt x="3614" y="758"/>
                    <a:pt x="3616" y="766"/>
                  </a:cubicBezTo>
                  <a:cubicBezTo>
                    <a:pt x="3616" y="770"/>
                    <a:pt x="3580" y="876"/>
                    <a:pt x="3580" y="886"/>
                  </a:cubicBezTo>
                  <a:cubicBezTo>
                    <a:pt x="3580" y="893"/>
                    <a:pt x="3570" y="927"/>
                    <a:pt x="3599" y="942"/>
                  </a:cubicBezTo>
                  <a:cubicBezTo>
                    <a:pt x="3626" y="956"/>
                    <a:pt x="3628" y="946"/>
                    <a:pt x="3628" y="946"/>
                  </a:cubicBezTo>
                  <a:cubicBezTo>
                    <a:pt x="3628" y="946"/>
                    <a:pt x="3679" y="1045"/>
                    <a:pt x="3679" y="1050"/>
                  </a:cubicBezTo>
                  <a:cubicBezTo>
                    <a:pt x="3679" y="1055"/>
                    <a:pt x="3676" y="1106"/>
                    <a:pt x="3698" y="1122"/>
                  </a:cubicBezTo>
                  <a:cubicBezTo>
                    <a:pt x="3720" y="1139"/>
                    <a:pt x="3698" y="1219"/>
                    <a:pt x="3713" y="1233"/>
                  </a:cubicBezTo>
                  <a:cubicBezTo>
                    <a:pt x="3727" y="1248"/>
                    <a:pt x="3734" y="1272"/>
                    <a:pt x="3812" y="1265"/>
                  </a:cubicBezTo>
                  <a:cubicBezTo>
                    <a:pt x="3855" y="1277"/>
                    <a:pt x="3876" y="1287"/>
                    <a:pt x="3876" y="1287"/>
                  </a:cubicBezTo>
                  <a:cubicBezTo>
                    <a:pt x="3876" y="1287"/>
                    <a:pt x="3865" y="1407"/>
                    <a:pt x="3860" y="1424"/>
                  </a:cubicBezTo>
                  <a:cubicBezTo>
                    <a:pt x="3855" y="1439"/>
                    <a:pt x="3799" y="1463"/>
                    <a:pt x="3799" y="1463"/>
                  </a:cubicBezTo>
                  <a:cubicBezTo>
                    <a:pt x="3599" y="1571"/>
                    <a:pt x="3599" y="1571"/>
                    <a:pt x="3599" y="1571"/>
                  </a:cubicBezTo>
                  <a:cubicBezTo>
                    <a:pt x="3599" y="1571"/>
                    <a:pt x="3512" y="1634"/>
                    <a:pt x="3481" y="1830"/>
                  </a:cubicBezTo>
                  <a:cubicBezTo>
                    <a:pt x="3457" y="1984"/>
                    <a:pt x="3466" y="1984"/>
                    <a:pt x="3466" y="1984"/>
                  </a:cubicBezTo>
                  <a:cubicBezTo>
                    <a:pt x="3459" y="2027"/>
                    <a:pt x="3459" y="2027"/>
                    <a:pt x="3459" y="2027"/>
                  </a:cubicBezTo>
                  <a:cubicBezTo>
                    <a:pt x="3459" y="2027"/>
                    <a:pt x="3425" y="2088"/>
                    <a:pt x="3425" y="2107"/>
                  </a:cubicBezTo>
                  <a:cubicBezTo>
                    <a:pt x="3425" y="2124"/>
                    <a:pt x="3404" y="2189"/>
                    <a:pt x="3406" y="2220"/>
                  </a:cubicBezTo>
                  <a:cubicBezTo>
                    <a:pt x="3406" y="2252"/>
                    <a:pt x="3394" y="2238"/>
                    <a:pt x="3384" y="2240"/>
                  </a:cubicBezTo>
                  <a:cubicBezTo>
                    <a:pt x="3377" y="2245"/>
                    <a:pt x="3326" y="2310"/>
                    <a:pt x="3324" y="2332"/>
                  </a:cubicBezTo>
                  <a:cubicBezTo>
                    <a:pt x="3324" y="2351"/>
                    <a:pt x="3319" y="2426"/>
                    <a:pt x="3319" y="2433"/>
                  </a:cubicBezTo>
                  <a:cubicBezTo>
                    <a:pt x="3317" y="2440"/>
                    <a:pt x="3225" y="2474"/>
                    <a:pt x="3227" y="2527"/>
                  </a:cubicBezTo>
                  <a:cubicBezTo>
                    <a:pt x="3222" y="2544"/>
                    <a:pt x="3182" y="2527"/>
                    <a:pt x="3182" y="2527"/>
                  </a:cubicBezTo>
                  <a:cubicBezTo>
                    <a:pt x="3114" y="2609"/>
                    <a:pt x="3114" y="2609"/>
                    <a:pt x="3114" y="2609"/>
                  </a:cubicBezTo>
                  <a:cubicBezTo>
                    <a:pt x="3066" y="2626"/>
                    <a:pt x="3066" y="2626"/>
                    <a:pt x="3066" y="2626"/>
                  </a:cubicBezTo>
                  <a:cubicBezTo>
                    <a:pt x="3008" y="2708"/>
                    <a:pt x="3008" y="2708"/>
                    <a:pt x="3008" y="2708"/>
                  </a:cubicBezTo>
                  <a:cubicBezTo>
                    <a:pt x="3008" y="2708"/>
                    <a:pt x="2911" y="2696"/>
                    <a:pt x="2822" y="2795"/>
                  </a:cubicBezTo>
                  <a:cubicBezTo>
                    <a:pt x="2769" y="2812"/>
                    <a:pt x="2728" y="2826"/>
                    <a:pt x="2689" y="2843"/>
                  </a:cubicBezTo>
                  <a:cubicBezTo>
                    <a:pt x="2653" y="2860"/>
                    <a:pt x="2600" y="2889"/>
                    <a:pt x="2600" y="2889"/>
                  </a:cubicBezTo>
                  <a:cubicBezTo>
                    <a:pt x="2537" y="2870"/>
                    <a:pt x="2537" y="2870"/>
                    <a:pt x="2537" y="2870"/>
                  </a:cubicBezTo>
                  <a:cubicBezTo>
                    <a:pt x="2537" y="2870"/>
                    <a:pt x="2501" y="2840"/>
                    <a:pt x="2484" y="2840"/>
                  </a:cubicBezTo>
                  <a:cubicBezTo>
                    <a:pt x="2470" y="2843"/>
                    <a:pt x="2443" y="2840"/>
                    <a:pt x="2429" y="2867"/>
                  </a:cubicBezTo>
                  <a:cubicBezTo>
                    <a:pt x="2414" y="2894"/>
                    <a:pt x="2407" y="2901"/>
                    <a:pt x="2407" y="2901"/>
                  </a:cubicBezTo>
                  <a:cubicBezTo>
                    <a:pt x="2385" y="2882"/>
                    <a:pt x="2385" y="2882"/>
                    <a:pt x="2385" y="2882"/>
                  </a:cubicBezTo>
                  <a:cubicBezTo>
                    <a:pt x="2385" y="2882"/>
                    <a:pt x="2361" y="2877"/>
                    <a:pt x="2349" y="2882"/>
                  </a:cubicBezTo>
                  <a:cubicBezTo>
                    <a:pt x="2334" y="2889"/>
                    <a:pt x="2278" y="2920"/>
                    <a:pt x="2278" y="2920"/>
                  </a:cubicBezTo>
                  <a:cubicBezTo>
                    <a:pt x="2247" y="2923"/>
                    <a:pt x="2247" y="2923"/>
                    <a:pt x="2247" y="2923"/>
                  </a:cubicBezTo>
                  <a:cubicBezTo>
                    <a:pt x="2247" y="2923"/>
                    <a:pt x="2228" y="2935"/>
                    <a:pt x="2211" y="2937"/>
                  </a:cubicBezTo>
                  <a:cubicBezTo>
                    <a:pt x="2194" y="2939"/>
                    <a:pt x="2136" y="2935"/>
                    <a:pt x="2124" y="2935"/>
                  </a:cubicBezTo>
                  <a:cubicBezTo>
                    <a:pt x="2112" y="2935"/>
                    <a:pt x="2093" y="2937"/>
                    <a:pt x="2085" y="2942"/>
                  </a:cubicBezTo>
                  <a:cubicBezTo>
                    <a:pt x="2081" y="2944"/>
                    <a:pt x="2066" y="2954"/>
                    <a:pt x="2047" y="2956"/>
                  </a:cubicBezTo>
                  <a:cubicBezTo>
                    <a:pt x="2027" y="2959"/>
                    <a:pt x="1994" y="2935"/>
                    <a:pt x="1989" y="2935"/>
                  </a:cubicBezTo>
                  <a:cubicBezTo>
                    <a:pt x="1984" y="2935"/>
                    <a:pt x="1931" y="2937"/>
                    <a:pt x="1914" y="2944"/>
                  </a:cubicBezTo>
                  <a:cubicBezTo>
                    <a:pt x="1897" y="2952"/>
                    <a:pt x="1844" y="2961"/>
                    <a:pt x="1844" y="2961"/>
                  </a:cubicBezTo>
                  <a:cubicBezTo>
                    <a:pt x="1844" y="2961"/>
                    <a:pt x="1777" y="2954"/>
                    <a:pt x="1764" y="2959"/>
                  </a:cubicBezTo>
                  <a:cubicBezTo>
                    <a:pt x="1750" y="2961"/>
                    <a:pt x="1714" y="2964"/>
                    <a:pt x="1697" y="2971"/>
                  </a:cubicBezTo>
                  <a:cubicBezTo>
                    <a:pt x="1682" y="2976"/>
                    <a:pt x="1661" y="2976"/>
                    <a:pt x="1654" y="2978"/>
                  </a:cubicBezTo>
                  <a:cubicBezTo>
                    <a:pt x="1649" y="2981"/>
                    <a:pt x="1641" y="2974"/>
                    <a:pt x="1641" y="2974"/>
                  </a:cubicBezTo>
                  <a:cubicBezTo>
                    <a:pt x="1644" y="2901"/>
                    <a:pt x="1644" y="2901"/>
                    <a:pt x="1644" y="2901"/>
                  </a:cubicBezTo>
                  <a:cubicBezTo>
                    <a:pt x="1644" y="2901"/>
                    <a:pt x="1680" y="2790"/>
                    <a:pt x="1682" y="2742"/>
                  </a:cubicBezTo>
                  <a:cubicBezTo>
                    <a:pt x="1685" y="2691"/>
                    <a:pt x="1641" y="2592"/>
                    <a:pt x="1641" y="2592"/>
                  </a:cubicBezTo>
                  <a:cubicBezTo>
                    <a:pt x="1641" y="2592"/>
                    <a:pt x="1615" y="2498"/>
                    <a:pt x="1583" y="2454"/>
                  </a:cubicBezTo>
                  <a:cubicBezTo>
                    <a:pt x="1555" y="2411"/>
                    <a:pt x="1530" y="2351"/>
                    <a:pt x="1525" y="2344"/>
                  </a:cubicBezTo>
                  <a:cubicBezTo>
                    <a:pt x="1521" y="2334"/>
                    <a:pt x="1468" y="2211"/>
                    <a:pt x="1468" y="2199"/>
                  </a:cubicBezTo>
                  <a:cubicBezTo>
                    <a:pt x="1468" y="2189"/>
                    <a:pt x="1453" y="2124"/>
                    <a:pt x="1451" y="2112"/>
                  </a:cubicBezTo>
                  <a:cubicBezTo>
                    <a:pt x="1451" y="2100"/>
                    <a:pt x="1417" y="2054"/>
                    <a:pt x="1410" y="2049"/>
                  </a:cubicBezTo>
                  <a:cubicBezTo>
                    <a:pt x="1403" y="2045"/>
                    <a:pt x="1323" y="1984"/>
                    <a:pt x="1323" y="1984"/>
                  </a:cubicBezTo>
                  <a:cubicBezTo>
                    <a:pt x="1253" y="1941"/>
                    <a:pt x="1253" y="1941"/>
                    <a:pt x="1253" y="1941"/>
                  </a:cubicBezTo>
                  <a:cubicBezTo>
                    <a:pt x="1217" y="1926"/>
                    <a:pt x="1217" y="1926"/>
                    <a:pt x="1217" y="1926"/>
                  </a:cubicBezTo>
                  <a:cubicBezTo>
                    <a:pt x="1178" y="1878"/>
                    <a:pt x="1178" y="1878"/>
                    <a:pt x="1178" y="1878"/>
                  </a:cubicBezTo>
                  <a:cubicBezTo>
                    <a:pt x="1125" y="1825"/>
                    <a:pt x="1125" y="1825"/>
                    <a:pt x="1125" y="1825"/>
                  </a:cubicBezTo>
                  <a:cubicBezTo>
                    <a:pt x="1089" y="1801"/>
                    <a:pt x="1089" y="1801"/>
                    <a:pt x="1089" y="1801"/>
                  </a:cubicBezTo>
                  <a:cubicBezTo>
                    <a:pt x="1084" y="1750"/>
                    <a:pt x="1084" y="1750"/>
                    <a:pt x="1084" y="1750"/>
                  </a:cubicBezTo>
                  <a:cubicBezTo>
                    <a:pt x="1084" y="1750"/>
                    <a:pt x="1096" y="1716"/>
                    <a:pt x="1103" y="1702"/>
                  </a:cubicBezTo>
                  <a:cubicBezTo>
                    <a:pt x="1110" y="1687"/>
                    <a:pt x="1130" y="1668"/>
                    <a:pt x="1140" y="1660"/>
                  </a:cubicBezTo>
                  <a:cubicBezTo>
                    <a:pt x="1149" y="1654"/>
                    <a:pt x="1171" y="1651"/>
                    <a:pt x="1183" y="1651"/>
                  </a:cubicBezTo>
                  <a:cubicBezTo>
                    <a:pt x="1193" y="1649"/>
                    <a:pt x="1241" y="1649"/>
                    <a:pt x="1255" y="1649"/>
                  </a:cubicBezTo>
                  <a:cubicBezTo>
                    <a:pt x="1270" y="1649"/>
                    <a:pt x="1289" y="1646"/>
                    <a:pt x="1303" y="1646"/>
                  </a:cubicBezTo>
                  <a:cubicBezTo>
                    <a:pt x="1315" y="1646"/>
                    <a:pt x="1345" y="1634"/>
                    <a:pt x="1350" y="1622"/>
                  </a:cubicBezTo>
                  <a:cubicBezTo>
                    <a:pt x="1354" y="1610"/>
                    <a:pt x="1364" y="1579"/>
                    <a:pt x="1342" y="1555"/>
                  </a:cubicBezTo>
                  <a:cubicBezTo>
                    <a:pt x="1323" y="1530"/>
                    <a:pt x="1330" y="1518"/>
                    <a:pt x="1330" y="1518"/>
                  </a:cubicBezTo>
                  <a:cubicBezTo>
                    <a:pt x="1330" y="1518"/>
                    <a:pt x="1361" y="1494"/>
                    <a:pt x="1308" y="1463"/>
                  </a:cubicBezTo>
                  <a:cubicBezTo>
                    <a:pt x="1311" y="1448"/>
                    <a:pt x="1311" y="1419"/>
                    <a:pt x="1311" y="1419"/>
                  </a:cubicBezTo>
                  <a:cubicBezTo>
                    <a:pt x="1311" y="1419"/>
                    <a:pt x="1323" y="1424"/>
                    <a:pt x="1333" y="1398"/>
                  </a:cubicBezTo>
                  <a:cubicBezTo>
                    <a:pt x="1337" y="1383"/>
                    <a:pt x="1328" y="1381"/>
                    <a:pt x="1328" y="1381"/>
                  </a:cubicBezTo>
                  <a:cubicBezTo>
                    <a:pt x="1340" y="1364"/>
                    <a:pt x="1340" y="1364"/>
                    <a:pt x="1340" y="1364"/>
                  </a:cubicBezTo>
                  <a:cubicBezTo>
                    <a:pt x="1340" y="1364"/>
                    <a:pt x="1373" y="1352"/>
                    <a:pt x="1381" y="1340"/>
                  </a:cubicBezTo>
                  <a:cubicBezTo>
                    <a:pt x="1391" y="1328"/>
                    <a:pt x="1412" y="1301"/>
                    <a:pt x="1333" y="1226"/>
                  </a:cubicBezTo>
                  <a:cubicBezTo>
                    <a:pt x="1253" y="1152"/>
                    <a:pt x="1277" y="1156"/>
                    <a:pt x="1275" y="1137"/>
                  </a:cubicBezTo>
                  <a:cubicBezTo>
                    <a:pt x="1270" y="1118"/>
                    <a:pt x="1282" y="1103"/>
                    <a:pt x="1284" y="1096"/>
                  </a:cubicBezTo>
                  <a:cubicBezTo>
                    <a:pt x="1287" y="1089"/>
                    <a:pt x="1262" y="1004"/>
                    <a:pt x="1257" y="992"/>
                  </a:cubicBezTo>
                  <a:cubicBezTo>
                    <a:pt x="1255" y="980"/>
                    <a:pt x="1229" y="913"/>
                    <a:pt x="1217" y="898"/>
                  </a:cubicBezTo>
                  <a:cubicBezTo>
                    <a:pt x="1204" y="881"/>
                    <a:pt x="1190" y="876"/>
                    <a:pt x="1199" y="855"/>
                  </a:cubicBezTo>
                  <a:cubicBezTo>
                    <a:pt x="1207" y="835"/>
                    <a:pt x="1217" y="766"/>
                    <a:pt x="1204" y="746"/>
                  </a:cubicBezTo>
                  <a:cubicBezTo>
                    <a:pt x="1193" y="729"/>
                    <a:pt x="1142" y="693"/>
                    <a:pt x="1105" y="688"/>
                  </a:cubicBezTo>
                  <a:cubicBezTo>
                    <a:pt x="1072" y="683"/>
                    <a:pt x="1004" y="678"/>
                    <a:pt x="985" y="688"/>
                  </a:cubicBezTo>
                  <a:cubicBezTo>
                    <a:pt x="966" y="695"/>
                    <a:pt x="937" y="705"/>
                    <a:pt x="920" y="715"/>
                  </a:cubicBezTo>
                  <a:cubicBezTo>
                    <a:pt x="900" y="725"/>
                    <a:pt x="867" y="731"/>
                    <a:pt x="867" y="731"/>
                  </a:cubicBezTo>
                  <a:cubicBezTo>
                    <a:pt x="867" y="731"/>
                    <a:pt x="838" y="710"/>
                    <a:pt x="813" y="700"/>
                  </a:cubicBezTo>
                  <a:cubicBezTo>
                    <a:pt x="792" y="693"/>
                    <a:pt x="693" y="695"/>
                    <a:pt x="674" y="710"/>
                  </a:cubicBezTo>
                  <a:cubicBezTo>
                    <a:pt x="654" y="725"/>
                    <a:pt x="613" y="712"/>
                    <a:pt x="575" y="725"/>
                  </a:cubicBezTo>
                  <a:cubicBezTo>
                    <a:pt x="538" y="734"/>
                    <a:pt x="331" y="879"/>
                    <a:pt x="369" y="1125"/>
                  </a:cubicBezTo>
                  <a:cubicBezTo>
                    <a:pt x="379" y="1214"/>
                    <a:pt x="384" y="1219"/>
                    <a:pt x="381" y="1255"/>
                  </a:cubicBezTo>
                  <a:cubicBezTo>
                    <a:pt x="381" y="1255"/>
                    <a:pt x="372" y="1313"/>
                    <a:pt x="396" y="1354"/>
                  </a:cubicBezTo>
                  <a:cubicBezTo>
                    <a:pt x="423" y="1395"/>
                    <a:pt x="388" y="1431"/>
                    <a:pt x="476" y="1506"/>
                  </a:cubicBezTo>
                  <a:cubicBezTo>
                    <a:pt x="562" y="1579"/>
                    <a:pt x="504" y="1569"/>
                    <a:pt x="538" y="1627"/>
                  </a:cubicBezTo>
                  <a:cubicBezTo>
                    <a:pt x="572" y="1682"/>
                    <a:pt x="611" y="1682"/>
                    <a:pt x="633" y="1687"/>
                  </a:cubicBezTo>
                  <a:cubicBezTo>
                    <a:pt x="654" y="1692"/>
                    <a:pt x="572" y="1659"/>
                    <a:pt x="560" y="1610"/>
                  </a:cubicBezTo>
                  <a:cubicBezTo>
                    <a:pt x="581" y="1624"/>
                    <a:pt x="603" y="1670"/>
                    <a:pt x="639" y="1675"/>
                  </a:cubicBezTo>
                  <a:cubicBezTo>
                    <a:pt x="639" y="1675"/>
                    <a:pt x="633" y="1721"/>
                    <a:pt x="639" y="1728"/>
                  </a:cubicBezTo>
                  <a:cubicBezTo>
                    <a:pt x="644" y="1738"/>
                    <a:pt x="594" y="1815"/>
                    <a:pt x="594" y="1815"/>
                  </a:cubicBezTo>
                  <a:cubicBezTo>
                    <a:pt x="594" y="1815"/>
                    <a:pt x="601" y="1827"/>
                    <a:pt x="613" y="1832"/>
                  </a:cubicBezTo>
                  <a:cubicBezTo>
                    <a:pt x="625" y="1834"/>
                    <a:pt x="616" y="1844"/>
                    <a:pt x="611" y="1849"/>
                  </a:cubicBezTo>
                  <a:cubicBezTo>
                    <a:pt x="606" y="1854"/>
                    <a:pt x="584" y="1873"/>
                    <a:pt x="572" y="1885"/>
                  </a:cubicBezTo>
                  <a:cubicBezTo>
                    <a:pt x="560" y="1897"/>
                    <a:pt x="560" y="1919"/>
                    <a:pt x="560" y="1919"/>
                  </a:cubicBezTo>
                  <a:cubicBezTo>
                    <a:pt x="560" y="1919"/>
                    <a:pt x="500" y="2008"/>
                    <a:pt x="487" y="2013"/>
                  </a:cubicBezTo>
                  <a:cubicBezTo>
                    <a:pt x="478" y="2020"/>
                    <a:pt x="406" y="2083"/>
                    <a:pt x="398" y="2257"/>
                  </a:cubicBezTo>
                  <a:cubicBezTo>
                    <a:pt x="388" y="2431"/>
                    <a:pt x="406" y="2503"/>
                    <a:pt x="408" y="2515"/>
                  </a:cubicBezTo>
                  <a:cubicBezTo>
                    <a:pt x="410" y="2527"/>
                    <a:pt x="434" y="2619"/>
                    <a:pt x="432" y="2631"/>
                  </a:cubicBezTo>
                  <a:cubicBezTo>
                    <a:pt x="429" y="2643"/>
                    <a:pt x="442" y="2708"/>
                    <a:pt x="449" y="2725"/>
                  </a:cubicBezTo>
                  <a:cubicBezTo>
                    <a:pt x="459" y="2744"/>
                    <a:pt x="543" y="2993"/>
                    <a:pt x="548" y="3005"/>
                  </a:cubicBezTo>
                  <a:cubicBezTo>
                    <a:pt x="553" y="3014"/>
                    <a:pt x="538" y="3034"/>
                    <a:pt x="580" y="3089"/>
                  </a:cubicBezTo>
                  <a:cubicBezTo>
                    <a:pt x="620" y="3145"/>
                    <a:pt x="581" y="3171"/>
                    <a:pt x="591" y="3195"/>
                  </a:cubicBezTo>
                  <a:cubicBezTo>
                    <a:pt x="601" y="3220"/>
                    <a:pt x="630" y="3234"/>
                    <a:pt x="630" y="3236"/>
                  </a:cubicBezTo>
                  <a:cubicBezTo>
                    <a:pt x="630" y="3239"/>
                    <a:pt x="647" y="3251"/>
                    <a:pt x="620" y="3294"/>
                  </a:cubicBezTo>
                  <a:cubicBezTo>
                    <a:pt x="596" y="3338"/>
                    <a:pt x="639" y="3347"/>
                    <a:pt x="642" y="3357"/>
                  </a:cubicBezTo>
                  <a:cubicBezTo>
                    <a:pt x="644" y="3367"/>
                    <a:pt x="654" y="3550"/>
                    <a:pt x="625" y="3593"/>
                  </a:cubicBezTo>
                  <a:cubicBezTo>
                    <a:pt x="596" y="3634"/>
                    <a:pt x="599" y="3661"/>
                    <a:pt x="606" y="3683"/>
                  </a:cubicBezTo>
                  <a:cubicBezTo>
                    <a:pt x="613" y="3705"/>
                    <a:pt x="596" y="3758"/>
                    <a:pt x="570" y="3774"/>
                  </a:cubicBezTo>
                  <a:cubicBezTo>
                    <a:pt x="541" y="3791"/>
                    <a:pt x="524" y="3905"/>
                    <a:pt x="526" y="3917"/>
                  </a:cubicBezTo>
                  <a:cubicBezTo>
                    <a:pt x="529" y="3929"/>
                    <a:pt x="529" y="3946"/>
                    <a:pt x="529" y="3946"/>
                  </a:cubicBezTo>
                  <a:cubicBezTo>
                    <a:pt x="529" y="3946"/>
                    <a:pt x="522" y="3980"/>
                    <a:pt x="519" y="3992"/>
                  </a:cubicBezTo>
                  <a:cubicBezTo>
                    <a:pt x="517" y="4001"/>
                    <a:pt x="487" y="4062"/>
                    <a:pt x="497" y="4083"/>
                  </a:cubicBezTo>
                  <a:cubicBezTo>
                    <a:pt x="507" y="4105"/>
                    <a:pt x="500" y="4141"/>
                    <a:pt x="500" y="4149"/>
                  </a:cubicBezTo>
                  <a:cubicBezTo>
                    <a:pt x="500" y="4158"/>
                    <a:pt x="519" y="4347"/>
                    <a:pt x="548" y="4407"/>
                  </a:cubicBezTo>
                  <a:cubicBezTo>
                    <a:pt x="577" y="4467"/>
                    <a:pt x="620" y="4609"/>
                    <a:pt x="620" y="4617"/>
                  </a:cubicBezTo>
                  <a:cubicBezTo>
                    <a:pt x="620" y="4624"/>
                    <a:pt x="620" y="4643"/>
                    <a:pt x="633" y="4660"/>
                  </a:cubicBezTo>
                  <a:cubicBezTo>
                    <a:pt x="644" y="4677"/>
                    <a:pt x="642" y="4708"/>
                    <a:pt x="661" y="4761"/>
                  </a:cubicBezTo>
                  <a:cubicBezTo>
                    <a:pt x="681" y="4812"/>
                    <a:pt x="693" y="4855"/>
                    <a:pt x="693" y="4855"/>
                  </a:cubicBezTo>
                  <a:cubicBezTo>
                    <a:pt x="176" y="5046"/>
                    <a:pt x="176" y="5046"/>
                    <a:pt x="176" y="5046"/>
                  </a:cubicBezTo>
                  <a:cubicBezTo>
                    <a:pt x="176" y="5046"/>
                    <a:pt x="135" y="5073"/>
                    <a:pt x="114" y="5080"/>
                  </a:cubicBezTo>
                  <a:cubicBezTo>
                    <a:pt x="94" y="5087"/>
                    <a:pt x="128" y="5095"/>
                    <a:pt x="140" y="5100"/>
                  </a:cubicBezTo>
                  <a:cubicBezTo>
                    <a:pt x="152" y="5106"/>
                    <a:pt x="150" y="5109"/>
                    <a:pt x="140" y="5111"/>
                  </a:cubicBezTo>
                  <a:cubicBezTo>
                    <a:pt x="130" y="5116"/>
                    <a:pt x="89" y="5123"/>
                    <a:pt x="87" y="5133"/>
                  </a:cubicBezTo>
                  <a:cubicBezTo>
                    <a:pt x="84" y="5140"/>
                    <a:pt x="80" y="5164"/>
                    <a:pt x="80" y="5164"/>
                  </a:cubicBezTo>
                  <a:cubicBezTo>
                    <a:pt x="0" y="5196"/>
                    <a:pt x="0" y="5196"/>
                    <a:pt x="0" y="5196"/>
                  </a:cubicBezTo>
                  <a:cubicBezTo>
                    <a:pt x="0" y="7783"/>
                    <a:pt x="0" y="7783"/>
                    <a:pt x="0" y="7783"/>
                  </a:cubicBezTo>
                  <a:cubicBezTo>
                    <a:pt x="5743" y="7783"/>
                    <a:pt x="5743" y="7783"/>
                    <a:pt x="5743" y="7783"/>
                  </a:cubicBezTo>
                  <a:cubicBezTo>
                    <a:pt x="5743" y="7777"/>
                    <a:pt x="5743" y="7777"/>
                    <a:pt x="5743" y="7777"/>
                  </a:cubicBezTo>
                  <a:cubicBezTo>
                    <a:pt x="14491" y="7777"/>
                    <a:pt x="14491" y="7777"/>
                    <a:pt x="14491" y="7777"/>
                  </a:cubicBezTo>
                  <a:cubicBezTo>
                    <a:pt x="14491" y="7107"/>
                    <a:pt x="14491" y="7107"/>
                    <a:pt x="14491" y="7107"/>
                  </a:cubicBezTo>
                  <a:lnTo>
                    <a:pt x="4814" y="5351"/>
                  </a:lnTo>
                  <a:close/>
                  <a:moveTo>
                    <a:pt x="3461" y="3471"/>
                  </a:moveTo>
                  <a:cubicBezTo>
                    <a:pt x="3413" y="4257"/>
                    <a:pt x="3413" y="4257"/>
                    <a:pt x="3413" y="4257"/>
                  </a:cubicBezTo>
                  <a:cubicBezTo>
                    <a:pt x="3413" y="4257"/>
                    <a:pt x="3404" y="4310"/>
                    <a:pt x="3420" y="4315"/>
                  </a:cubicBezTo>
                  <a:cubicBezTo>
                    <a:pt x="3425" y="4342"/>
                    <a:pt x="3423" y="5106"/>
                    <a:pt x="3423" y="5106"/>
                  </a:cubicBezTo>
                  <a:cubicBezTo>
                    <a:pt x="3423" y="5106"/>
                    <a:pt x="2296" y="4892"/>
                    <a:pt x="2252" y="4885"/>
                  </a:cubicBezTo>
                  <a:cubicBezTo>
                    <a:pt x="2269" y="4860"/>
                    <a:pt x="2245" y="4827"/>
                    <a:pt x="2245" y="4827"/>
                  </a:cubicBezTo>
                  <a:cubicBezTo>
                    <a:pt x="2165" y="4814"/>
                    <a:pt x="2165" y="4814"/>
                    <a:pt x="2165" y="4814"/>
                  </a:cubicBezTo>
                  <a:cubicBezTo>
                    <a:pt x="1668" y="4742"/>
                    <a:pt x="1668" y="4742"/>
                    <a:pt x="1668" y="4742"/>
                  </a:cubicBezTo>
                  <a:cubicBezTo>
                    <a:pt x="1707" y="4469"/>
                    <a:pt x="1707" y="4469"/>
                    <a:pt x="1707" y="4469"/>
                  </a:cubicBezTo>
                  <a:cubicBezTo>
                    <a:pt x="1707" y="4469"/>
                    <a:pt x="1733" y="4453"/>
                    <a:pt x="1757" y="4450"/>
                  </a:cubicBezTo>
                  <a:cubicBezTo>
                    <a:pt x="1779" y="4448"/>
                    <a:pt x="1815" y="4433"/>
                    <a:pt x="1822" y="4421"/>
                  </a:cubicBezTo>
                  <a:cubicBezTo>
                    <a:pt x="1830" y="4407"/>
                    <a:pt x="1830" y="4284"/>
                    <a:pt x="1830" y="4284"/>
                  </a:cubicBezTo>
                  <a:cubicBezTo>
                    <a:pt x="1837" y="4240"/>
                    <a:pt x="1837" y="4240"/>
                    <a:pt x="1837" y="4240"/>
                  </a:cubicBezTo>
                  <a:cubicBezTo>
                    <a:pt x="1830" y="4209"/>
                    <a:pt x="1830" y="4209"/>
                    <a:pt x="1830" y="4209"/>
                  </a:cubicBezTo>
                  <a:cubicBezTo>
                    <a:pt x="1830" y="4209"/>
                    <a:pt x="1849" y="4202"/>
                    <a:pt x="1861" y="4187"/>
                  </a:cubicBezTo>
                  <a:cubicBezTo>
                    <a:pt x="1873" y="4173"/>
                    <a:pt x="1844" y="4146"/>
                    <a:pt x="1844" y="4146"/>
                  </a:cubicBezTo>
                  <a:cubicBezTo>
                    <a:pt x="1844" y="4146"/>
                    <a:pt x="1827" y="4088"/>
                    <a:pt x="1827" y="4074"/>
                  </a:cubicBezTo>
                  <a:cubicBezTo>
                    <a:pt x="1827" y="4062"/>
                    <a:pt x="1777" y="3936"/>
                    <a:pt x="1779" y="3922"/>
                  </a:cubicBezTo>
                  <a:cubicBezTo>
                    <a:pt x="1781" y="3905"/>
                    <a:pt x="1748" y="3714"/>
                    <a:pt x="1748" y="3690"/>
                  </a:cubicBezTo>
                  <a:cubicBezTo>
                    <a:pt x="1748" y="3669"/>
                    <a:pt x="1733" y="3562"/>
                    <a:pt x="1726" y="3555"/>
                  </a:cubicBezTo>
                  <a:cubicBezTo>
                    <a:pt x="1718" y="3548"/>
                    <a:pt x="1714" y="3439"/>
                    <a:pt x="1714" y="3439"/>
                  </a:cubicBezTo>
                  <a:cubicBezTo>
                    <a:pt x="1905" y="3400"/>
                    <a:pt x="1905" y="3400"/>
                    <a:pt x="1905" y="3400"/>
                  </a:cubicBezTo>
                  <a:cubicBezTo>
                    <a:pt x="1905" y="3400"/>
                    <a:pt x="1941" y="3398"/>
                    <a:pt x="1972" y="3393"/>
                  </a:cubicBezTo>
                  <a:cubicBezTo>
                    <a:pt x="2001" y="3388"/>
                    <a:pt x="2235" y="3347"/>
                    <a:pt x="2242" y="3342"/>
                  </a:cubicBezTo>
                  <a:cubicBezTo>
                    <a:pt x="2250" y="3338"/>
                    <a:pt x="2310" y="3338"/>
                    <a:pt x="2310" y="3338"/>
                  </a:cubicBezTo>
                  <a:cubicBezTo>
                    <a:pt x="2339" y="3326"/>
                    <a:pt x="2339" y="3326"/>
                    <a:pt x="2339" y="3326"/>
                  </a:cubicBezTo>
                  <a:cubicBezTo>
                    <a:pt x="2339" y="3326"/>
                    <a:pt x="2339" y="3357"/>
                    <a:pt x="2363" y="3357"/>
                  </a:cubicBezTo>
                  <a:cubicBezTo>
                    <a:pt x="2387" y="3357"/>
                    <a:pt x="2419" y="3342"/>
                    <a:pt x="2419" y="3342"/>
                  </a:cubicBezTo>
                  <a:cubicBezTo>
                    <a:pt x="2419" y="3342"/>
                    <a:pt x="2440" y="3350"/>
                    <a:pt x="2450" y="3350"/>
                  </a:cubicBezTo>
                  <a:cubicBezTo>
                    <a:pt x="2460" y="3350"/>
                    <a:pt x="2482" y="3330"/>
                    <a:pt x="2482" y="3330"/>
                  </a:cubicBezTo>
                  <a:cubicBezTo>
                    <a:pt x="2484" y="3306"/>
                    <a:pt x="2484" y="3306"/>
                    <a:pt x="2484" y="3306"/>
                  </a:cubicBezTo>
                  <a:cubicBezTo>
                    <a:pt x="2484" y="3306"/>
                    <a:pt x="2518" y="3319"/>
                    <a:pt x="2525" y="3311"/>
                  </a:cubicBezTo>
                  <a:cubicBezTo>
                    <a:pt x="2532" y="3304"/>
                    <a:pt x="2549" y="3275"/>
                    <a:pt x="2549" y="3275"/>
                  </a:cubicBezTo>
                  <a:cubicBezTo>
                    <a:pt x="2571" y="3275"/>
                    <a:pt x="2571" y="3275"/>
                    <a:pt x="2571" y="3275"/>
                  </a:cubicBezTo>
                  <a:cubicBezTo>
                    <a:pt x="2622" y="3352"/>
                    <a:pt x="2622" y="3352"/>
                    <a:pt x="2622" y="3352"/>
                  </a:cubicBezTo>
                  <a:cubicBezTo>
                    <a:pt x="2641" y="3377"/>
                    <a:pt x="2641" y="3377"/>
                    <a:pt x="2641" y="3377"/>
                  </a:cubicBezTo>
                  <a:cubicBezTo>
                    <a:pt x="2677" y="3364"/>
                    <a:pt x="2677" y="3364"/>
                    <a:pt x="2677" y="3364"/>
                  </a:cubicBezTo>
                  <a:cubicBezTo>
                    <a:pt x="2677" y="3364"/>
                    <a:pt x="2906" y="3244"/>
                    <a:pt x="2913" y="3241"/>
                  </a:cubicBezTo>
                  <a:cubicBezTo>
                    <a:pt x="2921" y="3239"/>
                    <a:pt x="3008" y="3198"/>
                    <a:pt x="3027" y="3198"/>
                  </a:cubicBezTo>
                  <a:cubicBezTo>
                    <a:pt x="3044" y="3198"/>
                    <a:pt x="3191" y="3126"/>
                    <a:pt x="3213" y="3106"/>
                  </a:cubicBezTo>
                  <a:cubicBezTo>
                    <a:pt x="3237" y="3089"/>
                    <a:pt x="3544" y="2850"/>
                    <a:pt x="3544" y="2850"/>
                  </a:cubicBezTo>
                  <a:cubicBezTo>
                    <a:pt x="3452" y="3458"/>
                    <a:pt x="3452" y="3458"/>
                    <a:pt x="3452" y="3458"/>
                  </a:cubicBezTo>
                  <a:lnTo>
                    <a:pt x="3461" y="3471"/>
                  </a:lnTo>
                  <a:close/>
                </a:path>
              </a:pathLst>
            </a:custGeom>
            <a:gradFill rotWithShape="1">
              <a:gsLst>
                <a:gs pos="0">
                  <a:sysClr val="windowText" lastClr="000000"/>
                </a:gs>
                <a:gs pos="100000">
                  <a:sysClr val="windowText" lastClr="000000">
                    <a:gamma/>
                    <a:tint val="32157"/>
                    <a:invGamma/>
                  </a:sys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2786063" y="4087813"/>
              <a:ext cx="196850" cy="80963"/>
            </a:xfrm>
            <a:custGeom>
              <a:avLst/>
              <a:gdLst>
                <a:gd name="T0" fmla="*/ 0 w 128"/>
                <a:gd name="T1" fmla="*/ 0 h 54"/>
                <a:gd name="T2" fmla="*/ 2147483647 w 128"/>
                <a:gd name="T3" fmla="*/ 2147483647 h 54"/>
                <a:gd name="T4" fmla="*/ 2147483647 w 128"/>
                <a:gd name="T5" fmla="*/ 2147483647 h 54"/>
                <a:gd name="T6" fmla="*/ 2147483647 w 128"/>
                <a:gd name="T7" fmla="*/ 2147483647 h 54"/>
                <a:gd name="T8" fmla="*/ 0 w 128"/>
                <a:gd name="T9" fmla="*/ 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"/>
                <a:gd name="T16" fmla="*/ 0 h 54"/>
                <a:gd name="T17" fmla="*/ 128 w 12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" h="54">
                  <a:moveTo>
                    <a:pt x="0" y="0"/>
                  </a:moveTo>
                  <a:cubicBezTo>
                    <a:pt x="0" y="0"/>
                    <a:pt x="126" y="28"/>
                    <a:pt x="127" y="37"/>
                  </a:cubicBezTo>
                  <a:cubicBezTo>
                    <a:pt x="128" y="45"/>
                    <a:pt x="122" y="54"/>
                    <a:pt x="122" y="54"/>
                  </a:cubicBezTo>
                  <a:cubicBezTo>
                    <a:pt x="19" y="17"/>
                    <a:pt x="19" y="17"/>
                    <a:pt x="19" y="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</a:endParaRPr>
            </a:p>
          </p:txBody>
        </p:sp>
        <p:sp>
          <p:nvSpPr>
            <p:cNvPr id="19" name="Freeform 8"/>
            <p:cNvSpPr>
              <a:spLocks noEditPoints="1"/>
            </p:cNvSpPr>
            <p:nvPr/>
          </p:nvSpPr>
          <p:spPr bwMode="auto">
            <a:xfrm>
              <a:off x="754063" y="5013325"/>
              <a:ext cx="730250" cy="322263"/>
            </a:xfrm>
            <a:custGeom>
              <a:avLst/>
              <a:gdLst>
                <a:gd name="T0" fmla="*/ 2147483647 w 479"/>
                <a:gd name="T1" fmla="*/ 2147483647 h 211"/>
                <a:gd name="T2" fmla="*/ 2147483647 w 479"/>
                <a:gd name="T3" fmla="*/ 2147483647 h 211"/>
                <a:gd name="T4" fmla="*/ 2147483647 w 479"/>
                <a:gd name="T5" fmla="*/ 2147483647 h 211"/>
                <a:gd name="T6" fmla="*/ 2147483647 w 479"/>
                <a:gd name="T7" fmla="*/ 2147483647 h 211"/>
                <a:gd name="T8" fmla="*/ 2147483647 w 479"/>
                <a:gd name="T9" fmla="*/ 2147483647 h 211"/>
                <a:gd name="T10" fmla="*/ 2147483647 w 479"/>
                <a:gd name="T11" fmla="*/ 2147483647 h 211"/>
                <a:gd name="T12" fmla="*/ 2147483647 w 479"/>
                <a:gd name="T13" fmla="*/ 2147483647 h 211"/>
                <a:gd name="T14" fmla="*/ 2147483647 w 479"/>
                <a:gd name="T15" fmla="*/ 2147483647 h 211"/>
                <a:gd name="T16" fmla="*/ 2147483647 w 479"/>
                <a:gd name="T17" fmla="*/ 2147483647 h 211"/>
                <a:gd name="T18" fmla="*/ 2147483647 w 479"/>
                <a:gd name="T19" fmla="*/ 2147483647 h 211"/>
                <a:gd name="T20" fmla="*/ 2147483647 w 479"/>
                <a:gd name="T21" fmla="*/ 2147483647 h 211"/>
                <a:gd name="T22" fmla="*/ 2147483647 w 479"/>
                <a:gd name="T23" fmla="*/ 2147483647 h 211"/>
                <a:gd name="T24" fmla="*/ 2147483647 w 479"/>
                <a:gd name="T25" fmla="*/ 2147483647 h 211"/>
                <a:gd name="T26" fmla="*/ 2147483647 w 479"/>
                <a:gd name="T27" fmla="*/ 2147483647 h 211"/>
                <a:gd name="T28" fmla="*/ 2147483647 w 479"/>
                <a:gd name="T29" fmla="*/ 2147483647 h 211"/>
                <a:gd name="T30" fmla="*/ 2147483647 w 479"/>
                <a:gd name="T31" fmla="*/ 2147483647 h 21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79"/>
                <a:gd name="T49" fmla="*/ 0 h 211"/>
                <a:gd name="T50" fmla="*/ 479 w 479"/>
                <a:gd name="T51" fmla="*/ 211 h 21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79" h="211">
                  <a:moveTo>
                    <a:pt x="443" y="54"/>
                  </a:moveTo>
                  <a:cubicBezTo>
                    <a:pt x="356" y="0"/>
                    <a:pt x="266" y="4"/>
                    <a:pt x="266" y="4"/>
                  </a:cubicBezTo>
                  <a:cubicBezTo>
                    <a:pt x="266" y="4"/>
                    <a:pt x="56" y="0"/>
                    <a:pt x="19" y="96"/>
                  </a:cubicBezTo>
                  <a:cubicBezTo>
                    <a:pt x="0" y="147"/>
                    <a:pt x="90" y="183"/>
                    <a:pt x="99" y="187"/>
                  </a:cubicBezTo>
                  <a:cubicBezTo>
                    <a:pt x="108" y="190"/>
                    <a:pt x="196" y="211"/>
                    <a:pt x="227" y="207"/>
                  </a:cubicBezTo>
                  <a:cubicBezTo>
                    <a:pt x="259" y="207"/>
                    <a:pt x="321" y="203"/>
                    <a:pt x="366" y="189"/>
                  </a:cubicBezTo>
                  <a:cubicBezTo>
                    <a:pt x="411" y="174"/>
                    <a:pt x="447" y="153"/>
                    <a:pt x="460" y="131"/>
                  </a:cubicBezTo>
                  <a:cubicBezTo>
                    <a:pt x="474" y="109"/>
                    <a:pt x="479" y="85"/>
                    <a:pt x="443" y="54"/>
                  </a:cubicBezTo>
                  <a:close/>
                  <a:moveTo>
                    <a:pt x="357" y="104"/>
                  </a:moveTo>
                  <a:cubicBezTo>
                    <a:pt x="352" y="131"/>
                    <a:pt x="317" y="139"/>
                    <a:pt x="304" y="143"/>
                  </a:cubicBezTo>
                  <a:cubicBezTo>
                    <a:pt x="290" y="148"/>
                    <a:pt x="264" y="152"/>
                    <a:pt x="234" y="153"/>
                  </a:cubicBezTo>
                  <a:cubicBezTo>
                    <a:pt x="203" y="155"/>
                    <a:pt x="172" y="143"/>
                    <a:pt x="172" y="143"/>
                  </a:cubicBezTo>
                  <a:cubicBezTo>
                    <a:pt x="172" y="143"/>
                    <a:pt x="131" y="133"/>
                    <a:pt x="131" y="97"/>
                  </a:cubicBezTo>
                  <a:cubicBezTo>
                    <a:pt x="149" y="46"/>
                    <a:pt x="256" y="49"/>
                    <a:pt x="256" y="49"/>
                  </a:cubicBezTo>
                  <a:cubicBezTo>
                    <a:pt x="256" y="49"/>
                    <a:pt x="310" y="54"/>
                    <a:pt x="320" y="60"/>
                  </a:cubicBezTo>
                  <a:cubicBezTo>
                    <a:pt x="326" y="61"/>
                    <a:pt x="362" y="77"/>
                    <a:pt x="357" y="10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206375" y="4105275"/>
              <a:ext cx="1238250" cy="347663"/>
            </a:xfrm>
            <a:custGeom>
              <a:avLst/>
              <a:gdLst>
                <a:gd name="T0" fmla="*/ 0 w 881"/>
                <a:gd name="T1" fmla="*/ 163 h 247"/>
                <a:gd name="T2" fmla="*/ 458 w 881"/>
                <a:gd name="T3" fmla="*/ 0 h 247"/>
                <a:gd name="T4" fmla="*/ 881 w 881"/>
                <a:gd name="T5" fmla="*/ 58 h 247"/>
                <a:gd name="T6" fmla="*/ 430 w 881"/>
                <a:gd name="T7" fmla="*/ 247 h 247"/>
                <a:gd name="T8" fmla="*/ 0 w 881"/>
                <a:gd name="T9" fmla="*/ 163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1"/>
                <a:gd name="T16" fmla="*/ 0 h 247"/>
                <a:gd name="T17" fmla="*/ 881 w 881"/>
                <a:gd name="T18" fmla="*/ 247 h 2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1" h="247">
                  <a:moveTo>
                    <a:pt x="0" y="163"/>
                  </a:moveTo>
                  <a:lnTo>
                    <a:pt x="458" y="0"/>
                  </a:lnTo>
                  <a:lnTo>
                    <a:pt x="881" y="58"/>
                  </a:lnTo>
                  <a:lnTo>
                    <a:pt x="430" y="247"/>
                  </a:lnTo>
                  <a:lnTo>
                    <a:pt x="0" y="163"/>
                  </a:lnTo>
                  <a:close/>
                </a:path>
              </a:pathLst>
            </a:custGeom>
            <a:gradFill rotWithShape="1">
              <a:gsLst>
                <a:gs pos="0">
                  <a:srgbClr val="DCDCDC"/>
                </a:gs>
                <a:gs pos="50000">
                  <a:sysClr val="window" lastClr="FFFFFF"/>
                </a:gs>
                <a:gs pos="100000">
                  <a:srgbClr val="DCDCD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416300" y="5118100"/>
              <a:ext cx="3025775" cy="574675"/>
            </a:xfrm>
            <a:custGeom>
              <a:avLst/>
              <a:gdLst>
                <a:gd name="T0" fmla="*/ 6 w 1985"/>
                <a:gd name="T1" fmla="*/ 121 h 380"/>
                <a:gd name="T2" fmla="*/ 518 w 1985"/>
                <a:gd name="T3" fmla="*/ 35 h 380"/>
                <a:gd name="T4" fmla="*/ 701 w 1985"/>
                <a:gd name="T5" fmla="*/ 0 h 380"/>
                <a:gd name="T6" fmla="*/ 739 w 1985"/>
                <a:gd name="T7" fmla="*/ 24 h 380"/>
                <a:gd name="T8" fmla="*/ 897 w 1985"/>
                <a:gd name="T9" fmla="*/ 20 h 380"/>
                <a:gd name="T10" fmla="*/ 1008 w 1985"/>
                <a:gd name="T11" fmla="*/ 16 h 380"/>
                <a:gd name="T12" fmla="*/ 1028 w 1985"/>
                <a:gd name="T13" fmla="*/ 12 h 380"/>
                <a:gd name="T14" fmla="*/ 1084 w 1985"/>
                <a:gd name="T15" fmla="*/ 48 h 380"/>
                <a:gd name="T16" fmla="*/ 1140 w 1985"/>
                <a:gd name="T17" fmla="*/ 88 h 380"/>
                <a:gd name="T18" fmla="*/ 1193 w 1985"/>
                <a:gd name="T19" fmla="*/ 174 h 380"/>
                <a:gd name="T20" fmla="*/ 1221 w 1985"/>
                <a:gd name="T21" fmla="*/ 230 h 380"/>
                <a:gd name="T22" fmla="*/ 1241 w 1985"/>
                <a:gd name="T23" fmla="*/ 220 h 380"/>
                <a:gd name="T24" fmla="*/ 1246 w 1985"/>
                <a:gd name="T25" fmla="*/ 107 h 380"/>
                <a:gd name="T26" fmla="*/ 1300 w 1985"/>
                <a:gd name="T27" fmla="*/ 107 h 380"/>
                <a:gd name="T28" fmla="*/ 1441 w 1985"/>
                <a:gd name="T29" fmla="*/ 112 h 380"/>
                <a:gd name="T30" fmla="*/ 1553 w 1985"/>
                <a:gd name="T31" fmla="*/ 110 h 380"/>
                <a:gd name="T32" fmla="*/ 1589 w 1985"/>
                <a:gd name="T33" fmla="*/ 109 h 380"/>
                <a:gd name="T34" fmla="*/ 1739 w 1985"/>
                <a:gd name="T35" fmla="*/ 128 h 380"/>
                <a:gd name="T36" fmla="*/ 1894 w 1985"/>
                <a:gd name="T37" fmla="*/ 139 h 380"/>
                <a:gd name="T38" fmla="*/ 1985 w 1985"/>
                <a:gd name="T39" fmla="*/ 363 h 380"/>
                <a:gd name="T40" fmla="*/ 1974 w 1985"/>
                <a:gd name="T41" fmla="*/ 380 h 380"/>
                <a:gd name="T42" fmla="*/ 1314 w 1985"/>
                <a:gd name="T43" fmla="*/ 328 h 380"/>
                <a:gd name="T44" fmla="*/ 1239 w 1985"/>
                <a:gd name="T45" fmla="*/ 322 h 380"/>
                <a:gd name="T46" fmla="*/ 1234 w 1985"/>
                <a:gd name="T47" fmla="*/ 313 h 380"/>
                <a:gd name="T48" fmla="*/ 1181 w 1985"/>
                <a:gd name="T49" fmla="*/ 326 h 380"/>
                <a:gd name="T50" fmla="*/ 991 w 1985"/>
                <a:gd name="T51" fmla="*/ 337 h 380"/>
                <a:gd name="T52" fmla="*/ 923 w 1985"/>
                <a:gd name="T53" fmla="*/ 344 h 380"/>
                <a:gd name="T54" fmla="*/ 866 w 1985"/>
                <a:gd name="T55" fmla="*/ 348 h 380"/>
                <a:gd name="T56" fmla="*/ 672 w 1985"/>
                <a:gd name="T57" fmla="*/ 361 h 380"/>
                <a:gd name="T58" fmla="*/ 650 w 1985"/>
                <a:gd name="T59" fmla="*/ 274 h 380"/>
                <a:gd name="T60" fmla="*/ 646 w 1985"/>
                <a:gd name="T61" fmla="*/ 247 h 380"/>
                <a:gd name="T62" fmla="*/ 569 w 1985"/>
                <a:gd name="T63" fmla="*/ 269 h 380"/>
                <a:gd name="T64" fmla="*/ 258 w 1985"/>
                <a:gd name="T65" fmla="*/ 332 h 380"/>
                <a:gd name="T66" fmla="*/ 226 w 1985"/>
                <a:gd name="T67" fmla="*/ 339 h 380"/>
                <a:gd name="T68" fmla="*/ 179 w 1985"/>
                <a:gd name="T69" fmla="*/ 306 h 380"/>
                <a:gd name="T70" fmla="*/ 48 w 1985"/>
                <a:gd name="T71" fmla="*/ 193 h 380"/>
                <a:gd name="T72" fmla="*/ 13 w 1985"/>
                <a:gd name="T73" fmla="*/ 163 h 380"/>
                <a:gd name="T74" fmla="*/ 13 w 1985"/>
                <a:gd name="T75" fmla="*/ 157 h 380"/>
                <a:gd name="T76" fmla="*/ 9 w 1985"/>
                <a:gd name="T77" fmla="*/ 151 h 380"/>
                <a:gd name="T78" fmla="*/ 10 w 1985"/>
                <a:gd name="T79" fmla="*/ 146 h 380"/>
                <a:gd name="T80" fmla="*/ 0 w 1985"/>
                <a:gd name="T81" fmla="*/ 134 h 380"/>
                <a:gd name="T82" fmla="*/ 6 w 1985"/>
                <a:gd name="T83" fmla="*/ 121 h 38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985"/>
                <a:gd name="T127" fmla="*/ 0 h 380"/>
                <a:gd name="T128" fmla="*/ 1985 w 1985"/>
                <a:gd name="T129" fmla="*/ 380 h 38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985" h="380">
                  <a:moveTo>
                    <a:pt x="6" y="121"/>
                  </a:moveTo>
                  <a:cubicBezTo>
                    <a:pt x="518" y="35"/>
                    <a:pt x="518" y="35"/>
                    <a:pt x="518" y="35"/>
                  </a:cubicBezTo>
                  <a:cubicBezTo>
                    <a:pt x="701" y="0"/>
                    <a:pt x="701" y="0"/>
                    <a:pt x="701" y="0"/>
                  </a:cubicBezTo>
                  <a:cubicBezTo>
                    <a:pt x="739" y="24"/>
                    <a:pt x="739" y="24"/>
                    <a:pt x="739" y="24"/>
                  </a:cubicBezTo>
                  <a:cubicBezTo>
                    <a:pt x="739" y="24"/>
                    <a:pt x="881" y="22"/>
                    <a:pt x="897" y="20"/>
                  </a:cubicBezTo>
                  <a:cubicBezTo>
                    <a:pt x="913" y="18"/>
                    <a:pt x="1004" y="17"/>
                    <a:pt x="1008" y="16"/>
                  </a:cubicBezTo>
                  <a:cubicBezTo>
                    <a:pt x="1012" y="15"/>
                    <a:pt x="1028" y="12"/>
                    <a:pt x="1028" y="12"/>
                  </a:cubicBezTo>
                  <a:cubicBezTo>
                    <a:pt x="1028" y="12"/>
                    <a:pt x="1077" y="46"/>
                    <a:pt x="1084" y="48"/>
                  </a:cubicBezTo>
                  <a:cubicBezTo>
                    <a:pt x="1090" y="49"/>
                    <a:pt x="1136" y="83"/>
                    <a:pt x="1140" y="88"/>
                  </a:cubicBezTo>
                  <a:cubicBezTo>
                    <a:pt x="1145" y="92"/>
                    <a:pt x="1164" y="113"/>
                    <a:pt x="1193" y="174"/>
                  </a:cubicBezTo>
                  <a:cubicBezTo>
                    <a:pt x="1221" y="235"/>
                    <a:pt x="1221" y="230"/>
                    <a:pt x="1221" y="230"/>
                  </a:cubicBezTo>
                  <a:cubicBezTo>
                    <a:pt x="1241" y="220"/>
                    <a:pt x="1241" y="220"/>
                    <a:pt x="1241" y="220"/>
                  </a:cubicBezTo>
                  <a:cubicBezTo>
                    <a:pt x="1246" y="107"/>
                    <a:pt x="1246" y="107"/>
                    <a:pt x="1246" y="107"/>
                  </a:cubicBezTo>
                  <a:cubicBezTo>
                    <a:pt x="1246" y="107"/>
                    <a:pt x="1290" y="107"/>
                    <a:pt x="1300" y="107"/>
                  </a:cubicBezTo>
                  <a:cubicBezTo>
                    <a:pt x="1311" y="107"/>
                    <a:pt x="1435" y="112"/>
                    <a:pt x="1441" y="112"/>
                  </a:cubicBezTo>
                  <a:cubicBezTo>
                    <a:pt x="1447" y="112"/>
                    <a:pt x="1553" y="110"/>
                    <a:pt x="1553" y="110"/>
                  </a:cubicBezTo>
                  <a:cubicBezTo>
                    <a:pt x="1553" y="110"/>
                    <a:pt x="1573" y="90"/>
                    <a:pt x="1589" y="109"/>
                  </a:cubicBezTo>
                  <a:cubicBezTo>
                    <a:pt x="1621" y="118"/>
                    <a:pt x="1734" y="128"/>
                    <a:pt x="1739" y="128"/>
                  </a:cubicBezTo>
                  <a:cubicBezTo>
                    <a:pt x="1894" y="139"/>
                    <a:pt x="1894" y="139"/>
                    <a:pt x="1894" y="139"/>
                  </a:cubicBezTo>
                  <a:cubicBezTo>
                    <a:pt x="1985" y="363"/>
                    <a:pt x="1985" y="363"/>
                    <a:pt x="1985" y="363"/>
                  </a:cubicBezTo>
                  <a:cubicBezTo>
                    <a:pt x="1974" y="380"/>
                    <a:pt x="1974" y="380"/>
                    <a:pt x="1974" y="380"/>
                  </a:cubicBezTo>
                  <a:cubicBezTo>
                    <a:pt x="1974" y="380"/>
                    <a:pt x="1395" y="318"/>
                    <a:pt x="1314" y="328"/>
                  </a:cubicBezTo>
                  <a:cubicBezTo>
                    <a:pt x="1315" y="337"/>
                    <a:pt x="1246" y="325"/>
                    <a:pt x="1239" y="322"/>
                  </a:cubicBezTo>
                  <a:cubicBezTo>
                    <a:pt x="1232" y="320"/>
                    <a:pt x="1234" y="313"/>
                    <a:pt x="1234" y="313"/>
                  </a:cubicBezTo>
                  <a:cubicBezTo>
                    <a:pt x="1234" y="313"/>
                    <a:pt x="1192" y="325"/>
                    <a:pt x="1181" y="326"/>
                  </a:cubicBezTo>
                  <a:cubicBezTo>
                    <a:pt x="1171" y="327"/>
                    <a:pt x="1023" y="337"/>
                    <a:pt x="991" y="337"/>
                  </a:cubicBezTo>
                  <a:cubicBezTo>
                    <a:pt x="959" y="336"/>
                    <a:pt x="934" y="342"/>
                    <a:pt x="923" y="344"/>
                  </a:cubicBezTo>
                  <a:cubicBezTo>
                    <a:pt x="913" y="346"/>
                    <a:pt x="866" y="348"/>
                    <a:pt x="866" y="348"/>
                  </a:cubicBezTo>
                  <a:cubicBezTo>
                    <a:pt x="672" y="361"/>
                    <a:pt x="672" y="361"/>
                    <a:pt x="672" y="361"/>
                  </a:cubicBezTo>
                  <a:cubicBezTo>
                    <a:pt x="672" y="361"/>
                    <a:pt x="647" y="295"/>
                    <a:pt x="650" y="274"/>
                  </a:cubicBezTo>
                  <a:cubicBezTo>
                    <a:pt x="653" y="254"/>
                    <a:pt x="646" y="247"/>
                    <a:pt x="646" y="247"/>
                  </a:cubicBezTo>
                  <a:cubicBezTo>
                    <a:pt x="646" y="247"/>
                    <a:pt x="584" y="264"/>
                    <a:pt x="569" y="269"/>
                  </a:cubicBezTo>
                  <a:cubicBezTo>
                    <a:pt x="555" y="274"/>
                    <a:pt x="267" y="329"/>
                    <a:pt x="258" y="332"/>
                  </a:cubicBezTo>
                  <a:cubicBezTo>
                    <a:pt x="249" y="334"/>
                    <a:pt x="235" y="338"/>
                    <a:pt x="226" y="339"/>
                  </a:cubicBezTo>
                  <a:cubicBezTo>
                    <a:pt x="218" y="339"/>
                    <a:pt x="188" y="315"/>
                    <a:pt x="179" y="306"/>
                  </a:cubicBezTo>
                  <a:cubicBezTo>
                    <a:pt x="170" y="298"/>
                    <a:pt x="48" y="193"/>
                    <a:pt x="48" y="19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3" y="157"/>
                    <a:pt x="13" y="157"/>
                    <a:pt x="13" y="157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0" y="134"/>
                    <a:pt x="0" y="134"/>
                    <a:pt x="0" y="134"/>
                  </a:cubicBezTo>
                  <a:lnTo>
                    <a:pt x="6" y="121"/>
                  </a:lnTo>
                  <a:close/>
                </a:path>
              </a:pathLst>
            </a:custGeom>
            <a:gradFill rotWithShape="1">
              <a:gsLst>
                <a:gs pos="0">
                  <a:srgbClr val="DCDCDC"/>
                </a:gs>
                <a:gs pos="50000">
                  <a:sysClr val="window" lastClr="FFFFFF"/>
                </a:gs>
                <a:gs pos="100000">
                  <a:srgbClr val="DCDCD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0688" y="5035550"/>
              <a:ext cx="1757363" cy="665163"/>
            </a:xfrm>
            <a:custGeom>
              <a:avLst/>
              <a:gdLst>
                <a:gd name="T0" fmla="*/ 2147483647 w 1153"/>
                <a:gd name="T1" fmla="*/ 2147483647 h 435"/>
                <a:gd name="T2" fmla="*/ 0 w 1153"/>
                <a:gd name="T3" fmla="*/ 2147483647 h 435"/>
                <a:gd name="T4" fmla="*/ 2147483647 w 1153"/>
                <a:gd name="T5" fmla="*/ 2147483647 h 435"/>
                <a:gd name="T6" fmla="*/ 2147483647 w 1153"/>
                <a:gd name="T7" fmla="*/ 2147483647 h 435"/>
                <a:gd name="T8" fmla="*/ 2147483647 w 1153"/>
                <a:gd name="T9" fmla="*/ 2147483647 h 435"/>
                <a:gd name="T10" fmla="*/ 2147483647 w 1153"/>
                <a:gd name="T11" fmla="*/ 2147483647 h 435"/>
                <a:gd name="T12" fmla="*/ 2147483647 w 1153"/>
                <a:gd name="T13" fmla="*/ 2147483647 h 435"/>
                <a:gd name="T14" fmla="*/ 2147483647 w 1153"/>
                <a:gd name="T15" fmla="*/ 2147483647 h 435"/>
                <a:gd name="T16" fmla="*/ 2147483647 w 1153"/>
                <a:gd name="T17" fmla="*/ 2147483647 h 435"/>
                <a:gd name="T18" fmla="*/ 2147483647 w 1153"/>
                <a:gd name="T19" fmla="*/ 0 h 435"/>
                <a:gd name="T20" fmla="*/ 2147483647 w 1153"/>
                <a:gd name="T21" fmla="*/ 2147483647 h 435"/>
                <a:gd name="T22" fmla="*/ 2147483647 w 1153"/>
                <a:gd name="T23" fmla="*/ 2147483647 h 4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53"/>
                <a:gd name="T37" fmla="*/ 0 h 435"/>
                <a:gd name="T38" fmla="*/ 1153 w 1153"/>
                <a:gd name="T39" fmla="*/ 435 h 43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53" h="435">
                  <a:moveTo>
                    <a:pt x="838" y="9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86" y="432"/>
                    <a:pt x="86" y="432"/>
                    <a:pt x="86" y="432"/>
                  </a:cubicBezTo>
                  <a:cubicBezTo>
                    <a:pt x="86" y="432"/>
                    <a:pt x="117" y="435"/>
                    <a:pt x="120" y="435"/>
                  </a:cubicBezTo>
                  <a:cubicBezTo>
                    <a:pt x="123" y="435"/>
                    <a:pt x="258" y="416"/>
                    <a:pt x="258" y="416"/>
                  </a:cubicBezTo>
                  <a:cubicBezTo>
                    <a:pt x="1000" y="282"/>
                    <a:pt x="1000" y="282"/>
                    <a:pt x="1000" y="282"/>
                  </a:cubicBezTo>
                  <a:cubicBezTo>
                    <a:pt x="1153" y="254"/>
                    <a:pt x="1153" y="254"/>
                    <a:pt x="1153" y="254"/>
                  </a:cubicBezTo>
                  <a:cubicBezTo>
                    <a:pt x="1153" y="254"/>
                    <a:pt x="1142" y="264"/>
                    <a:pt x="1131" y="251"/>
                  </a:cubicBezTo>
                  <a:cubicBezTo>
                    <a:pt x="1121" y="237"/>
                    <a:pt x="978" y="72"/>
                    <a:pt x="978" y="72"/>
                  </a:cubicBezTo>
                  <a:cubicBezTo>
                    <a:pt x="933" y="0"/>
                    <a:pt x="933" y="0"/>
                    <a:pt x="933" y="0"/>
                  </a:cubicBezTo>
                  <a:cubicBezTo>
                    <a:pt x="838" y="7"/>
                    <a:pt x="838" y="7"/>
                    <a:pt x="838" y="7"/>
                  </a:cubicBezTo>
                  <a:lnTo>
                    <a:pt x="838" y="9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</a:endParaRPr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1809750" y="4732338"/>
              <a:ext cx="3025775" cy="577850"/>
            </a:xfrm>
            <a:custGeom>
              <a:avLst/>
              <a:gdLst>
                <a:gd name="T0" fmla="*/ 2147483647 w 1985"/>
                <a:gd name="T1" fmla="*/ 2147483647 h 380"/>
                <a:gd name="T2" fmla="*/ 2147483647 w 1985"/>
                <a:gd name="T3" fmla="*/ 2147483647 h 380"/>
                <a:gd name="T4" fmla="*/ 2147483647 w 1985"/>
                <a:gd name="T5" fmla="*/ 0 h 380"/>
                <a:gd name="T6" fmla="*/ 2147483647 w 1985"/>
                <a:gd name="T7" fmla="*/ 2147483647 h 380"/>
                <a:gd name="T8" fmla="*/ 2147483647 w 1985"/>
                <a:gd name="T9" fmla="*/ 2147483647 h 380"/>
                <a:gd name="T10" fmla="*/ 2147483647 w 1985"/>
                <a:gd name="T11" fmla="*/ 2147483647 h 380"/>
                <a:gd name="T12" fmla="*/ 2147483647 w 1985"/>
                <a:gd name="T13" fmla="*/ 2147483647 h 380"/>
                <a:gd name="T14" fmla="*/ 2147483647 w 1985"/>
                <a:gd name="T15" fmla="*/ 2147483647 h 380"/>
                <a:gd name="T16" fmla="*/ 2147483647 w 1985"/>
                <a:gd name="T17" fmla="*/ 2147483647 h 380"/>
                <a:gd name="T18" fmla="*/ 2147483647 w 1985"/>
                <a:gd name="T19" fmla="*/ 2147483647 h 380"/>
                <a:gd name="T20" fmla="*/ 2147483647 w 1985"/>
                <a:gd name="T21" fmla="*/ 2147483647 h 380"/>
                <a:gd name="T22" fmla="*/ 2147483647 w 1985"/>
                <a:gd name="T23" fmla="*/ 2147483647 h 380"/>
                <a:gd name="T24" fmla="*/ 2147483647 w 1985"/>
                <a:gd name="T25" fmla="*/ 2147483647 h 380"/>
                <a:gd name="T26" fmla="*/ 2147483647 w 1985"/>
                <a:gd name="T27" fmla="*/ 2147483647 h 380"/>
                <a:gd name="T28" fmla="*/ 2147483647 w 1985"/>
                <a:gd name="T29" fmla="*/ 2147483647 h 380"/>
                <a:gd name="T30" fmla="*/ 2147483647 w 1985"/>
                <a:gd name="T31" fmla="*/ 2147483647 h 380"/>
                <a:gd name="T32" fmla="*/ 2147483647 w 1985"/>
                <a:gd name="T33" fmla="*/ 2147483647 h 380"/>
                <a:gd name="T34" fmla="*/ 2147483647 w 1985"/>
                <a:gd name="T35" fmla="*/ 2147483647 h 380"/>
                <a:gd name="T36" fmla="*/ 2147483647 w 1985"/>
                <a:gd name="T37" fmla="*/ 2147483647 h 380"/>
                <a:gd name="T38" fmla="*/ 2147483647 w 1985"/>
                <a:gd name="T39" fmla="*/ 2147483647 h 380"/>
                <a:gd name="T40" fmla="*/ 2147483647 w 1985"/>
                <a:gd name="T41" fmla="*/ 2147483647 h 380"/>
                <a:gd name="T42" fmla="*/ 2147483647 w 1985"/>
                <a:gd name="T43" fmla="*/ 2147483647 h 380"/>
                <a:gd name="T44" fmla="*/ 2147483647 w 1985"/>
                <a:gd name="T45" fmla="*/ 2147483647 h 380"/>
                <a:gd name="T46" fmla="*/ 2147483647 w 1985"/>
                <a:gd name="T47" fmla="*/ 2147483647 h 380"/>
                <a:gd name="T48" fmla="*/ 2147483647 w 1985"/>
                <a:gd name="T49" fmla="*/ 2147483647 h 380"/>
                <a:gd name="T50" fmla="*/ 2147483647 w 1985"/>
                <a:gd name="T51" fmla="*/ 2147483647 h 380"/>
                <a:gd name="T52" fmla="*/ 2147483647 w 1985"/>
                <a:gd name="T53" fmla="*/ 2147483647 h 380"/>
                <a:gd name="T54" fmla="*/ 2147483647 w 1985"/>
                <a:gd name="T55" fmla="*/ 2147483647 h 380"/>
                <a:gd name="T56" fmla="*/ 2147483647 w 1985"/>
                <a:gd name="T57" fmla="*/ 2147483647 h 380"/>
                <a:gd name="T58" fmla="*/ 2147483647 w 1985"/>
                <a:gd name="T59" fmla="*/ 2147483647 h 380"/>
                <a:gd name="T60" fmla="*/ 2147483647 w 1985"/>
                <a:gd name="T61" fmla="*/ 2147483647 h 380"/>
                <a:gd name="T62" fmla="*/ 2147483647 w 1985"/>
                <a:gd name="T63" fmla="*/ 2147483647 h 380"/>
                <a:gd name="T64" fmla="*/ 2147483647 w 1985"/>
                <a:gd name="T65" fmla="*/ 2147483647 h 380"/>
                <a:gd name="T66" fmla="*/ 2147483647 w 1985"/>
                <a:gd name="T67" fmla="*/ 2147483647 h 380"/>
                <a:gd name="T68" fmla="*/ 2147483647 w 1985"/>
                <a:gd name="T69" fmla="*/ 2147483647 h 380"/>
                <a:gd name="T70" fmla="*/ 2147483647 w 1985"/>
                <a:gd name="T71" fmla="*/ 2147483647 h 380"/>
                <a:gd name="T72" fmla="*/ 2147483647 w 1985"/>
                <a:gd name="T73" fmla="*/ 2147483647 h 380"/>
                <a:gd name="T74" fmla="*/ 2147483647 w 1985"/>
                <a:gd name="T75" fmla="*/ 2147483647 h 380"/>
                <a:gd name="T76" fmla="*/ 2147483647 w 1985"/>
                <a:gd name="T77" fmla="*/ 2147483647 h 380"/>
                <a:gd name="T78" fmla="*/ 2147483647 w 1985"/>
                <a:gd name="T79" fmla="*/ 2147483647 h 380"/>
                <a:gd name="T80" fmla="*/ 0 w 1985"/>
                <a:gd name="T81" fmla="*/ 2147483647 h 380"/>
                <a:gd name="T82" fmla="*/ 2147483647 w 1985"/>
                <a:gd name="T83" fmla="*/ 2147483647 h 38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985"/>
                <a:gd name="T127" fmla="*/ 0 h 380"/>
                <a:gd name="T128" fmla="*/ 1985 w 1985"/>
                <a:gd name="T129" fmla="*/ 380 h 38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985" h="380">
                  <a:moveTo>
                    <a:pt x="6" y="121"/>
                  </a:moveTo>
                  <a:cubicBezTo>
                    <a:pt x="518" y="35"/>
                    <a:pt x="518" y="35"/>
                    <a:pt x="518" y="35"/>
                  </a:cubicBezTo>
                  <a:cubicBezTo>
                    <a:pt x="701" y="0"/>
                    <a:pt x="701" y="0"/>
                    <a:pt x="701" y="0"/>
                  </a:cubicBezTo>
                  <a:cubicBezTo>
                    <a:pt x="739" y="24"/>
                    <a:pt x="739" y="24"/>
                    <a:pt x="739" y="24"/>
                  </a:cubicBezTo>
                  <a:cubicBezTo>
                    <a:pt x="739" y="24"/>
                    <a:pt x="881" y="22"/>
                    <a:pt x="897" y="20"/>
                  </a:cubicBezTo>
                  <a:cubicBezTo>
                    <a:pt x="913" y="18"/>
                    <a:pt x="1004" y="17"/>
                    <a:pt x="1008" y="16"/>
                  </a:cubicBezTo>
                  <a:cubicBezTo>
                    <a:pt x="1012" y="15"/>
                    <a:pt x="1028" y="12"/>
                    <a:pt x="1028" y="12"/>
                  </a:cubicBezTo>
                  <a:cubicBezTo>
                    <a:pt x="1028" y="12"/>
                    <a:pt x="1077" y="46"/>
                    <a:pt x="1084" y="48"/>
                  </a:cubicBezTo>
                  <a:cubicBezTo>
                    <a:pt x="1090" y="49"/>
                    <a:pt x="1136" y="83"/>
                    <a:pt x="1140" y="88"/>
                  </a:cubicBezTo>
                  <a:cubicBezTo>
                    <a:pt x="1145" y="92"/>
                    <a:pt x="1164" y="113"/>
                    <a:pt x="1193" y="174"/>
                  </a:cubicBezTo>
                  <a:cubicBezTo>
                    <a:pt x="1221" y="235"/>
                    <a:pt x="1221" y="230"/>
                    <a:pt x="1221" y="230"/>
                  </a:cubicBezTo>
                  <a:cubicBezTo>
                    <a:pt x="1241" y="220"/>
                    <a:pt x="1241" y="220"/>
                    <a:pt x="1241" y="220"/>
                  </a:cubicBezTo>
                  <a:cubicBezTo>
                    <a:pt x="1246" y="107"/>
                    <a:pt x="1246" y="107"/>
                    <a:pt x="1246" y="107"/>
                  </a:cubicBezTo>
                  <a:cubicBezTo>
                    <a:pt x="1246" y="107"/>
                    <a:pt x="1290" y="107"/>
                    <a:pt x="1300" y="107"/>
                  </a:cubicBezTo>
                  <a:cubicBezTo>
                    <a:pt x="1311" y="107"/>
                    <a:pt x="1435" y="112"/>
                    <a:pt x="1441" y="112"/>
                  </a:cubicBezTo>
                  <a:cubicBezTo>
                    <a:pt x="1447" y="112"/>
                    <a:pt x="1553" y="110"/>
                    <a:pt x="1553" y="110"/>
                  </a:cubicBezTo>
                  <a:cubicBezTo>
                    <a:pt x="1553" y="110"/>
                    <a:pt x="1573" y="90"/>
                    <a:pt x="1589" y="109"/>
                  </a:cubicBezTo>
                  <a:cubicBezTo>
                    <a:pt x="1621" y="118"/>
                    <a:pt x="1734" y="128"/>
                    <a:pt x="1739" y="128"/>
                  </a:cubicBezTo>
                  <a:cubicBezTo>
                    <a:pt x="1894" y="139"/>
                    <a:pt x="1894" y="139"/>
                    <a:pt x="1894" y="139"/>
                  </a:cubicBezTo>
                  <a:cubicBezTo>
                    <a:pt x="1985" y="363"/>
                    <a:pt x="1985" y="363"/>
                    <a:pt x="1985" y="363"/>
                  </a:cubicBezTo>
                  <a:cubicBezTo>
                    <a:pt x="1974" y="380"/>
                    <a:pt x="1974" y="380"/>
                    <a:pt x="1974" y="380"/>
                  </a:cubicBezTo>
                  <a:cubicBezTo>
                    <a:pt x="1974" y="380"/>
                    <a:pt x="1395" y="318"/>
                    <a:pt x="1314" y="328"/>
                  </a:cubicBezTo>
                  <a:cubicBezTo>
                    <a:pt x="1315" y="337"/>
                    <a:pt x="1246" y="325"/>
                    <a:pt x="1239" y="322"/>
                  </a:cubicBezTo>
                  <a:cubicBezTo>
                    <a:pt x="1232" y="320"/>
                    <a:pt x="1234" y="313"/>
                    <a:pt x="1234" y="313"/>
                  </a:cubicBezTo>
                  <a:cubicBezTo>
                    <a:pt x="1234" y="313"/>
                    <a:pt x="1192" y="325"/>
                    <a:pt x="1181" y="326"/>
                  </a:cubicBezTo>
                  <a:cubicBezTo>
                    <a:pt x="1171" y="327"/>
                    <a:pt x="1023" y="337"/>
                    <a:pt x="991" y="337"/>
                  </a:cubicBezTo>
                  <a:cubicBezTo>
                    <a:pt x="959" y="336"/>
                    <a:pt x="934" y="342"/>
                    <a:pt x="923" y="344"/>
                  </a:cubicBezTo>
                  <a:cubicBezTo>
                    <a:pt x="913" y="346"/>
                    <a:pt x="866" y="348"/>
                    <a:pt x="866" y="348"/>
                  </a:cubicBezTo>
                  <a:cubicBezTo>
                    <a:pt x="672" y="361"/>
                    <a:pt x="672" y="361"/>
                    <a:pt x="672" y="361"/>
                  </a:cubicBezTo>
                  <a:cubicBezTo>
                    <a:pt x="672" y="361"/>
                    <a:pt x="647" y="295"/>
                    <a:pt x="650" y="274"/>
                  </a:cubicBezTo>
                  <a:cubicBezTo>
                    <a:pt x="653" y="254"/>
                    <a:pt x="646" y="247"/>
                    <a:pt x="646" y="247"/>
                  </a:cubicBezTo>
                  <a:cubicBezTo>
                    <a:pt x="646" y="247"/>
                    <a:pt x="584" y="264"/>
                    <a:pt x="569" y="269"/>
                  </a:cubicBezTo>
                  <a:cubicBezTo>
                    <a:pt x="555" y="274"/>
                    <a:pt x="267" y="329"/>
                    <a:pt x="258" y="332"/>
                  </a:cubicBezTo>
                  <a:cubicBezTo>
                    <a:pt x="249" y="334"/>
                    <a:pt x="235" y="338"/>
                    <a:pt x="226" y="339"/>
                  </a:cubicBezTo>
                  <a:cubicBezTo>
                    <a:pt x="218" y="339"/>
                    <a:pt x="188" y="315"/>
                    <a:pt x="179" y="306"/>
                  </a:cubicBezTo>
                  <a:cubicBezTo>
                    <a:pt x="170" y="298"/>
                    <a:pt x="48" y="193"/>
                    <a:pt x="48" y="19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3" y="157"/>
                    <a:pt x="13" y="157"/>
                    <a:pt x="13" y="157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0" y="134"/>
                    <a:pt x="0" y="134"/>
                    <a:pt x="0" y="134"/>
                  </a:cubicBezTo>
                  <a:lnTo>
                    <a:pt x="6" y="121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</a:endParaRPr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1439863" y="4818063"/>
              <a:ext cx="433388" cy="211138"/>
            </a:xfrm>
            <a:custGeom>
              <a:avLst/>
              <a:gdLst>
                <a:gd name="T0" fmla="*/ 2147483647 w 283"/>
                <a:gd name="T1" fmla="*/ 2147483647 h 139"/>
                <a:gd name="T2" fmla="*/ 2147483647 w 283"/>
                <a:gd name="T3" fmla="*/ 2147483647 h 139"/>
                <a:gd name="T4" fmla="*/ 2147483647 w 283"/>
                <a:gd name="T5" fmla="*/ 0 h 139"/>
                <a:gd name="T6" fmla="*/ 2147483647 w 283"/>
                <a:gd name="T7" fmla="*/ 2147483647 h 139"/>
                <a:gd name="T8" fmla="*/ 0 w 283"/>
                <a:gd name="T9" fmla="*/ 2147483647 h 139"/>
                <a:gd name="T10" fmla="*/ 2147483647 w 283"/>
                <a:gd name="T11" fmla="*/ 2147483647 h 139"/>
                <a:gd name="T12" fmla="*/ 2147483647 w 283"/>
                <a:gd name="T13" fmla="*/ 2147483647 h 139"/>
                <a:gd name="T14" fmla="*/ 2147483647 w 283"/>
                <a:gd name="T15" fmla="*/ 2147483647 h 139"/>
                <a:gd name="T16" fmla="*/ 2147483647 w 283"/>
                <a:gd name="T17" fmla="*/ 2147483647 h 139"/>
                <a:gd name="T18" fmla="*/ 2147483647 w 283"/>
                <a:gd name="T19" fmla="*/ 2147483647 h 139"/>
                <a:gd name="T20" fmla="*/ 2147483647 w 283"/>
                <a:gd name="T21" fmla="*/ 2147483647 h 139"/>
                <a:gd name="T22" fmla="*/ 2147483647 w 283"/>
                <a:gd name="T23" fmla="*/ 2147483647 h 139"/>
                <a:gd name="T24" fmla="*/ 2147483647 w 283"/>
                <a:gd name="T25" fmla="*/ 2147483647 h 139"/>
                <a:gd name="T26" fmla="*/ 2147483647 w 283"/>
                <a:gd name="T27" fmla="*/ 2147483647 h 139"/>
                <a:gd name="T28" fmla="*/ 2147483647 w 283"/>
                <a:gd name="T29" fmla="*/ 2147483647 h 1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3"/>
                <a:gd name="T46" fmla="*/ 0 h 139"/>
                <a:gd name="T47" fmla="*/ 283 w 283"/>
                <a:gd name="T48" fmla="*/ 139 h 1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3" h="139">
                  <a:moveTo>
                    <a:pt x="241" y="25"/>
                  </a:moveTo>
                  <a:cubicBezTo>
                    <a:pt x="159" y="3"/>
                    <a:pt x="159" y="3"/>
                    <a:pt x="159" y="3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134" y="139"/>
                    <a:pt x="139" y="139"/>
                  </a:cubicBezTo>
                  <a:cubicBezTo>
                    <a:pt x="144" y="139"/>
                    <a:pt x="200" y="103"/>
                    <a:pt x="200" y="103"/>
                  </a:cubicBezTo>
                  <a:cubicBezTo>
                    <a:pt x="280" y="49"/>
                    <a:pt x="280" y="49"/>
                    <a:pt x="280" y="49"/>
                  </a:cubicBezTo>
                  <a:cubicBezTo>
                    <a:pt x="283" y="42"/>
                    <a:pt x="283" y="42"/>
                    <a:pt x="283" y="42"/>
                  </a:cubicBezTo>
                  <a:lnTo>
                    <a:pt x="241" y="25"/>
                  </a:lnTo>
                  <a:close/>
                  <a:moveTo>
                    <a:pt x="152" y="99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165" y="90"/>
                    <a:pt x="165" y="90"/>
                    <a:pt x="165" y="90"/>
                  </a:cubicBezTo>
                  <a:lnTo>
                    <a:pt x="152" y="99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7939" y="1693810"/>
              <a:ext cx="5617027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感谢！</a:t>
              </a:r>
              <a:endPara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  <a:p>
              <a:pPr marL="0" marR="0" lvl="0" indent="0" algn="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marL="0" marR="0" lvl="0" indent="0" algn="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marL="0" marR="0" lvl="0" indent="0" algn="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深圳天源迪科信息技术股份有限公司</a:t>
              </a: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2016</a:t>
              </a:r>
              <a:r>
                <a:rPr lang="zh-CN" altLang="en-US" sz="2000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2000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r>
                <a:rPr lang="zh-CN" altLang="en-US" sz="2000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月</a:t>
              </a:r>
              <a:endParaRPr lang="zh-CN" altLang="en-US" sz="20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marR="0" lvl="0" indent="0" algn="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069583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标题 1"/>
          <p:cNvSpPr>
            <a:spLocks noGrp="1"/>
          </p:cNvSpPr>
          <p:nvPr>
            <p:ph type="title" idx="4294967295"/>
          </p:nvPr>
        </p:nvSpPr>
        <p:spPr>
          <a:xfrm>
            <a:off x="-1" y="163512"/>
            <a:ext cx="8969187" cy="764535"/>
          </a:xfrm>
          <a:prstGeom prst="rect">
            <a:avLst/>
          </a:prstGeom>
        </p:spPr>
        <p:txBody>
          <a:bodyPr anchor="ctr"/>
          <a:lstStyle/>
          <a:p>
            <a:r>
              <a:rPr lang="en-US" altLang="zh-CN" sz="24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Oracle </a:t>
            </a:r>
            <a:r>
              <a:rPr lang="zh-CN" altLang="en-US" sz="24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常用解析函数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375313" y="1043674"/>
            <a:ext cx="857761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：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Lag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和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Lead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分析函数可以在同一次查询中取出同一字段的前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N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行的数据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(Lag)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和后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N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行的数据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(Lead)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作为独立的列。</a:t>
            </a:r>
          </a:p>
          <a:p>
            <a:pPr algn="just"/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这种操作可以代替表的自联接，并且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LAG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和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LEAD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有更高的效率。</a:t>
            </a: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/*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语法*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/</a:t>
            </a:r>
            <a:endParaRPr lang="zh-CN" altLang="en-US" sz="20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lag(</a:t>
            </a:r>
            <a:r>
              <a:rPr lang="en-US" altLang="zh-CN" sz="20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exp_str,offset,defval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) over()</a:t>
            </a: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Lead(</a:t>
            </a:r>
            <a:r>
              <a:rPr lang="en-US" altLang="zh-CN" sz="20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exp_str,offset,defval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) over()</a:t>
            </a: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--</a:t>
            </a:r>
            <a:r>
              <a:rPr lang="en-US" altLang="zh-CN" sz="20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exp_str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要取的列</a:t>
            </a: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--offset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取偏移后的第几行数据</a:t>
            </a: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--</a:t>
            </a:r>
            <a:r>
              <a:rPr lang="en-US" altLang="zh-CN" sz="20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defval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: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没有符合条件的默认值</a:t>
            </a:r>
            <a:endParaRPr lang="en-US" altLang="zh-CN" sz="20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endParaRPr lang="en-US" altLang="zh-CN" sz="18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endParaRPr lang="en-US" altLang="zh-CN" sz="18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endParaRPr lang="zh-CN" altLang="en-US" sz="18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endParaRPr lang="en-US" altLang="zh-CN" sz="18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endParaRPr lang="en-US" altLang="zh-CN" sz="18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endParaRPr lang="zh-CN" altLang="en-US" sz="18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61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标题 1"/>
          <p:cNvSpPr>
            <a:spLocks noGrp="1"/>
          </p:cNvSpPr>
          <p:nvPr>
            <p:ph type="title" idx="4294967295"/>
          </p:nvPr>
        </p:nvSpPr>
        <p:spPr>
          <a:xfrm>
            <a:off x="-1" y="163512"/>
            <a:ext cx="8969187" cy="764535"/>
          </a:xfrm>
          <a:prstGeom prst="rect">
            <a:avLst/>
          </a:prstGeom>
        </p:spPr>
        <p:txBody>
          <a:bodyPr anchor="ctr"/>
          <a:lstStyle/>
          <a:p>
            <a:r>
              <a:rPr lang="en-US" altLang="zh-CN" sz="24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Oracle </a:t>
            </a:r>
            <a:r>
              <a:rPr lang="zh-CN" altLang="en-US" sz="24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常用解析函数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177419" y="1055513"/>
            <a:ext cx="87755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Oracle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中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start with...connect by prior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子句用法 </a:t>
            </a: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connect by 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是结构化查询中用到的，其基本语法是： </a:t>
            </a: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select ... from </a:t>
            </a:r>
            <a:r>
              <a:rPr lang="en-US" altLang="zh-CN" sz="20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tablename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start with 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条件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 </a:t>
            </a: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connect by 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条件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 </a:t>
            </a: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where 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条件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3;</a:t>
            </a:r>
          </a:p>
          <a:p>
            <a:pPr algn="just"/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条件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 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是根结点的限定语句，当然可以放宽限定条件，以取得多个根结点，实际就是多棵树。 </a:t>
            </a:r>
          </a:p>
          <a:p>
            <a:pPr algn="just"/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条件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 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是连接条件，其中用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PRIOR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表示上一条记录，比如 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CONNECT BY PRIOR </a:t>
            </a:r>
            <a:r>
              <a:rPr lang="en-US" altLang="zh-CN" sz="20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org_id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= </a:t>
            </a:r>
            <a:r>
              <a:rPr lang="en-US" altLang="zh-CN" sz="20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parent_id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就是说上一条记录的</a:t>
            </a:r>
            <a:r>
              <a:rPr lang="en-US" altLang="zh-CN" sz="20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org_id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是本条记录的</a:t>
            </a:r>
            <a:r>
              <a:rPr lang="en-US" altLang="zh-CN" sz="20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parent_id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，即本记录的父亲是上一条记录。 </a:t>
            </a:r>
          </a:p>
          <a:p>
            <a:pPr algn="just"/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条件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3 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是过滤条件，用于对返回的所有记录进行过滤。</a:t>
            </a:r>
            <a:endParaRPr lang="en-US" altLang="zh-CN" sz="20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4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．使用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LEVEL</a:t>
            </a:r>
          </a:p>
          <a:p>
            <a:pPr algn="just"/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在具有树结构的表中，每一行数据都是树结构中的一个节点，由于节点所处的层次位置不同，所以每行记录都可以有一个层号</a:t>
            </a:r>
            <a:endParaRPr lang="en-US" altLang="zh-CN" sz="20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61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标题 1"/>
          <p:cNvSpPr>
            <a:spLocks noGrp="1"/>
          </p:cNvSpPr>
          <p:nvPr>
            <p:ph type="title" idx="4294967295"/>
          </p:nvPr>
        </p:nvSpPr>
        <p:spPr>
          <a:xfrm>
            <a:off x="-1" y="163512"/>
            <a:ext cx="8969187" cy="764535"/>
          </a:xfrm>
          <a:prstGeom prst="rect">
            <a:avLst/>
          </a:prstGeom>
        </p:spPr>
        <p:txBody>
          <a:bodyPr anchor="ctr"/>
          <a:lstStyle/>
          <a:p>
            <a:r>
              <a:rPr lang="en-US" altLang="zh-CN" sz="24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Oracle </a:t>
            </a:r>
            <a:r>
              <a:rPr lang="zh-CN" altLang="en-US" sz="24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常用解析函数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177419" y="1055513"/>
            <a:ext cx="8775511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实例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: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行转列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SELECT LEV2_CELL_ID,</a:t>
            </a: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   LTRIM(MAX(SYS_CONNECT_BY_PATH(CELL_ID, '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'))</a:t>
            </a: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         KEEP(DENSE_RANK LAST ORDER BY CURR),</a:t>
            </a: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         ',') AS USED_FUNC_PRODUCT</a:t>
            </a: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FROM (SELECT LEV2_CELL_ID,</a:t>
            </a: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           CELL_ID,</a:t>
            </a: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           ROW_NUMBER() OVER(PARTITION BY LEV2_CELL_ID ORDER BY CELL_ID) AS CURR,</a:t>
            </a: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           ROW_NUMBER() OVER(PARTITION BY LEV2_CELL_ID ORDER BY CELL_ID) - 1 AS PREV</a:t>
            </a: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      FROM PUB.TPDIM_A_CELL_INFO)</a:t>
            </a: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START WITH CURR = '1'</a:t>
            </a: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CONNECT BY PRIOR CURR = PREV</a:t>
            </a: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   AND LEV2_CELL_ID = PRIOR LEV2_CELL_ID</a:t>
            </a: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GROUP BY LEV2_CELL_ID</a:t>
            </a:r>
            <a:endParaRPr lang="zh-CN" altLang="en-US" sz="20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61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标题 1"/>
          <p:cNvSpPr>
            <a:spLocks noGrp="1"/>
          </p:cNvSpPr>
          <p:nvPr>
            <p:ph type="title" idx="4294967295"/>
          </p:nvPr>
        </p:nvSpPr>
        <p:spPr>
          <a:xfrm>
            <a:off x="-1" y="163512"/>
            <a:ext cx="8969187" cy="764535"/>
          </a:xfrm>
          <a:prstGeom prst="rect">
            <a:avLst/>
          </a:prstGeom>
        </p:spPr>
        <p:txBody>
          <a:bodyPr anchor="ctr"/>
          <a:lstStyle/>
          <a:p>
            <a:r>
              <a:rPr lang="en-US" altLang="zh-CN" sz="24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Oracle </a:t>
            </a:r>
            <a:r>
              <a:rPr lang="zh-CN" altLang="en-US" sz="24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常用解析函数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177419" y="1055513"/>
            <a:ext cx="877551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行转列：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LISTAGG(XXX,XXX) WITHIN GROUP( ORDER BY XXX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</a:t>
            </a:r>
            <a:endParaRPr lang="en-US" altLang="zh-CN" sz="20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algn="just"/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列转行：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algn="just"/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CONNECT BY LEVEL</a:t>
            </a:r>
          </a:p>
          <a:p>
            <a:r>
              <a:rPr lang="zh-CN" altLang="en-US" sz="1800" dirty="0" smtClean="0">
                <a:solidFill>
                  <a:srgbClr val="FF0000"/>
                </a:solidFill>
              </a:rPr>
              <a:t>实例</a:t>
            </a:r>
            <a:r>
              <a:rPr lang="en-US" altLang="zh-CN" sz="1800" dirty="0" smtClean="0">
                <a:solidFill>
                  <a:srgbClr val="FF0000"/>
                </a:solidFill>
              </a:rPr>
              <a:t>1</a:t>
            </a:r>
            <a:r>
              <a:rPr lang="zh-CN" altLang="en-US" sz="1800" dirty="0" smtClean="0">
                <a:solidFill>
                  <a:srgbClr val="FF0000"/>
                </a:solidFill>
              </a:rPr>
              <a:t>：</a:t>
            </a:r>
            <a:r>
              <a:rPr lang="en-US" altLang="zh-CN" sz="1800" i="1" dirty="0" smtClean="0">
                <a:solidFill>
                  <a:srgbClr val="FF0000"/>
                </a:solidFill>
              </a:rPr>
              <a:t>-----</a:t>
            </a:r>
            <a:r>
              <a:rPr lang="zh-CN" altLang="en-US" sz="1800" i="1" dirty="0" smtClean="0">
                <a:solidFill>
                  <a:srgbClr val="FF0000"/>
                </a:solidFill>
              </a:rPr>
              <a:t>行转列</a:t>
            </a:r>
          </a:p>
          <a:p>
            <a:pPr algn="just"/>
            <a:r>
              <a:rPr lang="en-US" altLang="zh-CN" sz="18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SELECT TARGET_CD, UP_TARGET_CD, TARGET_NAME </a:t>
            </a:r>
          </a:p>
          <a:p>
            <a:pPr algn="just"/>
            <a:r>
              <a:rPr lang="en-US" altLang="zh-CN" sz="18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LISTAGG(TARGET_CD||':'||TARGET_NAME,'|') WITHIN GROUP (ORDER BY A.SHOW_ORDER)  CONNECT_NAME</a:t>
            </a:r>
          </a:p>
          <a:p>
            <a:pPr algn="just"/>
            <a:r>
              <a:rPr lang="en-US" altLang="zh-CN" sz="18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FROM PU_META.TPDIM_CTGRP_RPT_TARGET_2016</a:t>
            </a:r>
          </a:p>
          <a:p>
            <a:pPr algn="just"/>
            <a:r>
              <a:rPr lang="en-US" altLang="zh-CN" sz="18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WHERE  RPT_ID = 'FINA'</a:t>
            </a:r>
          </a:p>
          <a:p>
            <a:pPr algn="just"/>
            <a:r>
              <a:rPr lang="en-US" altLang="zh-CN" sz="18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GROUP BY UP_TARGET_CD</a:t>
            </a:r>
          </a:p>
          <a:p>
            <a:pPr algn="just"/>
            <a:r>
              <a:rPr lang="zh-CN" altLang="en-US" sz="18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lang="en-US" altLang="zh-CN" sz="18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;</a:t>
            </a:r>
          </a:p>
          <a:p>
            <a:pPr algn="just"/>
            <a:r>
              <a:rPr lang="en-US" altLang="zh-CN" sz="18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SELECT TARGET_CD,</a:t>
            </a:r>
          </a:p>
          <a:p>
            <a:pPr algn="just"/>
            <a:r>
              <a:rPr lang="en-US" altLang="zh-CN" sz="18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   UP_TARGET_CD,</a:t>
            </a:r>
          </a:p>
          <a:p>
            <a:pPr algn="just"/>
            <a:r>
              <a:rPr lang="en-US" altLang="zh-CN" sz="18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   TARGET_NAME,</a:t>
            </a:r>
          </a:p>
          <a:p>
            <a:pPr algn="just"/>
            <a:r>
              <a:rPr lang="en-US" altLang="zh-CN" sz="18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   LISTAGG(TARGET_CD || ':' || TARGET_NAME, '|') WITHIN GROUP(ORDER BY A.SHOW_ORDER) OVER(PARTITION BY A.UP_TARGET_CD) CONNECT_NAME</a:t>
            </a:r>
          </a:p>
          <a:p>
            <a:pPr algn="just"/>
            <a:r>
              <a:rPr lang="en-US" altLang="zh-CN" sz="18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FROM PU_META.TPDIM_CTGRP_RPT_TARGET_2016 A</a:t>
            </a:r>
          </a:p>
          <a:p>
            <a:pPr algn="just"/>
            <a:r>
              <a:rPr lang="en-US" altLang="zh-CN" sz="18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WHERE RPT_ID = 'FINA'</a:t>
            </a:r>
          </a:p>
        </p:txBody>
      </p:sp>
    </p:spTree>
    <p:extLst>
      <p:ext uri="{BB962C8B-B14F-4D97-AF65-F5344CB8AC3E}">
        <p14:creationId xmlns="" xmlns:p14="http://schemas.microsoft.com/office/powerpoint/2010/main" val="30861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标题 1"/>
          <p:cNvSpPr>
            <a:spLocks noGrp="1"/>
          </p:cNvSpPr>
          <p:nvPr>
            <p:ph type="title" idx="4294967295"/>
          </p:nvPr>
        </p:nvSpPr>
        <p:spPr>
          <a:xfrm>
            <a:off x="-1" y="163512"/>
            <a:ext cx="8969187" cy="764535"/>
          </a:xfrm>
          <a:prstGeom prst="rect">
            <a:avLst/>
          </a:prstGeom>
        </p:spPr>
        <p:txBody>
          <a:bodyPr anchor="ctr"/>
          <a:lstStyle/>
          <a:p>
            <a:r>
              <a:rPr lang="en-US" altLang="zh-CN" sz="24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Oracle </a:t>
            </a:r>
            <a:r>
              <a:rPr lang="zh-CN" altLang="en-US" sz="24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常用解析函数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177419" y="1055513"/>
            <a:ext cx="87755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</a:rPr>
              <a:t>实例：列转行：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en-US" altLang="zh-CN" sz="1800" i="1" dirty="0" smtClean="0">
                <a:solidFill>
                  <a:srgbClr val="FF0000"/>
                </a:solidFill>
              </a:rPr>
              <a:t>-------</a:t>
            </a:r>
            <a:r>
              <a:rPr lang="zh-CN" altLang="en-US" sz="1800" i="1" dirty="0" smtClean="0">
                <a:solidFill>
                  <a:srgbClr val="FF0000"/>
                </a:solidFill>
              </a:rPr>
              <a:t>列转行</a:t>
            </a:r>
          </a:p>
          <a:p>
            <a:r>
              <a:rPr lang="en-US" altLang="zh-CN" sz="1800" dirty="0" smtClean="0">
                <a:solidFill>
                  <a:schemeClr val="bg2"/>
                </a:solidFill>
              </a:rPr>
              <a:t>SELECT TARGET_CD || ',' || TARGET_NAME,</a:t>
            </a:r>
          </a:p>
          <a:p>
            <a:r>
              <a:rPr lang="en-US" altLang="zh-CN" sz="1800" dirty="0" smtClean="0">
                <a:solidFill>
                  <a:schemeClr val="bg2"/>
                </a:solidFill>
              </a:rPr>
              <a:t>       </a:t>
            </a:r>
            <a:r>
              <a:rPr lang="en-US" altLang="zh-CN" sz="1800" dirty="0" err="1" smtClean="0">
                <a:solidFill>
                  <a:schemeClr val="bg2"/>
                </a:solidFill>
              </a:rPr>
              <a:t>regexp_substr</a:t>
            </a:r>
            <a:r>
              <a:rPr lang="en-US" altLang="zh-CN" sz="1800" dirty="0" smtClean="0">
                <a:solidFill>
                  <a:schemeClr val="bg2"/>
                </a:solidFill>
              </a:rPr>
              <a:t>(TARGET_CD || ',' || TARGET_NAME,</a:t>
            </a:r>
          </a:p>
          <a:p>
            <a:r>
              <a:rPr lang="zh-CN" altLang="en-US" sz="1800" dirty="0" smtClean="0">
                <a:solidFill>
                  <a:schemeClr val="bg2"/>
                </a:solidFill>
              </a:rPr>
              <a:t>                     </a:t>
            </a:r>
            <a:r>
              <a:rPr lang="en-US" altLang="zh-CN" sz="1800" dirty="0" smtClean="0">
                <a:solidFill>
                  <a:schemeClr val="bg2"/>
                </a:solidFill>
              </a:rPr>
              <a:t>'[^,]+',</a:t>
            </a:r>
          </a:p>
          <a:p>
            <a:r>
              <a:rPr lang="zh-CN" altLang="en-US" sz="1800" dirty="0" smtClean="0">
                <a:solidFill>
                  <a:schemeClr val="bg2"/>
                </a:solidFill>
              </a:rPr>
              <a:t>                     </a:t>
            </a:r>
            <a:r>
              <a:rPr lang="en-US" altLang="zh-CN" sz="1800" dirty="0" smtClean="0">
                <a:solidFill>
                  <a:schemeClr val="bg2"/>
                </a:solidFill>
              </a:rPr>
              <a:t>1,</a:t>
            </a:r>
          </a:p>
          <a:p>
            <a:r>
              <a:rPr lang="en-US" altLang="zh-CN" sz="1800" dirty="0" smtClean="0">
                <a:solidFill>
                  <a:schemeClr val="bg2"/>
                </a:solidFill>
              </a:rPr>
              <a:t>                     LEVEL,</a:t>
            </a:r>
          </a:p>
          <a:p>
            <a:r>
              <a:rPr lang="en-US" altLang="zh-CN" sz="1800" dirty="0" smtClean="0">
                <a:solidFill>
                  <a:schemeClr val="bg2"/>
                </a:solidFill>
              </a:rPr>
              <a:t>                     '</a:t>
            </a:r>
            <a:r>
              <a:rPr lang="en-US" altLang="zh-CN" sz="18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1800" dirty="0" smtClean="0">
                <a:solidFill>
                  <a:schemeClr val="bg2"/>
                </a:solidFill>
              </a:rPr>
              <a:t>'),</a:t>
            </a:r>
          </a:p>
          <a:p>
            <a:r>
              <a:rPr lang="en-US" altLang="zh-CN" sz="1800" dirty="0" smtClean="0">
                <a:solidFill>
                  <a:schemeClr val="bg2"/>
                </a:solidFill>
              </a:rPr>
              <a:t>       LEVEL</a:t>
            </a:r>
          </a:p>
          <a:p>
            <a:r>
              <a:rPr lang="en-US" altLang="zh-CN" sz="1800" dirty="0" smtClean="0">
                <a:solidFill>
                  <a:schemeClr val="bg2"/>
                </a:solidFill>
              </a:rPr>
              <a:t>  FROM (SELECT *</a:t>
            </a:r>
          </a:p>
          <a:p>
            <a:r>
              <a:rPr lang="en-US" altLang="zh-CN" sz="1800" dirty="0" smtClean="0">
                <a:solidFill>
                  <a:schemeClr val="bg2"/>
                </a:solidFill>
              </a:rPr>
              <a:t>          FROM PU_META.TPDIM_CTGRP_RPT_TARGET_2016</a:t>
            </a:r>
          </a:p>
          <a:p>
            <a:r>
              <a:rPr lang="en-US" altLang="zh-CN" sz="1800" dirty="0" smtClean="0">
                <a:solidFill>
                  <a:schemeClr val="bg2"/>
                </a:solidFill>
              </a:rPr>
              <a:t>         WHERE TARGET_CD = '1000')</a:t>
            </a:r>
          </a:p>
          <a:p>
            <a:r>
              <a:rPr lang="en-US" altLang="zh-CN" sz="1800" dirty="0" smtClean="0">
                <a:solidFill>
                  <a:schemeClr val="bg2"/>
                </a:solidFill>
              </a:rPr>
              <a:t>CONNECT BY LEVEL &lt;=</a:t>
            </a:r>
          </a:p>
          <a:p>
            <a:r>
              <a:rPr lang="en-US" altLang="zh-CN" sz="1800" dirty="0" smtClean="0">
                <a:solidFill>
                  <a:schemeClr val="bg2"/>
                </a:solidFill>
              </a:rPr>
              <a:t>           length(TARGET_CD || ',' || TARGET_NAME) -</a:t>
            </a:r>
          </a:p>
          <a:p>
            <a:r>
              <a:rPr lang="en-US" altLang="zh-CN" sz="1800" dirty="0" smtClean="0">
                <a:solidFill>
                  <a:schemeClr val="bg2"/>
                </a:solidFill>
              </a:rPr>
              <a:t>           length(REPLACE(TARGET_CD || ',' || TARGET_NAME, ',', '')) + 1</a:t>
            </a:r>
          </a:p>
          <a:p>
            <a:r>
              <a:rPr lang="zh-CN" altLang="en-US" sz="1800" dirty="0" smtClean="0">
                <a:solidFill>
                  <a:schemeClr val="bg2"/>
                </a:solidFill>
              </a:rPr>
              <a:t>          </a:t>
            </a:r>
            <a:r>
              <a:rPr lang="en-US" altLang="zh-CN" sz="1800" dirty="0" smtClean="0">
                <a:solidFill>
                  <a:schemeClr val="bg2"/>
                </a:solidFill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30861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标题 1"/>
          <p:cNvSpPr>
            <a:spLocks noGrp="1"/>
          </p:cNvSpPr>
          <p:nvPr>
            <p:ph type="title" idx="4294967295"/>
          </p:nvPr>
        </p:nvSpPr>
        <p:spPr>
          <a:xfrm>
            <a:off x="-1" y="163512"/>
            <a:ext cx="8969187" cy="764535"/>
          </a:xfrm>
          <a:prstGeom prst="rect">
            <a:avLst/>
          </a:prstGeom>
        </p:spPr>
        <p:txBody>
          <a:bodyPr anchor="ctr"/>
          <a:lstStyle/>
          <a:p>
            <a:r>
              <a:rPr lang="en-US" altLang="zh-CN" sz="24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Oracle </a:t>
            </a:r>
            <a:r>
              <a:rPr lang="zh-CN" altLang="en-US" sz="24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常用解析函数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177419" y="1055513"/>
            <a:ext cx="87755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</a:rPr>
              <a:t>实例：列转行：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en-US" altLang="zh-CN" sz="1800" i="1" dirty="0" smtClean="0">
                <a:solidFill>
                  <a:srgbClr val="FF0000"/>
                </a:solidFill>
              </a:rPr>
              <a:t>-------</a:t>
            </a:r>
            <a:r>
              <a:rPr lang="zh-CN" altLang="en-US" sz="1800" i="1" dirty="0" smtClean="0">
                <a:solidFill>
                  <a:srgbClr val="FF0000"/>
                </a:solidFill>
              </a:rPr>
              <a:t>列转行</a:t>
            </a:r>
          </a:p>
          <a:p>
            <a:r>
              <a:rPr lang="en-US" altLang="zh-CN" sz="1800" dirty="0" smtClean="0">
                <a:solidFill>
                  <a:schemeClr val="bg2"/>
                </a:solidFill>
              </a:rPr>
              <a:t>SELECT TARGET_CD || ',' || TARGET_NAME,</a:t>
            </a:r>
          </a:p>
          <a:p>
            <a:r>
              <a:rPr lang="en-US" altLang="zh-CN" sz="1800" dirty="0" smtClean="0">
                <a:solidFill>
                  <a:schemeClr val="bg2"/>
                </a:solidFill>
              </a:rPr>
              <a:t>       </a:t>
            </a:r>
            <a:r>
              <a:rPr lang="en-US" altLang="zh-CN" sz="1800" dirty="0" err="1" smtClean="0">
                <a:solidFill>
                  <a:schemeClr val="bg2"/>
                </a:solidFill>
              </a:rPr>
              <a:t>regexp_substr</a:t>
            </a:r>
            <a:r>
              <a:rPr lang="en-US" altLang="zh-CN" sz="1800" dirty="0" smtClean="0">
                <a:solidFill>
                  <a:schemeClr val="bg2"/>
                </a:solidFill>
              </a:rPr>
              <a:t>(TARGET_CD || ',' || TARGET_NAME,</a:t>
            </a:r>
          </a:p>
          <a:p>
            <a:r>
              <a:rPr lang="zh-CN" altLang="en-US" sz="1800" dirty="0" smtClean="0">
                <a:solidFill>
                  <a:schemeClr val="bg2"/>
                </a:solidFill>
              </a:rPr>
              <a:t>                     </a:t>
            </a:r>
            <a:r>
              <a:rPr lang="en-US" altLang="zh-CN" sz="1800" dirty="0" smtClean="0">
                <a:solidFill>
                  <a:schemeClr val="bg2"/>
                </a:solidFill>
              </a:rPr>
              <a:t>'[^,]+',</a:t>
            </a:r>
          </a:p>
          <a:p>
            <a:r>
              <a:rPr lang="zh-CN" altLang="en-US" sz="1800" dirty="0" smtClean="0">
                <a:solidFill>
                  <a:schemeClr val="bg2"/>
                </a:solidFill>
              </a:rPr>
              <a:t>                     </a:t>
            </a:r>
            <a:r>
              <a:rPr lang="en-US" altLang="zh-CN" sz="1800" dirty="0" smtClean="0">
                <a:solidFill>
                  <a:schemeClr val="bg2"/>
                </a:solidFill>
              </a:rPr>
              <a:t>1,</a:t>
            </a:r>
          </a:p>
          <a:p>
            <a:r>
              <a:rPr lang="en-US" altLang="zh-CN" sz="1800" dirty="0" smtClean="0">
                <a:solidFill>
                  <a:schemeClr val="bg2"/>
                </a:solidFill>
              </a:rPr>
              <a:t>                     LEVEL,</a:t>
            </a:r>
          </a:p>
          <a:p>
            <a:r>
              <a:rPr lang="en-US" altLang="zh-CN" sz="1800" dirty="0" smtClean="0">
                <a:solidFill>
                  <a:schemeClr val="bg2"/>
                </a:solidFill>
              </a:rPr>
              <a:t>                     '</a:t>
            </a:r>
            <a:r>
              <a:rPr lang="en-US" altLang="zh-CN" sz="18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1800" dirty="0" smtClean="0">
                <a:solidFill>
                  <a:schemeClr val="bg2"/>
                </a:solidFill>
              </a:rPr>
              <a:t>'),</a:t>
            </a:r>
          </a:p>
          <a:p>
            <a:r>
              <a:rPr lang="en-US" altLang="zh-CN" sz="1800" dirty="0" smtClean="0">
                <a:solidFill>
                  <a:schemeClr val="bg2"/>
                </a:solidFill>
              </a:rPr>
              <a:t>       LEVEL</a:t>
            </a:r>
          </a:p>
          <a:p>
            <a:r>
              <a:rPr lang="en-US" altLang="zh-CN" sz="1800" dirty="0" smtClean="0">
                <a:solidFill>
                  <a:schemeClr val="bg2"/>
                </a:solidFill>
              </a:rPr>
              <a:t>  FROM (SELECT *</a:t>
            </a:r>
          </a:p>
          <a:p>
            <a:r>
              <a:rPr lang="en-US" altLang="zh-CN" sz="1800" dirty="0" smtClean="0">
                <a:solidFill>
                  <a:schemeClr val="bg2"/>
                </a:solidFill>
              </a:rPr>
              <a:t>          FROM PU_META.TPDIM_CTGRP_RPT_TARGET_2016</a:t>
            </a:r>
          </a:p>
          <a:p>
            <a:r>
              <a:rPr lang="en-US" altLang="zh-CN" sz="1800" dirty="0" smtClean="0">
                <a:solidFill>
                  <a:schemeClr val="bg2"/>
                </a:solidFill>
              </a:rPr>
              <a:t>         WHERE TARGET_CD = '1000')</a:t>
            </a:r>
          </a:p>
          <a:p>
            <a:r>
              <a:rPr lang="en-US" altLang="zh-CN" sz="1800" dirty="0" smtClean="0">
                <a:solidFill>
                  <a:schemeClr val="bg2"/>
                </a:solidFill>
              </a:rPr>
              <a:t>CONNECT BY LEVEL &lt;=</a:t>
            </a:r>
          </a:p>
          <a:p>
            <a:r>
              <a:rPr lang="en-US" altLang="zh-CN" sz="1800" dirty="0" smtClean="0">
                <a:solidFill>
                  <a:schemeClr val="bg2"/>
                </a:solidFill>
              </a:rPr>
              <a:t>           length(TARGET_CD || ',' || TARGET_NAME) -</a:t>
            </a:r>
          </a:p>
          <a:p>
            <a:r>
              <a:rPr lang="en-US" altLang="zh-CN" sz="1800" dirty="0" smtClean="0">
                <a:solidFill>
                  <a:schemeClr val="bg2"/>
                </a:solidFill>
              </a:rPr>
              <a:t>           length(REPLACE(TARGET_CD || ',' || TARGET_NAME, ',', '')) + 1</a:t>
            </a:r>
          </a:p>
          <a:p>
            <a:r>
              <a:rPr lang="zh-CN" altLang="en-US" sz="1800" dirty="0" smtClean="0">
                <a:solidFill>
                  <a:schemeClr val="bg2"/>
                </a:solidFill>
              </a:rPr>
              <a:t>          </a:t>
            </a:r>
            <a:r>
              <a:rPr lang="en-US" altLang="zh-CN" sz="1800" dirty="0" smtClean="0">
                <a:solidFill>
                  <a:schemeClr val="bg2"/>
                </a:solidFill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30861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标题 1"/>
          <p:cNvSpPr>
            <a:spLocks noGrp="1"/>
          </p:cNvSpPr>
          <p:nvPr>
            <p:ph type="title" idx="4294967295"/>
          </p:nvPr>
        </p:nvSpPr>
        <p:spPr>
          <a:xfrm>
            <a:off x="-1" y="163512"/>
            <a:ext cx="8969187" cy="764535"/>
          </a:xfrm>
          <a:prstGeom prst="rect">
            <a:avLst/>
          </a:prstGeom>
        </p:spPr>
        <p:txBody>
          <a:bodyPr anchor="ctr"/>
          <a:lstStyle/>
          <a:p>
            <a:r>
              <a:rPr lang="en-US" altLang="zh-CN" sz="24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Oracle </a:t>
            </a:r>
            <a:r>
              <a:rPr lang="zh-CN" altLang="en-US" sz="24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常用解析函数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177419" y="1055513"/>
            <a:ext cx="8775511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正则表达式函数：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Oracle 10g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以上版本支持：</a:t>
            </a:r>
            <a:endPara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algn="just"/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REGEXP_LIKE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REGEXP_INSTR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REGEXP_SUBSTR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、和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REGEXP_REPLACE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。</a:t>
            </a:r>
            <a:endPara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algn="just"/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：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REGEXP_REPLACE(source_string,pattern,replace_string,position,occurtence,match_parameter))</a:t>
            </a:r>
          </a:p>
          <a:p>
            <a:pPr algn="just"/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描述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: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字符串替换函数。相当于增强的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replace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函数。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Source_string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指定源字符表达式；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pattern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指定规则表达式；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replace_string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指定用于替换的字符串；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position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指定起始搜索位置；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occurtence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指定替换出现的第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n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个字符串；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match_parameter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指定默认匹配操作的文本串。</a:t>
            </a:r>
          </a:p>
          <a:p>
            <a:pPr algn="just"/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其中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replace_string,position,occurtence,match_parameter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参数都是可选的。</a:t>
            </a:r>
          </a:p>
          <a:p>
            <a:pPr algn="just"/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：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REGEXP_SUBSTR(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source_string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, pattern[,position [, occurrence[, 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match_parameter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]]])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函数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(10g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新函数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)</a:t>
            </a:r>
          </a:p>
          <a:p>
            <a:pPr algn="just"/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 描述：返回匹配模式的子字符串。相当于增强的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substr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函数。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Source_string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指定源字符表达式；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pattern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指定规则表达式；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position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指定起始搜索位置；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occurtence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指定替换出现的第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n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个字符串；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match_parameter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指定默认匹配操作的文本串。</a:t>
            </a:r>
          </a:p>
          <a:p>
            <a:pPr algn="just"/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 其中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position,occurtence,match_parameter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参数都是可选的</a:t>
            </a:r>
          </a:p>
          <a:p>
            <a:pPr algn="just"/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3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： 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REGEXP_LIKE(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source_string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, pattern[, 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match_parameter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])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函数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(10g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新函数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)</a:t>
            </a:r>
          </a:p>
          <a:p>
            <a:pPr algn="just"/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 描述：返回满足匹配模式的字符串。相当于增强的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like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函数。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Source_string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指定源字符表达式；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pattern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指定规则表达式；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match_parameter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指定默认匹配操作的文本串。</a:t>
            </a:r>
          </a:p>
          <a:p>
            <a:pPr algn="just"/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 其中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position,occurtence,match_parameter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参数都是可选的</a:t>
            </a:r>
          </a:p>
          <a:p>
            <a:pPr algn="just"/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4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：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REGEXP_INSTR(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source_string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, pattern[, 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start_position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[, occurrence[, 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return_option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[, 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match_parameter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]]]])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函数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(10g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新函数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)</a:t>
            </a:r>
          </a:p>
          <a:p>
            <a:pPr algn="just"/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 描述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: 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该函数查找 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pattern 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，并返回该模式的第一个位置。您可以随意指定您想要开始搜索的 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start_position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。 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occurrence 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参数默认为 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，除非您指定您要查找接下来出现的一个模式。</a:t>
            </a:r>
            <a:r>
              <a:rPr lang="en-US" altLang="zh-CN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return_option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的默认值为 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0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，它返回该模式的起始位置；值为 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则返回符合匹配条件的下一个字符的起始位置</a:t>
            </a:r>
            <a:endPara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endParaRPr lang="zh-CN" altLang="en-US" sz="1800" b="1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61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标题 1"/>
          <p:cNvSpPr>
            <a:spLocks noGrp="1"/>
          </p:cNvSpPr>
          <p:nvPr>
            <p:ph type="title" idx="4294967295"/>
          </p:nvPr>
        </p:nvSpPr>
        <p:spPr>
          <a:xfrm>
            <a:off x="-1" y="163512"/>
            <a:ext cx="8969187" cy="764535"/>
          </a:xfrm>
          <a:prstGeom prst="rect">
            <a:avLst/>
          </a:prstGeom>
        </p:spPr>
        <p:txBody>
          <a:bodyPr anchor="ctr"/>
          <a:lstStyle/>
          <a:p>
            <a:r>
              <a:rPr lang="en-US" altLang="zh-CN" sz="24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Oracle </a:t>
            </a:r>
            <a:r>
              <a:rPr lang="zh-CN" altLang="en-US" sz="24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常用解析函数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177419" y="1055513"/>
            <a:ext cx="87755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实例</a:t>
            </a:r>
            <a:r>
              <a:rPr lang="en-US" altLang="zh-CN" sz="18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:</a:t>
            </a:r>
            <a:r>
              <a:rPr lang="en-US" altLang="zh-CN" sz="1800" b="1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altLang="zh-CN" sz="1800" b="1" dirty="0" smtClean="0">
                <a:solidFill>
                  <a:schemeClr val="bg2"/>
                </a:solidFill>
              </a:rPr>
              <a:t>SELECT REGEXP_SUBSTR('DHFA8HDFKS234AHFK678JSAHF','[0-9]{3}',1,1) FROM DUAL</a:t>
            </a:r>
          </a:p>
          <a:p>
            <a:endParaRPr lang="zh-CN" altLang="en-US" sz="1800" b="1" dirty="0" smtClean="0">
              <a:solidFill>
                <a:schemeClr val="bg2"/>
              </a:solidFill>
            </a:endParaRPr>
          </a:p>
          <a:p>
            <a:r>
              <a:rPr lang="en-US" altLang="zh-CN" sz="1800" b="1" dirty="0" smtClean="0">
                <a:solidFill>
                  <a:schemeClr val="bg2"/>
                </a:solidFill>
              </a:rPr>
              <a:t>SELECT REGEXP_INSTR('DHFA8HDFKS234AHFK678JSAHF','[0-9]{3}',1,1) FROM DUAL</a:t>
            </a:r>
          </a:p>
          <a:p>
            <a:endParaRPr lang="zh-CN" altLang="en-US" sz="1800" b="1" dirty="0" smtClean="0">
              <a:solidFill>
                <a:schemeClr val="bg2"/>
              </a:solidFill>
            </a:endParaRPr>
          </a:p>
          <a:p>
            <a:r>
              <a:rPr lang="en-US" altLang="zh-CN" sz="1800" b="1" dirty="0" smtClean="0">
                <a:solidFill>
                  <a:schemeClr val="bg2"/>
                </a:solidFill>
              </a:rPr>
              <a:t>SELECT REGEXP_REPLACE('DHFA8HDFKS234AHFK678JSAHF','[0-9]{3}','aaa',1,2) FROM DUAL</a:t>
            </a:r>
            <a:endParaRPr lang="zh-CN" altLang="en-US" sz="1800" b="1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61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_天源迪科PPT">
  <a:themeElements>
    <a:clrScheme name="">
      <a:dk1>
        <a:srgbClr val="000000"/>
      </a:dk1>
      <a:lt1>
        <a:srgbClr val="FFFFFF"/>
      </a:lt1>
      <a:dk2>
        <a:srgbClr val="000078"/>
      </a:dk2>
      <a:lt2>
        <a:srgbClr val="000078"/>
      </a:lt2>
      <a:accent1>
        <a:srgbClr val="3184C3"/>
      </a:accent1>
      <a:accent2>
        <a:srgbClr val="99CC66"/>
      </a:accent2>
      <a:accent3>
        <a:srgbClr val="AAAABE"/>
      </a:accent3>
      <a:accent4>
        <a:srgbClr val="DADADA"/>
      </a:accent4>
      <a:accent5>
        <a:srgbClr val="ADC2DE"/>
      </a:accent5>
      <a:accent6>
        <a:srgbClr val="8AB95C"/>
      </a:accent6>
      <a:hlink>
        <a:srgbClr val="990099"/>
      </a:hlink>
      <a:folHlink>
        <a:srgbClr val="2B56AD"/>
      </a:folHlink>
    </a:clrScheme>
    <a:fontScheme name="天源迪科PPT">
      <a:majorFont>
        <a:latin typeface="黑体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FF"/>
            </a:gs>
            <a:gs pos="100000">
              <a:schemeClr val="accent2"/>
            </a:gs>
          </a:gsLst>
          <a:path path="rect">
            <a:fillToRect l="50000" t="50000" r="50000" b="50000"/>
          </a:path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44450" rIns="54000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990000"/>
          </a:buClr>
          <a:buSzTx/>
          <a:buFont typeface="Wingdings" pitchFamily="2" charset="2"/>
          <a:buNone/>
          <a:tabLst/>
          <a:defRPr kumimoji="0" lang="zh-CN" altLang="en-US" sz="16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华文楷体" pitchFamily="2" charset="-122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FF"/>
            </a:gs>
            <a:gs pos="100000">
              <a:schemeClr val="accent2"/>
            </a:gs>
          </a:gsLst>
          <a:path path="rect">
            <a:fillToRect l="50000" t="50000" r="50000" b="50000"/>
          </a:path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44450" rIns="54000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990000"/>
          </a:buClr>
          <a:buSzTx/>
          <a:buFont typeface="Wingdings" pitchFamily="2" charset="2"/>
          <a:buNone/>
          <a:tabLst/>
          <a:defRPr kumimoji="0" lang="zh-CN" altLang="en-US" sz="16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华文楷体" pitchFamily="2" charset="-122"/>
            <a:ea typeface="华文楷体" pitchFamily="2" charset="-122"/>
          </a:defRPr>
        </a:defPPr>
      </a:lstStyle>
    </a:lnDef>
  </a:objectDefaults>
  <a:extraClrSchemeLst>
    <a:extraClrScheme>
      <a:clrScheme name="天源迪科PP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源迪科PP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天源迪科PP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天源迪科PP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天源迪科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天源迪科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天源迪科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166727</TotalTime>
  <Words>1553</Words>
  <Application>Microsoft Office PowerPoint</Application>
  <PresentationFormat>全屏显示(4:3)</PresentationFormat>
  <Paragraphs>150</Paragraphs>
  <Slides>10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9_天源迪科PPT</vt:lpstr>
      <vt:lpstr>Oracle 常用解析函数</vt:lpstr>
      <vt:lpstr>Oracle 常用解析函数</vt:lpstr>
      <vt:lpstr>Oracle 常用解析函数</vt:lpstr>
      <vt:lpstr>Oracle 常用解析函数</vt:lpstr>
      <vt:lpstr>Oracle 常用解析函数</vt:lpstr>
      <vt:lpstr>Oracle 常用解析函数</vt:lpstr>
      <vt:lpstr>Oracle 常用解析函数</vt:lpstr>
      <vt:lpstr>Oracle 常用解析函数</vt:lpstr>
      <vt:lpstr>Oracle 常用解析函数</vt:lpstr>
      <vt:lpstr>幻灯片 10</vt:lpstr>
    </vt:vector>
  </TitlesOfParts>
  <Company>tydic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朱孟祥</dc:creator>
  <cp:lastModifiedBy>Administrator</cp:lastModifiedBy>
  <cp:revision>8966</cp:revision>
  <dcterms:created xsi:type="dcterms:W3CDTF">2001-07-13T16:29:51Z</dcterms:created>
  <dcterms:modified xsi:type="dcterms:W3CDTF">2017-07-12T09:11:42Z</dcterms:modified>
</cp:coreProperties>
</file>