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8" r:id="rId2"/>
    <p:sldId id="256" r:id="rId3"/>
    <p:sldId id="257" r:id="rId4"/>
    <p:sldId id="269" r:id="rId5"/>
    <p:sldId id="260" r:id="rId6"/>
    <p:sldId id="262" r:id="rId7"/>
    <p:sldId id="264" r:id="rId8"/>
    <p:sldId id="261" r:id="rId9"/>
    <p:sldId id="258" r:id="rId10"/>
    <p:sldId id="265" r:id="rId11"/>
    <p:sldId id="259" r:id="rId12"/>
    <p:sldId id="263" r:id="rId13"/>
    <p:sldId id="266" r:id="rId14"/>
    <p:sldId id="270" r:id="rId15"/>
    <p:sldId id="267" r:id="rId16"/>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12233-2281-4A48-986B-ACD6DD37A771}" v="35" dt="2024-03-29T08:13:35.9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223" autoAdjust="0"/>
  </p:normalViewPr>
  <p:slideViewPr>
    <p:cSldViewPr>
      <p:cViewPr varScale="1">
        <p:scale>
          <a:sx n="44" d="100"/>
          <a:sy n="44" d="100"/>
        </p:scale>
        <p:origin x="924" y="69"/>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77AF22F0-666C-4D14-BD8F-507E2BB61816}" type="datetimeFigureOut">
              <a:rPr lang="en-IN" smtClean="0"/>
              <a:t>29-03-2024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9B617ACB-77F5-4092-BEC9-69B32986F764}" type="slidenum">
              <a:rPr lang="en-IN" smtClean="0"/>
              <a:t>‹#›</a:t>
            </a:fld>
            <a:endParaRPr lang="en-IN"/>
          </a:p>
        </p:txBody>
      </p:sp>
    </p:spTree>
    <p:extLst>
      <p:ext uri="{BB962C8B-B14F-4D97-AF65-F5344CB8AC3E}">
        <p14:creationId xmlns:p14="http://schemas.microsoft.com/office/powerpoint/2010/main" val="43561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1" i="0">
                <a:solidFill>
                  <a:srgbClr val="4C2A13"/>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C2A1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C2A13"/>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C2A1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7491573"/>
            <a:ext cx="4026903" cy="2795424"/>
          </a:xfrm>
          <a:prstGeom prst="rect">
            <a:avLst/>
          </a:prstGeom>
        </p:spPr>
      </p:pic>
      <p:sp>
        <p:nvSpPr>
          <p:cNvPr id="18" name="bg object 18"/>
          <p:cNvSpPr/>
          <p:nvPr/>
        </p:nvSpPr>
        <p:spPr>
          <a:xfrm>
            <a:off x="15046911" y="7026611"/>
            <a:ext cx="3241675" cy="3260725"/>
          </a:xfrm>
          <a:custGeom>
            <a:avLst/>
            <a:gdLst/>
            <a:ahLst/>
            <a:cxnLst/>
            <a:rect l="l" t="t" r="r" b="b"/>
            <a:pathLst>
              <a:path w="3241675" h="3260725">
                <a:moveTo>
                  <a:pt x="394771" y="2814499"/>
                </a:moveTo>
                <a:lnTo>
                  <a:pt x="370379" y="2815029"/>
                </a:lnTo>
                <a:lnTo>
                  <a:pt x="366823" y="2817186"/>
                </a:lnTo>
                <a:lnTo>
                  <a:pt x="363267" y="2818625"/>
                </a:lnTo>
                <a:lnTo>
                  <a:pt x="330199" y="2852287"/>
                </a:lnTo>
                <a:lnTo>
                  <a:pt x="301291" y="2892786"/>
                </a:lnTo>
                <a:lnTo>
                  <a:pt x="288383" y="2912822"/>
                </a:lnTo>
                <a:lnTo>
                  <a:pt x="275748" y="2931036"/>
                </a:lnTo>
                <a:lnTo>
                  <a:pt x="263661" y="2946145"/>
                </a:lnTo>
                <a:lnTo>
                  <a:pt x="252396" y="2956866"/>
                </a:lnTo>
                <a:lnTo>
                  <a:pt x="249475" y="2959024"/>
                </a:lnTo>
                <a:lnTo>
                  <a:pt x="246554" y="2960468"/>
                </a:lnTo>
                <a:lnTo>
                  <a:pt x="244395" y="2961907"/>
                </a:lnTo>
                <a:lnTo>
                  <a:pt x="190420" y="3054785"/>
                </a:lnTo>
                <a:lnTo>
                  <a:pt x="159654" y="3061962"/>
                </a:lnTo>
                <a:lnTo>
                  <a:pt x="98123" y="3078478"/>
                </a:lnTo>
                <a:lnTo>
                  <a:pt x="58949" y="3089029"/>
                </a:lnTo>
                <a:lnTo>
                  <a:pt x="24100" y="3112856"/>
                </a:lnTo>
                <a:lnTo>
                  <a:pt x="3222" y="3155582"/>
                </a:lnTo>
                <a:lnTo>
                  <a:pt x="0" y="3193765"/>
                </a:lnTo>
                <a:lnTo>
                  <a:pt x="4016" y="3229923"/>
                </a:lnTo>
                <a:lnTo>
                  <a:pt x="13779" y="3260386"/>
                </a:lnTo>
                <a:lnTo>
                  <a:pt x="3241112" y="3260386"/>
                </a:lnTo>
                <a:lnTo>
                  <a:pt x="3241112" y="2893506"/>
                </a:lnTo>
                <a:lnTo>
                  <a:pt x="757094" y="2893506"/>
                </a:lnTo>
                <a:lnTo>
                  <a:pt x="477694" y="2841668"/>
                </a:lnTo>
                <a:lnTo>
                  <a:pt x="465655" y="2839710"/>
                </a:lnTo>
                <a:lnTo>
                  <a:pt x="463685" y="2839505"/>
                </a:lnTo>
                <a:lnTo>
                  <a:pt x="427275" y="2839505"/>
                </a:lnTo>
                <a:lnTo>
                  <a:pt x="405741" y="2838821"/>
                </a:lnTo>
                <a:lnTo>
                  <a:pt x="400732" y="2826458"/>
                </a:lnTo>
                <a:lnTo>
                  <a:pt x="394771" y="2814499"/>
                </a:lnTo>
                <a:close/>
              </a:path>
              <a:path w="3241675" h="3260725">
                <a:moveTo>
                  <a:pt x="3241112" y="0"/>
                </a:moveTo>
                <a:lnTo>
                  <a:pt x="1998392" y="967530"/>
                </a:lnTo>
                <a:lnTo>
                  <a:pt x="2000857" y="1043382"/>
                </a:lnTo>
                <a:lnTo>
                  <a:pt x="1999334" y="1115316"/>
                </a:lnTo>
                <a:lnTo>
                  <a:pt x="1994621" y="1182524"/>
                </a:lnTo>
                <a:lnTo>
                  <a:pt x="1987517" y="1244199"/>
                </a:lnTo>
                <a:lnTo>
                  <a:pt x="1978818" y="1299532"/>
                </a:lnTo>
                <a:lnTo>
                  <a:pt x="1969323" y="1347716"/>
                </a:lnTo>
                <a:lnTo>
                  <a:pt x="1959830" y="1387942"/>
                </a:lnTo>
                <a:lnTo>
                  <a:pt x="1944039" y="1441291"/>
                </a:lnTo>
                <a:lnTo>
                  <a:pt x="1925053" y="1475804"/>
                </a:lnTo>
                <a:lnTo>
                  <a:pt x="1910508" y="1498608"/>
                </a:lnTo>
                <a:lnTo>
                  <a:pt x="1897582" y="1521547"/>
                </a:lnTo>
                <a:lnTo>
                  <a:pt x="1874543" y="1585168"/>
                </a:lnTo>
                <a:lnTo>
                  <a:pt x="1852691" y="1652238"/>
                </a:lnTo>
                <a:lnTo>
                  <a:pt x="1831649" y="1719308"/>
                </a:lnTo>
                <a:lnTo>
                  <a:pt x="1820465" y="1759515"/>
                </a:lnTo>
                <a:lnTo>
                  <a:pt x="1805969" y="1801654"/>
                </a:lnTo>
                <a:lnTo>
                  <a:pt x="1781881" y="1839888"/>
                </a:lnTo>
                <a:lnTo>
                  <a:pt x="1750519" y="1875250"/>
                </a:lnTo>
                <a:lnTo>
                  <a:pt x="1714203" y="1908773"/>
                </a:lnTo>
                <a:lnTo>
                  <a:pt x="1635986" y="1974432"/>
                </a:lnTo>
                <a:lnTo>
                  <a:pt x="1598723" y="2008633"/>
                </a:lnTo>
                <a:lnTo>
                  <a:pt x="1572956" y="2023968"/>
                </a:lnTo>
                <a:lnTo>
                  <a:pt x="1522231" y="2054906"/>
                </a:lnTo>
                <a:lnTo>
                  <a:pt x="1497250" y="2069836"/>
                </a:lnTo>
                <a:lnTo>
                  <a:pt x="1493742" y="2119874"/>
                </a:lnTo>
                <a:lnTo>
                  <a:pt x="1469183" y="2169913"/>
                </a:lnTo>
                <a:lnTo>
                  <a:pt x="1459718" y="2180026"/>
                </a:lnTo>
                <a:lnTo>
                  <a:pt x="1450419" y="2190881"/>
                </a:lnTo>
                <a:lnTo>
                  <a:pt x="1442215" y="2202412"/>
                </a:lnTo>
                <a:lnTo>
                  <a:pt x="1436036" y="2214551"/>
                </a:lnTo>
                <a:lnTo>
                  <a:pt x="1422782" y="2236365"/>
                </a:lnTo>
                <a:lnTo>
                  <a:pt x="1403445" y="2254601"/>
                </a:lnTo>
                <a:lnTo>
                  <a:pt x="1384369" y="2272973"/>
                </a:lnTo>
                <a:lnTo>
                  <a:pt x="1371901" y="2295191"/>
                </a:lnTo>
                <a:lnTo>
                  <a:pt x="1371266" y="2298793"/>
                </a:lnTo>
                <a:lnTo>
                  <a:pt x="1367583" y="2303114"/>
                </a:lnTo>
                <a:lnTo>
                  <a:pt x="1361106" y="2308154"/>
                </a:lnTo>
                <a:lnTo>
                  <a:pt x="1322639" y="2331486"/>
                </a:lnTo>
                <a:lnTo>
                  <a:pt x="1270634" y="2356573"/>
                </a:lnTo>
                <a:lnTo>
                  <a:pt x="1221035" y="2379231"/>
                </a:lnTo>
                <a:lnTo>
                  <a:pt x="1189783" y="2395273"/>
                </a:lnTo>
                <a:lnTo>
                  <a:pt x="1154477" y="2421189"/>
                </a:lnTo>
                <a:lnTo>
                  <a:pt x="1111935" y="2457899"/>
                </a:lnTo>
                <a:lnTo>
                  <a:pt x="1077946" y="2494539"/>
                </a:lnTo>
                <a:lnTo>
                  <a:pt x="1050546" y="2531040"/>
                </a:lnTo>
                <a:lnTo>
                  <a:pt x="1027774" y="2567333"/>
                </a:lnTo>
                <a:lnTo>
                  <a:pt x="1007665" y="2603350"/>
                </a:lnTo>
                <a:lnTo>
                  <a:pt x="981973" y="2648316"/>
                </a:lnTo>
                <a:lnTo>
                  <a:pt x="953007" y="2692539"/>
                </a:lnTo>
                <a:lnTo>
                  <a:pt x="916636" y="2736087"/>
                </a:lnTo>
                <a:lnTo>
                  <a:pt x="868727" y="2779027"/>
                </a:lnTo>
                <a:lnTo>
                  <a:pt x="825257" y="2809807"/>
                </a:lnTo>
                <a:lnTo>
                  <a:pt x="808910" y="2820068"/>
                </a:lnTo>
                <a:lnTo>
                  <a:pt x="795679" y="2838821"/>
                </a:lnTo>
                <a:lnTo>
                  <a:pt x="783002" y="2857056"/>
                </a:lnTo>
                <a:lnTo>
                  <a:pt x="770262" y="2875248"/>
                </a:lnTo>
                <a:lnTo>
                  <a:pt x="757094" y="2893506"/>
                </a:lnTo>
                <a:lnTo>
                  <a:pt x="3241112" y="2893506"/>
                </a:lnTo>
                <a:lnTo>
                  <a:pt x="3241112" y="0"/>
                </a:lnTo>
                <a:close/>
              </a:path>
              <a:path w="3241675" h="3260725">
                <a:moveTo>
                  <a:pt x="440529" y="2838224"/>
                </a:moveTo>
                <a:lnTo>
                  <a:pt x="427275" y="2839505"/>
                </a:lnTo>
                <a:lnTo>
                  <a:pt x="463685" y="2839505"/>
                </a:lnTo>
                <a:lnTo>
                  <a:pt x="453294" y="2838427"/>
                </a:lnTo>
                <a:lnTo>
                  <a:pt x="440529" y="2838224"/>
                </a:lnTo>
                <a:close/>
              </a:path>
            </a:pathLst>
          </a:custGeom>
          <a:solidFill>
            <a:srgbClr val="FCFDFC"/>
          </a:solidFill>
        </p:spPr>
        <p:txBody>
          <a:bodyPr wrap="square" lIns="0" tIns="0" rIns="0" bIns="0" rtlCol="0"/>
          <a:lstStyle/>
          <a:p>
            <a:endParaRPr/>
          </a:p>
        </p:txBody>
      </p:sp>
      <p:sp>
        <p:nvSpPr>
          <p:cNvPr id="19" name="bg object 19"/>
          <p:cNvSpPr/>
          <p:nvPr/>
        </p:nvSpPr>
        <p:spPr>
          <a:xfrm>
            <a:off x="15108675" y="7080430"/>
            <a:ext cx="3179445" cy="3206750"/>
          </a:xfrm>
          <a:custGeom>
            <a:avLst/>
            <a:gdLst/>
            <a:ahLst/>
            <a:cxnLst/>
            <a:rect l="l" t="t" r="r" b="b"/>
            <a:pathLst>
              <a:path w="3179444" h="3206750">
                <a:moveTo>
                  <a:pt x="644935" y="3108966"/>
                </a:moveTo>
                <a:lnTo>
                  <a:pt x="103509" y="3108966"/>
                </a:lnTo>
                <a:lnTo>
                  <a:pt x="6594" y="3184281"/>
                </a:lnTo>
                <a:lnTo>
                  <a:pt x="0" y="3206567"/>
                </a:lnTo>
                <a:lnTo>
                  <a:pt x="519545" y="3206567"/>
                </a:lnTo>
                <a:lnTo>
                  <a:pt x="644935" y="3108966"/>
                </a:lnTo>
                <a:close/>
              </a:path>
              <a:path w="3179444" h="3206750">
                <a:moveTo>
                  <a:pt x="3179347" y="1156092"/>
                </a:moveTo>
                <a:lnTo>
                  <a:pt x="545511" y="3206567"/>
                </a:lnTo>
                <a:lnTo>
                  <a:pt x="1086760" y="3206567"/>
                </a:lnTo>
                <a:lnTo>
                  <a:pt x="3179347" y="1577730"/>
                </a:lnTo>
                <a:lnTo>
                  <a:pt x="3179347" y="1156092"/>
                </a:lnTo>
                <a:close/>
              </a:path>
              <a:path w="3179444" h="3206750">
                <a:moveTo>
                  <a:pt x="3179347" y="1597807"/>
                </a:moveTo>
                <a:lnTo>
                  <a:pt x="1113185" y="3206567"/>
                </a:lnTo>
                <a:lnTo>
                  <a:pt x="1654469" y="3206567"/>
                </a:lnTo>
                <a:lnTo>
                  <a:pt x="3179347" y="2019492"/>
                </a:lnTo>
                <a:lnTo>
                  <a:pt x="3179347" y="1597807"/>
                </a:lnTo>
                <a:close/>
              </a:path>
              <a:path w="3179444" h="3206750">
                <a:moveTo>
                  <a:pt x="3179347" y="2039291"/>
                </a:moveTo>
                <a:lnTo>
                  <a:pt x="1679727" y="3206567"/>
                </a:lnTo>
                <a:lnTo>
                  <a:pt x="2221822" y="3206567"/>
                </a:lnTo>
                <a:lnTo>
                  <a:pt x="3179347" y="2461248"/>
                </a:lnTo>
                <a:lnTo>
                  <a:pt x="3179347" y="2039291"/>
                </a:lnTo>
                <a:close/>
              </a:path>
              <a:path w="3179444" h="3206750">
                <a:moveTo>
                  <a:pt x="3179347" y="2480797"/>
                </a:moveTo>
                <a:lnTo>
                  <a:pt x="2246940" y="3206567"/>
                </a:lnTo>
                <a:lnTo>
                  <a:pt x="2789033" y="3206567"/>
                </a:lnTo>
                <a:lnTo>
                  <a:pt x="3179347" y="2902753"/>
                </a:lnTo>
                <a:lnTo>
                  <a:pt x="3179347" y="2480797"/>
                </a:lnTo>
                <a:close/>
              </a:path>
              <a:path w="3179444" h="3206750">
                <a:moveTo>
                  <a:pt x="3179347" y="2922562"/>
                </a:moveTo>
                <a:lnTo>
                  <a:pt x="2814532" y="3206567"/>
                </a:lnTo>
                <a:lnTo>
                  <a:pt x="3179347" y="3206567"/>
                </a:lnTo>
                <a:lnTo>
                  <a:pt x="3179347" y="2922562"/>
                </a:lnTo>
                <a:close/>
              </a:path>
              <a:path w="3179444" h="3206750">
                <a:moveTo>
                  <a:pt x="7583" y="3180937"/>
                </a:moveTo>
                <a:lnTo>
                  <a:pt x="6227" y="3184566"/>
                </a:lnTo>
                <a:lnTo>
                  <a:pt x="6594" y="3184281"/>
                </a:lnTo>
                <a:lnTo>
                  <a:pt x="7583" y="3180937"/>
                </a:lnTo>
                <a:close/>
              </a:path>
              <a:path w="3179444" h="3206750">
                <a:moveTo>
                  <a:pt x="11939" y="3169117"/>
                </a:moveTo>
                <a:lnTo>
                  <a:pt x="9200" y="3175474"/>
                </a:lnTo>
                <a:lnTo>
                  <a:pt x="7583" y="3180937"/>
                </a:lnTo>
                <a:lnTo>
                  <a:pt x="8771" y="3177758"/>
                </a:lnTo>
                <a:lnTo>
                  <a:pt x="11148" y="3171154"/>
                </a:lnTo>
                <a:lnTo>
                  <a:pt x="11939" y="3169117"/>
                </a:lnTo>
                <a:close/>
              </a:path>
              <a:path w="3179444" h="3206750">
                <a:moveTo>
                  <a:pt x="17096" y="3157149"/>
                </a:moveTo>
                <a:lnTo>
                  <a:pt x="13764" y="3164415"/>
                </a:lnTo>
                <a:lnTo>
                  <a:pt x="11939" y="3169117"/>
                </a:lnTo>
                <a:lnTo>
                  <a:pt x="17096" y="3157149"/>
                </a:lnTo>
                <a:close/>
              </a:path>
              <a:path w="3179444" h="3206750">
                <a:moveTo>
                  <a:pt x="264799" y="2892967"/>
                </a:moveTo>
                <a:lnTo>
                  <a:pt x="247311" y="2933028"/>
                </a:lnTo>
                <a:lnTo>
                  <a:pt x="245162" y="2941656"/>
                </a:lnTo>
                <a:lnTo>
                  <a:pt x="241655" y="2949340"/>
                </a:lnTo>
                <a:lnTo>
                  <a:pt x="235970" y="2955609"/>
                </a:lnTo>
                <a:lnTo>
                  <a:pt x="234573" y="2957047"/>
                </a:lnTo>
                <a:lnTo>
                  <a:pt x="230890" y="2957047"/>
                </a:lnTo>
                <a:lnTo>
                  <a:pt x="228731" y="2958486"/>
                </a:lnTo>
                <a:lnTo>
                  <a:pt x="199902" y="3085203"/>
                </a:lnTo>
                <a:lnTo>
                  <a:pt x="157780" y="3094970"/>
                </a:lnTo>
                <a:lnTo>
                  <a:pt x="30103" y="3126964"/>
                </a:lnTo>
                <a:lnTo>
                  <a:pt x="17096" y="3157149"/>
                </a:lnTo>
                <a:lnTo>
                  <a:pt x="68203" y="3117603"/>
                </a:lnTo>
                <a:lnTo>
                  <a:pt x="94153" y="3111428"/>
                </a:lnTo>
                <a:lnTo>
                  <a:pt x="103509" y="3108966"/>
                </a:lnTo>
                <a:lnTo>
                  <a:pt x="644935" y="3108966"/>
                </a:lnTo>
                <a:lnTo>
                  <a:pt x="755934" y="3022567"/>
                </a:lnTo>
                <a:lnTo>
                  <a:pt x="215015" y="3022567"/>
                </a:lnTo>
                <a:lnTo>
                  <a:pt x="219460" y="3000246"/>
                </a:lnTo>
                <a:lnTo>
                  <a:pt x="356081" y="2893686"/>
                </a:lnTo>
                <a:lnTo>
                  <a:pt x="269752" y="2893686"/>
                </a:lnTo>
                <a:lnTo>
                  <a:pt x="264799" y="2892967"/>
                </a:lnTo>
                <a:close/>
              </a:path>
              <a:path w="3179444" h="3206750">
                <a:moveTo>
                  <a:pt x="493176" y="2799249"/>
                </a:moveTo>
                <a:lnTo>
                  <a:pt x="493780" y="2799369"/>
                </a:lnTo>
                <a:lnTo>
                  <a:pt x="499495" y="2800807"/>
                </a:lnTo>
                <a:lnTo>
                  <a:pt x="215015" y="3022567"/>
                </a:lnTo>
                <a:lnTo>
                  <a:pt x="755934" y="3022567"/>
                </a:lnTo>
                <a:lnTo>
                  <a:pt x="995503" y="2836090"/>
                </a:lnTo>
                <a:lnTo>
                  <a:pt x="693170" y="2836090"/>
                </a:lnTo>
                <a:lnTo>
                  <a:pt x="493176" y="2799249"/>
                </a:lnTo>
                <a:close/>
              </a:path>
              <a:path w="3179444" h="3206750">
                <a:moveTo>
                  <a:pt x="389386" y="2781097"/>
                </a:moveTo>
                <a:lnTo>
                  <a:pt x="348889" y="2787758"/>
                </a:lnTo>
                <a:lnTo>
                  <a:pt x="334649" y="2795048"/>
                </a:lnTo>
                <a:lnTo>
                  <a:pt x="331728" y="2797205"/>
                </a:lnTo>
                <a:lnTo>
                  <a:pt x="293184" y="2842118"/>
                </a:lnTo>
                <a:lnTo>
                  <a:pt x="269752" y="2893686"/>
                </a:lnTo>
                <a:lnTo>
                  <a:pt x="356081" y="2893686"/>
                </a:lnTo>
                <a:lnTo>
                  <a:pt x="480225" y="2796856"/>
                </a:lnTo>
                <a:lnTo>
                  <a:pt x="413135" y="2784247"/>
                </a:lnTo>
                <a:lnTo>
                  <a:pt x="401475" y="2782301"/>
                </a:lnTo>
                <a:lnTo>
                  <a:pt x="389386" y="2781097"/>
                </a:lnTo>
                <a:close/>
              </a:path>
              <a:path w="3179444" h="3206750">
                <a:moveTo>
                  <a:pt x="1962535" y="1381706"/>
                </a:moveTo>
                <a:lnTo>
                  <a:pt x="1972739" y="1399500"/>
                </a:lnTo>
                <a:lnTo>
                  <a:pt x="1973584" y="1422021"/>
                </a:lnTo>
                <a:lnTo>
                  <a:pt x="1967286" y="1446702"/>
                </a:lnTo>
                <a:lnTo>
                  <a:pt x="1956058" y="1470975"/>
                </a:lnTo>
                <a:lnTo>
                  <a:pt x="1942906" y="1493367"/>
                </a:lnTo>
                <a:lnTo>
                  <a:pt x="1928753" y="1516161"/>
                </a:lnTo>
                <a:lnTo>
                  <a:pt x="1915839" y="1539223"/>
                </a:lnTo>
                <a:lnTo>
                  <a:pt x="1899545" y="1576753"/>
                </a:lnTo>
                <a:lnTo>
                  <a:pt x="1862997" y="1644266"/>
                </a:lnTo>
                <a:lnTo>
                  <a:pt x="1836086" y="1691904"/>
                </a:lnTo>
                <a:lnTo>
                  <a:pt x="1805269" y="1745106"/>
                </a:lnTo>
                <a:lnTo>
                  <a:pt x="1771938" y="1801102"/>
                </a:lnTo>
                <a:lnTo>
                  <a:pt x="1737481" y="1857124"/>
                </a:lnTo>
                <a:lnTo>
                  <a:pt x="1703290" y="1910403"/>
                </a:lnTo>
                <a:lnTo>
                  <a:pt x="1670753" y="1958171"/>
                </a:lnTo>
                <a:lnTo>
                  <a:pt x="1641262" y="1997659"/>
                </a:lnTo>
                <a:lnTo>
                  <a:pt x="1513971" y="2088735"/>
                </a:lnTo>
                <a:lnTo>
                  <a:pt x="1515658" y="2112563"/>
                </a:lnTo>
                <a:lnTo>
                  <a:pt x="1511272" y="2137875"/>
                </a:lnTo>
                <a:lnTo>
                  <a:pt x="1501220" y="2163457"/>
                </a:lnTo>
                <a:lnTo>
                  <a:pt x="1485904" y="2188092"/>
                </a:lnTo>
                <a:lnTo>
                  <a:pt x="1476879" y="2198601"/>
                </a:lnTo>
                <a:lnTo>
                  <a:pt x="1467807" y="2209514"/>
                </a:lnTo>
                <a:lnTo>
                  <a:pt x="1459687" y="2220696"/>
                </a:lnTo>
                <a:lnTo>
                  <a:pt x="1453519" y="2232011"/>
                </a:lnTo>
                <a:lnTo>
                  <a:pt x="1452096" y="2255683"/>
                </a:lnTo>
                <a:lnTo>
                  <a:pt x="1458901" y="2277193"/>
                </a:lnTo>
                <a:lnTo>
                  <a:pt x="1466253" y="2298433"/>
                </a:lnTo>
                <a:lnTo>
                  <a:pt x="1466473" y="2321293"/>
                </a:lnTo>
                <a:lnTo>
                  <a:pt x="1407089" y="2373999"/>
                </a:lnTo>
                <a:lnTo>
                  <a:pt x="1365889" y="2399141"/>
                </a:lnTo>
                <a:lnTo>
                  <a:pt x="1328881" y="2420640"/>
                </a:lnTo>
                <a:lnTo>
                  <a:pt x="1305183" y="2435052"/>
                </a:lnTo>
                <a:lnTo>
                  <a:pt x="1255840" y="2467833"/>
                </a:lnTo>
                <a:lnTo>
                  <a:pt x="1209690" y="2497408"/>
                </a:lnTo>
                <a:lnTo>
                  <a:pt x="1166132" y="2524305"/>
                </a:lnTo>
                <a:lnTo>
                  <a:pt x="1124569" y="2549050"/>
                </a:lnTo>
                <a:lnTo>
                  <a:pt x="1084402" y="2572172"/>
                </a:lnTo>
                <a:lnTo>
                  <a:pt x="1045031" y="2594197"/>
                </a:lnTo>
                <a:lnTo>
                  <a:pt x="925707" y="2658970"/>
                </a:lnTo>
                <a:lnTo>
                  <a:pt x="744986" y="2761928"/>
                </a:lnTo>
                <a:lnTo>
                  <a:pt x="731356" y="2781109"/>
                </a:lnTo>
                <a:lnTo>
                  <a:pt x="718542" y="2799369"/>
                </a:lnTo>
                <a:lnTo>
                  <a:pt x="706017" y="2817414"/>
                </a:lnTo>
                <a:lnTo>
                  <a:pt x="693170" y="2836090"/>
                </a:lnTo>
                <a:lnTo>
                  <a:pt x="995503" y="2836090"/>
                </a:lnTo>
                <a:lnTo>
                  <a:pt x="2303440" y="1818015"/>
                </a:lnTo>
                <a:lnTo>
                  <a:pt x="1762383" y="1818015"/>
                </a:lnTo>
                <a:lnTo>
                  <a:pt x="1767578" y="1809152"/>
                </a:lnTo>
                <a:lnTo>
                  <a:pt x="1778778" y="1790887"/>
                </a:lnTo>
                <a:lnTo>
                  <a:pt x="1783973" y="1782023"/>
                </a:lnTo>
                <a:lnTo>
                  <a:pt x="2295408" y="1383865"/>
                </a:lnTo>
                <a:lnTo>
                  <a:pt x="1963932" y="1383865"/>
                </a:lnTo>
                <a:lnTo>
                  <a:pt x="1962535" y="1381706"/>
                </a:lnTo>
                <a:close/>
              </a:path>
              <a:path w="3179444" h="3206750">
                <a:moveTo>
                  <a:pt x="480699" y="2796486"/>
                </a:moveTo>
                <a:lnTo>
                  <a:pt x="480225" y="2796856"/>
                </a:lnTo>
                <a:lnTo>
                  <a:pt x="493176" y="2799249"/>
                </a:lnTo>
                <a:lnTo>
                  <a:pt x="486541" y="2797930"/>
                </a:lnTo>
                <a:lnTo>
                  <a:pt x="480699" y="2796486"/>
                </a:lnTo>
                <a:close/>
              </a:path>
              <a:path w="3179444" h="3206750">
                <a:moveTo>
                  <a:pt x="3179347" y="714760"/>
                </a:moveTo>
                <a:lnTo>
                  <a:pt x="1762383" y="1818015"/>
                </a:lnTo>
                <a:lnTo>
                  <a:pt x="2303440" y="1818015"/>
                </a:lnTo>
                <a:lnTo>
                  <a:pt x="3179347" y="1136224"/>
                </a:lnTo>
                <a:lnTo>
                  <a:pt x="3179347" y="714760"/>
                </a:lnTo>
                <a:close/>
              </a:path>
              <a:path w="3179444" h="3206750">
                <a:moveTo>
                  <a:pt x="3179347" y="273014"/>
                </a:moveTo>
                <a:lnTo>
                  <a:pt x="1979051" y="1207463"/>
                </a:lnTo>
                <a:lnTo>
                  <a:pt x="1979617" y="1218446"/>
                </a:lnTo>
                <a:lnTo>
                  <a:pt x="1981216" y="1277368"/>
                </a:lnTo>
                <a:lnTo>
                  <a:pt x="1980363" y="1327076"/>
                </a:lnTo>
                <a:lnTo>
                  <a:pt x="1976295" y="1363284"/>
                </a:lnTo>
                <a:lnTo>
                  <a:pt x="1968250" y="1381706"/>
                </a:lnTo>
                <a:lnTo>
                  <a:pt x="1965329" y="1383865"/>
                </a:lnTo>
                <a:lnTo>
                  <a:pt x="2295408" y="1383865"/>
                </a:lnTo>
                <a:lnTo>
                  <a:pt x="3179347" y="695709"/>
                </a:lnTo>
                <a:lnTo>
                  <a:pt x="3179347" y="273014"/>
                </a:lnTo>
                <a:close/>
              </a:path>
              <a:path w="3179444" h="3206750">
                <a:moveTo>
                  <a:pt x="1978105" y="1189111"/>
                </a:moveTo>
                <a:lnTo>
                  <a:pt x="1977648" y="1189467"/>
                </a:lnTo>
                <a:lnTo>
                  <a:pt x="1977648" y="1195220"/>
                </a:lnTo>
                <a:lnTo>
                  <a:pt x="1978410" y="1201709"/>
                </a:lnTo>
                <a:lnTo>
                  <a:pt x="1979045" y="1207463"/>
                </a:lnTo>
                <a:lnTo>
                  <a:pt x="1978105" y="1189111"/>
                </a:lnTo>
                <a:close/>
              </a:path>
              <a:path w="3179444" h="3206750">
                <a:moveTo>
                  <a:pt x="3179347" y="0"/>
                </a:moveTo>
                <a:lnTo>
                  <a:pt x="1963170" y="946820"/>
                </a:lnTo>
                <a:lnTo>
                  <a:pt x="1963027" y="961046"/>
                </a:lnTo>
                <a:lnTo>
                  <a:pt x="1963224" y="968696"/>
                </a:lnTo>
                <a:lnTo>
                  <a:pt x="1963932" y="976348"/>
                </a:lnTo>
                <a:lnTo>
                  <a:pt x="1972108" y="1090108"/>
                </a:lnTo>
                <a:lnTo>
                  <a:pt x="1976326" y="1154598"/>
                </a:lnTo>
                <a:lnTo>
                  <a:pt x="1978105" y="1189111"/>
                </a:lnTo>
                <a:lnTo>
                  <a:pt x="3179347" y="254026"/>
                </a:lnTo>
                <a:lnTo>
                  <a:pt x="3179347" y="0"/>
                </a:lnTo>
                <a:close/>
              </a:path>
            </a:pathLst>
          </a:custGeom>
          <a:solidFill>
            <a:srgbClr val="E0CEBD"/>
          </a:solidFill>
        </p:spPr>
        <p:txBody>
          <a:bodyPr wrap="square" lIns="0" tIns="0" rIns="0" bIns="0" rtlCol="0"/>
          <a:lstStyle/>
          <a:p>
            <a:endParaRPr/>
          </a:p>
        </p:txBody>
      </p:sp>
      <p:sp>
        <p:nvSpPr>
          <p:cNvPr id="20" name="bg object 20"/>
          <p:cNvSpPr/>
          <p:nvPr/>
        </p:nvSpPr>
        <p:spPr>
          <a:xfrm>
            <a:off x="17082641" y="7332592"/>
            <a:ext cx="1205865" cy="955675"/>
          </a:xfrm>
          <a:custGeom>
            <a:avLst/>
            <a:gdLst/>
            <a:ahLst/>
            <a:cxnLst/>
            <a:rect l="l" t="t" r="r" b="b"/>
            <a:pathLst>
              <a:path w="1205865" h="955675">
                <a:moveTo>
                  <a:pt x="1205382" y="0"/>
                </a:moveTo>
                <a:lnTo>
                  <a:pt x="1523" y="937304"/>
                </a:lnTo>
                <a:lnTo>
                  <a:pt x="2920" y="939463"/>
                </a:lnTo>
                <a:lnTo>
                  <a:pt x="0" y="941622"/>
                </a:lnTo>
                <a:lnTo>
                  <a:pt x="3682" y="945940"/>
                </a:lnTo>
                <a:lnTo>
                  <a:pt x="761" y="948099"/>
                </a:lnTo>
                <a:lnTo>
                  <a:pt x="2920" y="950258"/>
                </a:lnTo>
                <a:lnTo>
                  <a:pt x="1523" y="951693"/>
                </a:lnTo>
                <a:lnTo>
                  <a:pt x="5079" y="955300"/>
                </a:lnTo>
                <a:lnTo>
                  <a:pt x="1205382" y="20802"/>
                </a:lnTo>
                <a:lnTo>
                  <a:pt x="1205382" y="0"/>
                </a:lnTo>
                <a:close/>
              </a:path>
            </a:pathLst>
          </a:custGeom>
          <a:solidFill>
            <a:srgbClr val="4C2A13">
              <a:alpha val="38819"/>
            </a:srgbClr>
          </a:solidFill>
        </p:spPr>
        <p:txBody>
          <a:bodyPr wrap="square" lIns="0" tIns="0" rIns="0" bIns="0" rtlCol="0"/>
          <a:lstStyle/>
          <a:p>
            <a:endParaRPr/>
          </a:p>
        </p:txBody>
      </p:sp>
      <p:sp>
        <p:nvSpPr>
          <p:cNvPr id="21" name="bg object 21"/>
          <p:cNvSpPr/>
          <p:nvPr/>
        </p:nvSpPr>
        <p:spPr>
          <a:xfrm>
            <a:off x="17082642" y="7332593"/>
            <a:ext cx="1205865" cy="955675"/>
          </a:xfrm>
          <a:custGeom>
            <a:avLst/>
            <a:gdLst/>
            <a:ahLst/>
            <a:cxnLst/>
            <a:rect l="l" t="t" r="r" b="b"/>
            <a:pathLst>
              <a:path w="1205865" h="955675">
                <a:moveTo>
                  <a:pt x="1524" y="937307"/>
                </a:moveTo>
                <a:lnTo>
                  <a:pt x="2921" y="939453"/>
                </a:lnTo>
                <a:lnTo>
                  <a:pt x="0" y="941612"/>
                </a:lnTo>
                <a:lnTo>
                  <a:pt x="3683" y="945943"/>
                </a:lnTo>
                <a:lnTo>
                  <a:pt x="762" y="948102"/>
                </a:lnTo>
                <a:lnTo>
                  <a:pt x="2921" y="950261"/>
                </a:lnTo>
                <a:lnTo>
                  <a:pt x="1524" y="951696"/>
                </a:lnTo>
                <a:lnTo>
                  <a:pt x="5080" y="955303"/>
                </a:lnTo>
                <a:lnTo>
                  <a:pt x="1205382" y="20807"/>
                </a:lnTo>
              </a:path>
              <a:path w="1205865" h="955675">
                <a:moveTo>
                  <a:pt x="1205382" y="0"/>
                </a:moveTo>
                <a:lnTo>
                  <a:pt x="1524" y="937307"/>
                </a:lnTo>
              </a:path>
            </a:pathLst>
          </a:custGeom>
          <a:ln w="3175">
            <a:solidFill>
              <a:srgbClr val="FFFFFF"/>
            </a:solidFill>
          </a:ln>
        </p:spPr>
        <p:txBody>
          <a:bodyPr wrap="square" lIns="0" tIns="0" rIns="0" bIns="0" rtlCol="0"/>
          <a:lstStyle/>
          <a:p>
            <a:endParaRPr/>
          </a:p>
        </p:txBody>
      </p:sp>
      <p:sp>
        <p:nvSpPr>
          <p:cNvPr id="22" name="bg object 22"/>
          <p:cNvSpPr/>
          <p:nvPr/>
        </p:nvSpPr>
        <p:spPr>
          <a:xfrm>
            <a:off x="15112744" y="7773356"/>
            <a:ext cx="3175635" cy="2492375"/>
          </a:xfrm>
          <a:custGeom>
            <a:avLst/>
            <a:gdLst/>
            <a:ahLst/>
            <a:cxnLst/>
            <a:rect l="l" t="t" r="r" b="b"/>
            <a:pathLst>
              <a:path w="3175634" h="2492375">
                <a:moveTo>
                  <a:pt x="66293" y="2420361"/>
                </a:moveTo>
                <a:lnTo>
                  <a:pt x="8000" y="2465719"/>
                </a:lnTo>
                <a:lnTo>
                  <a:pt x="10159" y="2467877"/>
                </a:lnTo>
                <a:lnTo>
                  <a:pt x="5841" y="2470759"/>
                </a:lnTo>
                <a:lnTo>
                  <a:pt x="8000" y="2473636"/>
                </a:lnTo>
                <a:lnTo>
                  <a:pt x="5079" y="2475799"/>
                </a:lnTo>
                <a:lnTo>
                  <a:pt x="5841" y="2477238"/>
                </a:lnTo>
                <a:lnTo>
                  <a:pt x="2158" y="2480120"/>
                </a:lnTo>
                <a:lnTo>
                  <a:pt x="4317" y="2482998"/>
                </a:lnTo>
                <a:lnTo>
                  <a:pt x="0" y="2486599"/>
                </a:lnTo>
                <a:lnTo>
                  <a:pt x="2158" y="2489477"/>
                </a:lnTo>
                <a:lnTo>
                  <a:pt x="0" y="2491640"/>
                </a:lnTo>
                <a:lnTo>
                  <a:pt x="761" y="2492359"/>
                </a:lnTo>
                <a:lnTo>
                  <a:pt x="89299" y="2423238"/>
                </a:lnTo>
                <a:lnTo>
                  <a:pt x="67690" y="2423238"/>
                </a:lnTo>
                <a:lnTo>
                  <a:pt x="66293" y="2420361"/>
                </a:lnTo>
                <a:close/>
              </a:path>
              <a:path w="3175634" h="2492375">
                <a:moveTo>
                  <a:pt x="72008" y="2419637"/>
                </a:moveTo>
                <a:lnTo>
                  <a:pt x="67690" y="2423238"/>
                </a:lnTo>
                <a:lnTo>
                  <a:pt x="89299" y="2423238"/>
                </a:lnTo>
                <a:lnTo>
                  <a:pt x="90220" y="2422519"/>
                </a:lnTo>
                <a:lnTo>
                  <a:pt x="74167" y="2422519"/>
                </a:lnTo>
                <a:lnTo>
                  <a:pt x="72008" y="2419637"/>
                </a:lnTo>
                <a:close/>
              </a:path>
              <a:path w="3175634" h="2492375">
                <a:moveTo>
                  <a:pt x="80644" y="2417479"/>
                </a:moveTo>
                <a:lnTo>
                  <a:pt x="74167" y="2422519"/>
                </a:lnTo>
                <a:lnTo>
                  <a:pt x="90220" y="2422519"/>
                </a:lnTo>
                <a:lnTo>
                  <a:pt x="95755" y="2418198"/>
                </a:lnTo>
                <a:lnTo>
                  <a:pt x="81406" y="2418198"/>
                </a:lnTo>
                <a:lnTo>
                  <a:pt x="80644" y="2417479"/>
                </a:lnTo>
                <a:close/>
              </a:path>
              <a:path w="3175634" h="2492375">
                <a:moveTo>
                  <a:pt x="87121" y="2413877"/>
                </a:moveTo>
                <a:lnTo>
                  <a:pt x="81406" y="2418198"/>
                </a:lnTo>
                <a:lnTo>
                  <a:pt x="95755" y="2418198"/>
                </a:lnTo>
                <a:lnTo>
                  <a:pt x="97598" y="2416759"/>
                </a:lnTo>
                <a:lnTo>
                  <a:pt x="89280" y="2416759"/>
                </a:lnTo>
                <a:lnTo>
                  <a:pt x="87121" y="2413877"/>
                </a:lnTo>
                <a:close/>
              </a:path>
              <a:path w="3175634" h="2492375">
                <a:moveTo>
                  <a:pt x="93598" y="2413877"/>
                </a:moveTo>
                <a:lnTo>
                  <a:pt x="89280" y="2416759"/>
                </a:lnTo>
                <a:lnTo>
                  <a:pt x="95757" y="2416759"/>
                </a:lnTo>
                <a:lnTo>
                  <a:pt x="93598" y="2413877"/>
                </a:lnTo>
                <a:close/>
              </a:path>
              <a:path w="3175634" h="2492375">
                <a:moveTo>
                  <a:pt x="98678" y="2414596"/>
                </a:moveTo>
                <a:lnTo>
                  <a:pt x="95757" y="2416759"/>
                </a:lnTo>
                <a:lnTo>
                  <a:pt x="97598" y="2416759"/>
                </a:lnTo>
                <a:lnTo>
                  <a:pt x="99440" y="2415321"/>
                </a:lnTo>
                <a:lnTo>
                  <a:pt x="98678" y="2414596"/>
                </a:lnTo>
                <a:close/>
              </a:path>
              <a:path w="3175634" h="2492375">
                <a:moveTo>
                  <a:pt x="478154" y="2099964"/>
                </a:moveTo>
                <a:lnTo>
                  <a:pt x="213232" y="2305878"/>
                </a:lnTo>
                <a:lnTo>
                  <a:pt x="215391" y="2308041"/>
                </a:lnTo>
                <a:lnTo>
                  <a:pt x="212470" y="2310198"/>
                </a:lnTo>
                <a:lnTo>
                  <a:pt x="214629" y="2313081"/>
                </a:lnTo>
                <a:lnTo>
                  <a:pt x="209549" y="2316678"/>
                </a:lnTo>
                <a:lnTo>
                  <a:pt x="210946" y="2318121"/>
                </a:lnTo>
                <a:lnTo>
                  <a:pt x="208152" y="2319559"/>
                </a:lnTo>
                <a:lnTo>
                  <a:pt x="210311" y="2322442"/>
                </a:lnTo>
                <a:lnTo>
                  <a:pt x="208152" y="2324600"/>
                </a:lnTo>
                <a:lnTo>
                  <a:pt x="210311" y="2327477"/>
                </a:lnTo>
                <a:lnTo>
                  <a:pt x="208152" y="2328921"/>
                </a:lnTo>
                <a:lnTo>
                  <a:pt x="208914" y="2330360"/>
                </a:lnTo>
                <a:lnTo>
                  <a:pt x="496660" y="2106443"/>
                </a:lnTo>
                <a:lnTo>
                  <a:pt x="494029" y="2106443"/>
                </a:lnTo>
                <a:lnTo>
                  <a:pt x="493490" y="2105723"/>
                </a:lnTo>
                <a:lnTo>
                  <a:pt x="489711" y="2105723"/>
                </a:lnTo>
                <a:lnTo>
                  <a:pt x="489141" y="2105004"/>
                </a:lnTo>
                <a:lnTo>
                  <a:pt x="481710" y="2105004"/>
                </a:lnTo>
                <a:lnTo>
                  <a:pt x="478154" y="2099964"/>
                </a:lnTo>
                <a:close/>
              </a:path>
              <a:path w="3175634" h="2492375">
                <a:moveTo>
                  <a:pt x="496823" y="2104279"/>
                </a:moveTo>
                <a:lnTo>
                  <a:pt x="494029" y="2106443"/>
                </a:lnTo>
                <a:lnTo>
                  <a:pt x="496660" y="2106443"/>
                </a:lnTo>
                <a:lnTo>
                  <a:pt x="497585" y="2105723"/>
                </a:lnTo>
                <a:lnTo>
                  <a:pt x="496823" y="2104279"/>
                </a:lnTo>
                <a:close/>
              </a:path>
              <a:path w="3175634" h="2492375">
                <a:moveTo>
                  <a:pt x="491870" y="2103560"/>
                </a:moveTo>
                <a:lnTo>
                  <a:pt x="489711" y="2105723"/>
                </a:lnTo>
                <a:lnTo>
                  <a:pt x="493490" y="2105723"/>
                </a:lnTo>
                <a:lnTo>
                  <a:pt x="491870" y="2103560"/>
                </a:lnTo>
                <a:close/>
              </a:path>
              <a:path w="3175634" h="2492375">
                <a:moveTo>
                  <a:pt x="484631" y="2102842"/>
                </a:moveTo>
                <a:lnTo>
                  <a:pt x="481710" y="2105004"/>
                </a:lnTo>
                <a:lnTo>
                  <a:pt x="489141" y="2105004"/>
                </a:lnTo>
                <a:lnTo>
                  <a:pt x="488566" y="2104279"/>
                </a:lnTo>
                <a:lnTo>
                  <a:pt x="485266" y="2104279"/>
                </a:lnTo>
                <a:lnTo>
                  <a:pt x="484631" y="2102842"/>
                </a:lnTo>
                <a:close/>
              </a:path>
              <a:path w="3175634" h="2492375">
                <a:moveTo>
                  <a:pt x="487425" y="2102842"/>
                </a:moveTo>
                <a:lnTo>
                  <a:pt x="485266" y="2104279"/>
                </a:lnTo>
                <a:lnTo>
                  <a:pt x="488566" y="2104279"/>
                </a:lnTo>
                <a:lnTo>
                  <a:pt x="487425" y="2102842"/>
                </a:lnTo>
                <a:close/>
              </a:path>
              <a:path w="3175634" h="2492375">
                <a:moveTo>
                  <a:pt x="3175279" y="0"/>
                </a:moveTo>
                <a:lnTo>
                  <a:pt x="1774062" y="1090532"/>
                </a:lnTo>
                <a:lnTo>
                  <a:pt x="1776221" y="1092691"/>
                </a:lnTo>
                <a:lnTo>
                  <a:pt x="1769109" y="1098444"/>
                </a:lnTo>
                <a:lnTo>
                  <a:pt x="1771903" y="1101327"/>
                </a:lnTo>
                <a:lnTo>
                  <a:pt x="1766950" y="1104934"/>
                </a:lnTo>
                <a:lnTo>
                  <a:pt x="1767585" y="1105658"/>
                </a:lnTo>
                <a:lnTo>
                  <a:pt x="1761108" y="1111411"/>
                </a:lnTo>
                <a:lnTo>
                  <a:pt x="1763267" y="1113570"/>
                </a:lnTo>
                <a:lnTo>
                  <a:pt x="1759711" y="1117177"/>
                </a:lnTo>
                <a:lnTo>
                  <a:pt x="1761870" y="1120047"/>
                </a:lnTo>
                <a:lnTo>
                  <a:pt x="1756155" y="1124365"/>
                </a:lnTo>
                <a:lnTo>
                  <a:pt x="1756790" y="1125089"/>
                </a:lnTo>
                <a:lnTo>
                  <a:pt x="3175279" y="20975"/>
                </a:lnTo>
                <a:lnTo>
                  <a:pt x="3175279" y="0"/>
                </a:lnTo>
                <a:close/>
              </a:path>
            </a:pathLst>
          </a:custGeom>
          <a:solidFill>
            <a:srgbClr val="4C2A13">
              <a:alpha val="38819"/>
            </a:srgbClr>
          </a:solidFill>
        </p:spPr>
        <p:txBody>
          <a:bodyPr wrap="square" lIns="0" tIns="0" rIns="0" bIns="0" rtlCol="0"/>
          <a:lstStyle/>
          <a:p>
            <a:endParaRPr/>
          </a:p>
        </p:txBody>
      </p:sp>
      <p:pic>
        <p:nvPicPr>
          <p:cNvPr id="23" name="bg object 23"/>
          <p:cNvPicPr/>
          <p:nvPr/>
        </p:nvPicPr>
        <p:blipFill>
          <a:blip r:embed="rId3" cstate="print"/>
          <a:stretch>
            <a:fillRect/>
          </a:stretch>
        </p:blipFill>
        <p:spPr>
          <a:xfrm>
            <a:off x="15112385" y="10186873"/>
            <a:ext cx="100160" cy="79202"/>
          </a:xfrm>
          <a:prstGeom prst="rect">
            <a:avLst/>
          </a:prstGeom>
        </p:spPr>
      </p:pic>
      <p:sp>
        <p:nvSpPr>
          <p:cNvPr id="24" name="bg object 24"/>
          <p:cNvSpPr/>
          <p:nvPr/>
        </p:nvSpPr>
        <p:spPr>
          <a:xfrm>
            <a:off x="15320898" y="7773356"/>
            <a:ext cx="2967355" cy="2330450"/>
          </a:xfrm>
          <a:custGeom>
            <a:avLst/>
            <a:gdLst/>
            <a:ahLst/>
            <a:cxnLst/>
            <a:rect l="l" t="t" r="r" b="b"/>
            <a:pathLst>
              <a:path w="2967355" h="2330450">
                <a:moveTo>
                  <a:pt x="4953" y="2305877"/>
                </a:moveTo>
                <a:lnTo>
                  <a:pt x="7112" y="2308040"/>
                </a:lnTo>
                <a:lnTo>
                  <a:pt x="4318" y="2310199"/>
                </a:lnTo>
                <a:lnTo>
                  <a:pt x="6477" y="2313080"/>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3"/>
                </a:lnTo>
                <a:lnTo>
                  <a:pt x="4953" y="2305877"/>
                </a:lnTo>
              </a:path>
              <a:path w="2967355" h="2330450">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w="2967355" h="2330450">
                <a:moveTo>
                  <a:pt x="2967126" y="0"/>
                </a:moveTo>
                <a:lnTo>
                  <a:pt x="1565910" y="1090535"/>
                </a:lnTo>
              </a:path>
            </a:pathLst>
          </a:custGeom>
          <a:ln w="3175">
            <a:solidFill>
              <a:srgbClr val="FFFFFF"/>
            </a:solidFill>
          </a:ln>
        </p:spPr>
        <p:txBody>
          <a:bodyPr wrap="square" lIns="0" tIns="0" rIns="0" bIns="0" rtlCol="0"/>
          <a:lstStyle/>
          <a:p>
            <a:endParaRPr/>
          </a:p>
        </p:txBody>
      </p:sp>
      <p:sp>
        <p:nvSpPr>
          <p:cNvPr id="25" name="bg object 25"/>
          <p:cNvSpPr/>
          <p:nvPr/>
        </p:nvSpPr>
        <p:spPr>
          <a:xfrm>
            <a:off x="15627200" y="8215520"/>
            <a:ext cx="2661285" cy="2072005"/>
          </a:xfrm>
          <a:custGeom>
            <a:avLst/>
            <a:gdLst/>
            <a:ahLst/>
            <a:cxnLst/>
            <a:rect l="l" t="t" r="r" b="b"/>
            <a:pathLst>
              <a:path w="2661284" h="2072004">
                <a:moveTo>
                  <a:pt x="2660823" y="0"/>
                </a:moveTo>
                <a:lnTo>
                  <a:pt x="0" y="2071477"/>
                </a:lnTo>
                <a:lnTo>
                  <a:pt x="28370" y="2071477"/>
                </a:lnTo>
                <a:lnTo>
                  <a:pt x="2660823" y="22084"/>
                </a:lnTo>
                <a:lnTo>
                  <a:pt x="2660823" y="0"/>
                </a:lnTo>
                <a:close/>
              </a:path>
            </a:pathLst>
          </a:custGeom>
          <a:solidFill>
            <a:srgbClr val="4C2A13">
              <a:alpha val="38819"/>
            </a:srgbClr>
          </a:solidFill>
        </p:spPr>
        <p:txBody>
          <a:bodyPr wrap="square" lIns="0" tIns="0" rIns="0" bIns="0" rtlCol="0"/>
          <a:lstStyle/>
          <a:p>
            <a:endParaRPr/>
          </a:p>
        </p:txBody>
      </p:sp>
      <p:sp>
        <p:nvSpPr>
          <p:cNvPr id="26" name="bg object 26"/>
          <p:cNvSpPr/>
          <p:nvPr/>
        </p:nvSpPr>
        <p:spPr>
          <a:xfrm>
            <a:off x="15627085" y="8215475"/>
            <a:ext cx="2661285" cy="2072005"/>
          </a:xfrm>
          <a:custGeom>
            <a:avLst/>
            <a:gdLst/>
            <a:ahLst/>
            <a:cxnLst/>
            <a:rect l="l" t="t" r="r" b="b"/>
            <a:pathLst>
              <a:path w="2661284" h="2072004">
                <a:moveTo>
                  <a:pt x="28369" y="2071522"/>
                </a:moveTo>
                <a:lnTo>
                  <a:pt x="2660940" y="22083"/>
                </a:lnTo>
              </a:path>
              <a:path w="2661284" h="2072004">
                <a:moveTo>
                  <a:pt x="2660940" y="0"/>
                </a:moveTo>
                <a:lnTo>
                  <a:pt x="0" y="2071522"/>
                </a:lnTo>
              </a:path>
            </a:pathLst>
          </a:custGeom>
          <a:ln w="3175">
            <a:solidFill>
              <a:srgbClr val="FFFFFF"/>
            </a:solidFill>
          </a:ln>
        </p:spPr>
        <p:txBody>
          <a:bodyPr wrap="square" lIns="0" tIns="0" rIns="0" bIns="0" rtlCol="0"/>
          <a:lstStyle/>
          <a:p>
            <a:endParaRPr/>
          </a:p>
        </p:txBody>
      </p:sp>
      <p:sp>
        <p:nvSpPr>
          <p:cNvPr id="27" name="bg object 27"/>
          <p:cNvSpPr/>
          <p:nvPr/>
        </p:nvSpPr>
        <p:spPr>
          <a:xfrm>
            <a:off x="16194066" y="8656826"/>
            <a:ext cx="2094230" cy="1630680"/>
          </a:xfrm>
          <a:custGeom>
            <a:avLst/>
            <a:gdLst/>
            <a:ahLst/>
            <a:cxnLst/>
            <a:rect l="l" t="t" r="r" b="b"/>
            <a:pathLst>
              <a:path w="2094230" h="1630679">
                <a:moveTo>
                  <a:pt x="2093957" y="0"/>
                </a:moveTo>
                <a:lnTo>
                  <a:pt x="0" y="1630171"/>
                </a:lnTo>
                <a:lnTo>
                  <a:pt x="27344" y="1630171"/>
                </a:lnTo>
                <a:lnTo>
                  <a:pt x="2093957" y="21105"/>
                </a:lnTo>
                <a:lnTo>
                  <a:pt x="2093957" y="0"/>
                </a:lnTo>
                <a:close/>
              </a:path>
            </a:pathLst>
          </a:custGeom>
          <a:solidFill>
            <a:srgbClr val="4C2A13">
              <a:alpha val="38819"/>
            </a:srgbClr>
          </a:solidFill>
        </p:spPr>
        <p:txBody>
          <a:bodyPr wrap="square" lIns="0" tIns="0" rIns="0" bIns="0" rtlCol="0"/>
          <a:lstStyle/>
          <a:p>
            <a:endParaRPr/>
          </a:p>
        </p:txBody>
      </p:sp>
      <p:sp>
        <p:nvSpPr>
          <p:cNvPr id="28" name="bg object 28"/>
          <p:cNvSpPr/>
          <p:nvPr/>
        </p:nvSpPr>
        <p:spPr>
          <a:xfrm>
            <a:off x="16194068" y="8656830"/>
            <a:ext cx="2094230" cy="1630680"/>
          </a:xfrm>
          <a:custGeom>
            <a:avLst/>
            <a:gdLst/>
            <a:ahLst/>
            <a:cxnLst/>
            <a:rect l="l" t="t" r="r" b="b"/>
            <a:pathLst>
              <a:path w="2094230" h="1630679">
                <a:moveTo>
                  <a:pt x="27342" y="1630167"/>
                </a:moveTo>
                <a:lnTo>
                  <a:pt x="2093956" y="21098"/>
                </a:lnTo>
              </a:path>
              <a:path w="2094230" h="1630679">
                <a:moveTo>
                  <a:pt x="2093956" y="0"/>
                </a:moveTo>
                <a:lnTo>
                  <a:pt x="0" y="1630167"/>
                </a:lnTo>
              </a:path>
            </a:pathLst>
          </a:custGeom>
          <a:ln w="3175">
            <a:solidFill>
              <a:srgbClr val="FFFFFF"/>
            </a:solidFill>
          </a:ln>
        </p:spPr>
        <p:txBody>
          <a:bodyPr wrap="square" lIns="0" tIns="0" rIns="0" bIns="0" rtlCol="0"/>
          <a:lstStyle/>
          <a:p>
            <a:endParaRPr/>
          </a:p>
        </p:txBody>
      </p:sp>
      <p:sp>
        <p:nvSpPr>
          <p:cNvPr id="29" name="bg object 29"/>
          <p:cNvSpPr/>
          <p:nvPr/>
        </p:nvSpPr>
        <p:spPr>
          <a:xfrm>
            <a:off x="16761219" y="9098364"/>
            <a:ext cx="1527175" cy="1188720"/>
          </a:xfrm>
          <a:custGeom>
            <a:avLst/>
            <a:gdLst/>
            <a:ahLst/>
            <a:cxnLst/>
            <a:rect l="l" t="t" r="r" b="b"/>
            <a:pathLst>
              <a:path w="1527175" h="1188720">
                <a:moveTo>
                  <a:pt x="1526804" y="0"/>
                </a:moveTo>
                <a:lnTo>
                  <a:pt x="0" y="1188633"/>
                </a:lnTo>
                <a:lnTo>
                  <a:pt x="28368" y="1188633"/>
                </a:lnTo>
                <a:lnTo>
                  <a:pt x="1526804" y="22083"/>
                </a:lnTo>
                <a:lnTo>
                  <a:pt x="1526804" y="0"/>
                </a:lnTo>
                <a:close/>
              </a:path>
            </a:pathLst>
          </a:custGeom>
          <a:solidFill>
            <a:srgbClr val="4C2A13">
              <a:alpha val="38819"/>
            </a:srgbClr>
          </a:solidFill>
        </p:spPr>
        <p:txBody>
          <a:bodyPr wrap="square" lIns="0" tIns="0" rIns="0" bIns="0" rtlCol="0"/>
          <a:lstStyle/>
          <a:p>
            <a:endParaRPr/>
          </a:p>
        </p:txBody>
      </p:sp>
      <p:sp>
        <p:nvSpPr>
          <p:cNvPr id="30" name="bg object 30"/>
          <p:cNvSpPr/>
          <p:nvPr/>
        </p:nvSpPr>
        <p:spPr>
          <a:xfrm>
            <a:off x="16761222" y="9098367"/>
            <a:ext cx="1527175" cy="1188720"/>
          </a:xfrm>
          <a:custGeom>
            <a:avLst/>
            <a:gdLst/>
            <a:ahLst/>
            <a:cxnLst/>
            <a:rect l="l" t="t" r="r" b="b"/>
            <a:pathLst>
              <a:path w="1527175" h="1188720">
                <a:moveTo>
                  <a:pt x="28369" y="1188630"/>
                </a:moveTo>
                <a:lnTo>
                  <a:pt x="1526803" y="22084"/>
                </a:lnTo>
              </a:path>
              <a:path w="1527175" h="1188720">
                <a:moveTo>
                  <a:pt x="1526803" y="0"/>
                </a:moveTo>
                <a:lnTo>
                  <a:pt x="0" y="1188630"/>
                </a:lnTo>
              </a:path>
            </a:pathLst>
          </a:custGeom>
          <a:ln w="3175">
            <a:solidFill>
              <a:srgbClr val="FFFFFF"/>
            </a:solidFill>
          </a:ln>
        </p:spPr>
        <p:txBody>
          <a:bodyPr wrap="square" lIns="0" tIns="0" rIns="0" bIns="0" rtlCol="0"/>
          <a:lstStyle/>
          <a:p>
            <a:endParaRPr/>
          </a:p>
        </p:txBody>
      </p:sp>
      <p:sp>
        <p:nvSpPr>
          <p:cNvPr id="31" name="bg object 31"/>
          <p:cNvSpPr/>
          <p:nvPr/>
        </p:nvSpPr>
        <p:spPr>
          <a:xfrm>
            <a:off x="17328373" y="9539898"/>
            <a:ext cx="960119" cy="747395"/>
          </a:xfrm>
          <a:custGeom>
            <a:avLst/>
            <a:gdLst/>
            <a:ahLst/>
            <a:cxnLst/>
            <a:rect l="l" t="t" r="r" b="b"/>
            <a:pathLst>
              <a:path w="960119" h="747395">
                <a:moveTo>
                  <a:pt x="959650" y="0"/>
                </a:moveTo>
                <a:lnTo>
                  <a:pt x="0" y="747099"/>
                </a:lnTo>
                <a:lnTo>
                  <a:pt x="27228" y="747099"/>
                </a:lnTo>
                <a:lnTo>
                  <a:pt x="959650" y="21098"/>
                </a:lnTo>
                <a:lnTo>
                  <a:pt x="959650" y="0"/>
                </a:lnTo>
                <a:close/>
              </a:path>
            </a:pathLst>
          </a:custGeom>
          <a:solidFill>
            <a:srgbClr val="4C2A13">
              <a:alpha val="38819"/>
            </a:srgbClr>
          </a:solidFill>
        </p:spPr>
        <p:txBody>
          <a:bodyPr wrap="square" lIns="0" tIns="0" rIns="0" bIns="0" rtlCol="0"/>
          <a:lstStyle/>
          <a:p>
            <a:endParaRPr/>
          </a:p>
        </p:txBody>
      </p:sp>
      <p:sp>
        <p:nvSpPr>
          <p:cNvPr id="32" name="bg object 32"/>
          <p:cNvSpPr/>
          <p:nvPr/>
        </p:nvSpPr>
        <p:spPr>
          <a:xfrm>
            <a:off x="17328285" y="9539847"/>
            <a:ext cx="960119" cy="747395"/>
          </a:xfrm>
          <a:custGeom>
            <a:avLst/>
            <a:gdLst/>
            <a:ahLst/>
            <a:cxnLst/>
            <a:rect l="l" t="t" r="r" b="b"/>
            <a:pathLst>
              <a:path w="960119" h="747395">
                <a:moveTo>
                  <a:pt x="27229" y="747150"/>
                </a:moveTo>
                <a:lnTo>
                  <a:pt x="959740" y="21098"/>
                </a:lnTo>
              </a:path>
              <a:path w="960119" h="747395">
                <a:moveTo>
                  <a:pt x="959740" y="0"/>
                </a:moveTo>
                <a:lnTo>
                  <a:pt x="0" y="747150"/>
                </a:lnTo>
              </a:path>
            </a:pathLst>
          </a:custGeom>
          <a:ln w="3175">
            <a:solidFill>
              <a:srgbClr val="FFFFFF"/>
            </a:solidFill>
          </a:ln>
        </p:spPr>
        <p:txBody>
          <a:bodyPr wrap="square" lIns="0" tIns="0" rIns="0" bIns="0" rtlCol="0"/>
          <a:lstStyle/>
          <a:p>
            <a:endParaRPr/>
          </a:p>
        </p:txBody>
      </p:sp>
      <p:sp>
        <p:nvSpPr>
          <p:cNvPr id="33" name="bg object 33"/>
          <p:cNvSpPr/>
          <p:nvPr/>
        </p:nvSpPr>
        <p:spPr>
          <a:xfrm>
            <a:off x="17895450" y="9981382"/>
            <a:ext cx="393065" cy="306070"/>
          </a:xfrm>
          <a:custGeom>
            <a:avLst/>
            <a:gdLst/>
            <a:ahLst/>
            <a:cxnLst/>
            <a:rect l="l" t="t" r="r" b="b"/>
            <a:pathLst>
              <a:path w="393065" h="306070">
                <a:moveTo>
                  <a:pt x="392572" y="0"/>
                </a:moveTo>
                <a:lnTo>
                  <a:pt x="0" y="305615"/>
                </a:lnTo>
                <a:lnTo>
                  <a:pt x="28364" y="305615"/>
                </a:lnTo>
                <a:lnTo>
                  <a:pt x="392572" y="22081"/>
                </a:lnTo>
                <a:lnTo>
                  <a:pt x="392572" y="0"/>
                </a:lnTo>
                <a:close/>
              </a:path>
            </a:pathLst>
          </a:custGeom>
          <a:solidFill>
            <a:srgbClr val="4C2A13">
              <a:alpha val="38819"/>
            </a:srgbClr>
          </a:solidFill>
        </p:spPr>
        <p:txBody>
          <a:bodyPr wrap="square" lIns="0" tIns="0" rIns="0" bIns="0" rtlCol="0"/>
          <a:lstStyle/>
          <a:p>
            <a:endParaRPr/>
          </a:p>
        </p:txBody>
      </p:sp>
      <p:sp>
        <p:nvSpPr>
          <p:cNvPr id="34" name="bg object 34"/>
          <p:cNvSpPr/>
          <p:nvPr/>
        </p:nvSpPr>
        <p:spPr>
          <a:xfrm>
            <a:off x="17895409" y="9981342"/>
            <a:ext cx="393065" cy="306070"/>
          </a:xfrm>
          <a:custGeom>
            <a:avLst/>
            <a:gdLst/>
            <a:ahLst/>
            <a:cxnLst/>
            <a:rect l="l" t="t" r="r" b="b"/>
            <a:pathLst>
              <a:path w="393065" h="306070">
                <a:moveTo>
                  <a:pt x="28364" y="305655"/>
                </a:moveTo>
                <a:lnTo>
                  <a:pt x="392616" y="22081"/>
                </a:lnTo>
              </a:path>
              <a:path w="393065" h="306070">
                <a:moveTo>
                  <a:pt x="392616" y="0"/>
                </a:moveTo>
                <a:lnTo>
                  <a:pt x="0" y="305655"/>
                </a:lnTo>
              </a:path>
            </a:pathLst>
          </a:custGeom>
          <a:ln w="3175">
            <a:solidFill>
              <a:srgbClr val="FFFFFF"/>
            </a:solidFill>
          </a:ln>
        </p:spPr>
        <p:txBody>
          <a:bodyPr wrap="square" lIns="0" tIns="0" rIns="0" bIns="0" rtlCol="0"/>
          <a:lstStyle/>
          <a:p>
            <a:endParaRPr/>
          </a:p>
        </p:txBody>
      </p:sp>
      <p:sp>
        <p:nvSpPr>
          <p:cNvPr id="35" name="bg object 35"/>
          <p:cNvSpPr/>
          <p:nvPr/>
        </p:nvSpPr>
        <p:spPr>
          <a:xfrm>
            <a:off x="0" y="0"/>
            <a:ext cx="3982720" cy="3292475"/>
          </a:xfrm>
          <a:custGeom>
            <a:avLst/>
            <a:gdLst/>
            <a:ahLst/>
            <a:cxnLst/>
            <a:rect l="l" t="t" r="r" b="b"/>
            <a:pathLst>
              <a:path w="3982720" h="3292475">
                <a:moveTo>
                  <a:pt x="3982220" y="0"/>
                </a:moveTo>
                <a:lnTo>
                  <a:pt x="0" y="0"/>
                </a:lnTo>
                <a:lnTo>
                  <a:pt x="0" y="3292412"/>
                </a:lnTo>
                <a:lnTo>
                  <a:pt x="30941" y="3278111"/>
                </a:lnTo>
                <a:lnTo>
                  <a:pt x="33104" y="3276676"/>
                </a:lnTo>
                <a:lnTo>
                  <a:pt x="61183" y="3266592"/>
                </a:lnTo>
                <a:lnTo>
                  <a:pt x="67540" y="3265561"/>
                </a:lnTo>
                <a:lnTo>
                  <a:pt x="90700" y="3255073"/>
                </a:lnTo>
                <a:lnTo>
                  <a:pt x="92863" y="3253638"/>
                </a:lnTo>
                <a:lnTo>
                  <a:pt x="109748" y="3229079"/>
                </a:lnTo>
                <a:lnTo>
                  <a:pt x="117252" y="3193248"/>
                </a:lnTo>
                <a:lnTo>
                  <a:pt x="118681" y="3149452"/>
                </a:lnTo>
                <a:lnTo>
                  <a:pt x="117341" y="3100996"/>
                </a:lnTo>
                <a:lnTo>
                  <a:pt x="115587" y="3053339"/>
                </a:lnTo>
                <a:lnTo>
                  <a:pt x="116802" y="3009193"/>
                </a:lnTo>
                <a:lnTo>
                  <a:pt x="124227" y="2972607"/>
                </a:lnTo>
                <a:lnTo>
                  <a:pt x="141103" y="2947631"/>
                </a:lnTo>
                <a:lnTo>
                  <a:pt x="142542" y="2946920"/>
                </a:lnTo>
                <a:lnTo>
                  <a:pt x="143981" y="2945485"/>
                </a:lnTo>
                <a:lnTo>
                  <a:pt x="185741" y="2920452"/>
                </a:lnTo>
                <a:lnTo>
                  <a:pt x="229229" y="2901297"/>
                </a:lnTo>
                <a:lnTo>
                  <a:pt x="273580" y="2887673"/>
                </a:lnTo>
                <a:lnTo>
                  <a:pt x="317932" y="2879234"/>
                </a:lnTo>
                <a:lnTo>
                  <a:pt x="361419" y="2875635"/>
                </a:lnTo>
                <a:lnTo>
                  <a:pt x="403272" y="2874381"/>
                </a:lnTo>
                <a:lnTo>
                  <a:pt x="424500" y="2871795"/>
                </a:lnTo>
                <a:lnTo>
                  <a:pt x="466112" y="2854014"/>
                </a:lnTo>
                <a:lnTo>
                  <a:pt x="496419" y="2825505"/>
                </a:lnTo>
                <a:lnTo>
                  <a:pt x="511898" y="2796438"/>
                </a:lnTo>
                <a:lnTo>
                  <a:pt x="508456" y="2783465"/>
                </a:lnTo>
                <a:lnTo>
                  <a:pt x="504878" y="2770427"/>
                </a:lnTo>
                <a:lnTo>
                  <a:pt x="501572" y="2757253"/>
                </a:lnTo>
                <a:lnTo>
                  <a:pt x="498941" y="2743872"/>
                </a:lnTo>
                <a:lnTo>
                  <a:pt x="511495" y="2740399"/>
                </a:lnTo>
                <a:lnTo>
                  <a:pt x="523240" y="2735506"/>
                </a:lnTo>
                <a:lnTo>
                  <a:pt x="573053" y="2693007"/>
                </a:lnTo>
                <a:lnTo>
                  <a:pt x="597298" y="2655683"/>
                </a:lnTo>
                <a:lnTo>
                  <a:pt x="618431" y="2612930"/>
                </a:lnTo>
                <a:lnTo>
                  <a:pt x="637852" y="2567370"/>
                </a:lnTo>
                <a:lnTo>
                  <a:pt x="656958" y="2521621"/>
                </a:lnTo>
                <a:lnTo>
                  <a:pt x="677148" y="2478304"/>
                </a:lnTo>
                <a:lnTo>
                  <a:pt x="699819" y="2440038"/>
                </a:lnTo>
                <a:lnTo>
                  <a:pt x="858936" y="2371648"/>
                </a:lnTo>
                <a:lnTo>
                  <a:pt x="867374" y="2360227"/>
                </a:lnTo>
                <a:lnTo>
                  <a:pt x="899979" y="2327719"/>
                </a:lnTo>
                <a:lnTo>
                  <a:pt x="933728" y="2309810"/>
                </a:lnTo>
                <a:lnTo>
                  <a:pt x="948680" y="2309193"/>
                </a:lnTo>
                <a:lnTo>
                  <a:pt x="964905" y="2309193"/>
                </a:lnTo>
                <a:lnTo>
                  <a:pt x="972382" y="2297414"/>
                </a:lnTo>
                <a:lnTo>
                  <a:pt x="983497" y="2278760"/>
                </a:lnTo>
                <a:lnTo>
                  <a:pt x="994072" y="2260107"/>
                </a:lnTo>
                <a:lnTo>
                  <a:pt x="1004376" y="2241321"/>
                </a:lnTo>
                <a:lnTo>
                  <a:pt x="1042744" y="2241321"/>
                </a:lnTo>
                <a:lnTo>
                  <a:pt x="1102085" y="2227757"/>
                </a:lnTo>
                <a:lnTo>
                  <a:pt x="1138748" y="2204515"/>
                </a:lnTo>
                <a:lnTo>
                  <a:pt x="1156219" y="2150308"/>
                </a:lnTo>
                <a:lnTo>
                  <a:pt x="1150808" y="2123243"/>
                </a:lnTo>
                <a:lnTo>
                  <a:pt x="1141481" y="2097796"/>
                </a:lnTo>
                <a:lnTo>
                  <a:pt x="1131817" y="2073566"/>
                </a:lnTo>
                <a:lnTo>
                  <a:pt x="1132470" y="2046273"/>
                </a:lnTo>
                <a:lnTo>
                  <a:pt x="1145443" y="2003803"/>
                </a:lnTo>
                <a:lnTo>
                  <a:pt x="1166736" y="1953413"/>
                </a:lnTo>
                <a:lnTo>
                  <a:pt x="1192350" y="1902365"/>
                </a:lnTo>
                <a:lnTo>
                  <a:pt x="1218283" y="1857916"/>
                </a:lnTo>
                <a:lnTo>
                  <a:pt x="1240537" y="1827326"/>
                </a:lnTo>
                <a:lnTo>
                  <a:pt x="1238691" y="1823570"/>
                </a:lnTo>
                <a:lnTo>
                  <a:pt x="1274692" y="1792659"/>
                </a:lnTo>
                <a:lnTo>
                  <a:pt x="1327791" y="1769604"/>
                </a:lnTo>
                <a:lnTo>
                  <a:pt x="1346377" y="1766849"/>
                </a:lnTo>
                <a:lnTo>
                  <a:pt x="1364050" y="1766849"/>
                </a:lnTo>
                <a:lnTo>
                  <a:pt x="1377876" y="1764779"/>
                </a:lnTo>
                <a:lnTo>
                  <a:pt x="1393758" y="1759255"/>
                </a:lnTo>
                <a:lnTo>
                  <a:pt x="1408290" y="1750288"/>
                </a:lnTo>
                <a:lnTo>
                  <a:pt x="1411897" y="1748129"/>
                </a:lnTo>
                <a:lnTo>
                  <a:pt x="1435775" y="1702776"/>
                </a:lnTo>
                <a:lnTo>
                  <a:pt x="1439252" y="1688363"/>
                </a:lnTo>
                <a:lnTo>
                  <a:pt x="1443238" y="1679848"/>
                </a:lnTo>
                <a:lnTo>
                  <a:pt x="1499870" y="1633811"/>
                </a:lnTo>
                <a:lnTo>
                  <a:pt x="1533755" y="1616093"/>
                </a:lnTo>
                <a:lnTo>
                  <a:pt x="1573174" y="1599082"/>
                </a:lnTo>
                <a:lnTo>
                  <a:pt x="1599171" y="1593212"/>
                </a:lnTo>
                <a:lnTo>
                  <a:pt x="1654800" y="1577485"/>
                </a:lnTo>
                <a:lnTo>
                  <a:pt x="1716235" y="1556359"/>
                </a:lnTo>
                <a:lnTo>
                  <a:pt x="1759648" y="1534286"/>
                </a:lnTo>
                <a:lnTo>
                  <a:pt x="1762531" y="1532127"/>
                </a:lnTo>
                <a:lnTo>
                  <a:pt x="1764690" y="1530680"/>
                </a:lnTo>
                <a:lnTo>
                  <a:pt x="1765414" y="1529245"/>
                </a:lnTo>
                <a:lnTo>
                  <a:pt x="1784134" y="1529245"/>
                </a:lnTo>
                <a:lnTo>
                  <a:pt x="1796946" y="1507409"/>
                </a:lnTo>
                <a:lnTo>
                  <a:pt x="1806722" y="1473896"/>
                </a:lnTo>
                <a:lnTo>
                  <a:pt x="1817443" y="1439439"/>
                </a:lnTo>
                <a:lnTo>
                  <a:pt x="1833092" y="1414767"/>
                </a:lnTo>
                <a:lnTo>
                  <a:pt x="1838696" y="1409796"/>
                </a:lnTo>
                <a:lnTo>
                  <a:pt x="1849090" y="1399583"/>
                </a:lnTo>
                <a:lnTo>
                  <a:pt x="1854695" y="1394612"/>
                </a:lnTo>
                <a:lnTo>
                  <a:pt x="1859013" y="1391729"/>
                </a:lnTo>
                <a:lnTo>
                  <a:pt x="1861172" y="1391005"/>
                </a:lnTo>
                <a:lnTo>
                  <a:pt x="1880230" y="1388530"/>
                </a:lnTo>
                <a:lnTo>
                  <a:pt x="1992600" y="1388530"/>
                </a:lnTo>
                <a:lnTo>
                  <a:pt x="1992964" y="1388090"/>
                </a:lnTo>
                <a:lnTo>
                  <a:pt x="2011294" y="1344210"/>
                </a:lnTo>
                <a:lnTo>
                  <a:pt x="2016696" y="1306766"/>
                </a:lnTo>
                <a:lnTo>
                  <a:pt x="2036847" y="1306766"/>
                </a:lnTo>
                <a:lnTo>
                  <a:pt x="2065764" y="1277310"/>
                </a:lnTo>
                <a:lnTo>
                  <a:pt x="2070174" y="1251056"/>
                </a:lnTo>
                <a:lnTo>
                  <a:pt x="2068328" y="1218387"/>
                </a:lnTo>
                <a:lnTo>
                  <a:pt x="2069972" y="1201648"/>
                </a:lnTo>
                <a:lnTo>
                  <a:pt x="2091575" y="1167803"/>
                </a:lnTo>
                <a:lnTo>
                  <a:pt x="2114757" y="1159098"/>
                </a:lnTo>
                <a:lnTo>
                  <a:pt x="2122026" y="1159098"/>
                </a:lnTo>
                <a:lnTo>
                  <a:pt x="2123230" y="1146458"/>
                </a:lnTo>
                <a:lnTo>
                  <a:pt x="2128292" y="1131452"/>
                </a:lnTo>
                <a:lnTo>
                  <a:pt x="2136596" y="1116984"/>
                </a:lnTo>
                <a:lnTo>
                  <a:pt x="2147734" y="1103731"/>
                </a:lnTo>
                <a:lnTo>
                  <a:pt x="2182606" y="1098038"/>
                </a:lnTo>
                <a:lnTo>
                  <a:pt x="2235568" y="1079250"/>
                </a:lnTo>
                <a:lnTo>
                  <a:pt x="2290692" y="1061002"/>
                </a:lnTo>
                <a:lnTo>
                  <a:pt x="2332050" y="1056932"/>
                </a:lnTo>
                <a:lnTo>
                  <a:pt x="2330608" y="1025477"/>
                </a:lnTo>
                <a:lnTo>
                  <a:pt x="2349147" y="972151"/>
                </a:lnTo>
                <a:lnTo>
                  <a:pt x="2373358" y="916394"/>
                </a:lnTo>
                <a:lnTo>
                  <a:pt x="2388933" y="877646"/>
                </a:lnTo>
                <a:lnTo>
                  <a:pt x="2430597" y="868316"/>
                </a:lnTo>
                <a:lnTo>
                  <a:pt x="2470445" y="863897"/>
                </a:lnTo>
                <a:lnTo>
                  <a:pt x="2853568" y="831553"/>
                </a:lnTo>
                <a:lnTo>
                  <a:pt x="2918445" y="825219"/>
                </a:lnTo>
                <a:lnTo>
                  <a:pt x="2981142" y="818239"/>
                </a:lnTo>
                <a:lnTo>
                  <a:pt x="3040355" y="810529"/>
                </a:lnTo>
                <a:lnTo>
                  <a:pt x="3094781" y="802007"/>
                </a:lnTo>
                <a:lnTo>
                  <a:pt x="3143114" y="792590"/>
                </a:lnTo>
                <a:lnTo>
                  <a:pt x="3184052" y="782195"/>
                </a:lnTo>
                <a:lnTo>
                  <a:pt x="3238525" y="758139"/>
                </a:lnTo>
                <a:lnTo>
                  <a:pt x="3242132" y="754532"/>
                </a:lnTo>
                <a:lnTo>
                  <a:pt x="3293516" y="723122"/>
                </a:lnTo>
                <a:lnTo>
                  <a:pt x="3318973" y="707855"/>
                </a:lnTo>
                <a:lnTo>
                  <a:pt x="3344367" y="693331"/>
                </a:lnTo>
                <a:lnTo>
                  <a:pt x="3343308" y="668502"/>
                </a:lnTo>
                <a:lnTo>
                  <a:pt x="3357931" y="618303"/>
                </a:lnTo>
                <a:lnTo>
                  <a:pt x="3382276" y="583832"/>
                </a:lnTo>
                <a:lnTo>
                  <a:pt x="3391344" y="572638"/>
                </a:lnTo>
                <a:lnTo>
                  <a:pt x="3399602" y="560769"/>
                </a:lnTo>
                <a:lnTo>
                  <a:pt x="3405568" y="547890"/>
                </a:lnTo>
                <a:lnTo>
                  <a:pt x="3424019" y="517219"/>
                </a:lnTo>
                <a:lnTo>
                  <a:pt x="3459545" y="470997"/>
                </a:lnTo>
                <a:lnTo>
                  <a:pt x="3500533" y="419590"/>
                </a:lnTo>
                <a:lnTo>
                  <a:pt x="3535370" y="373367"/>
                </a:lnTo>
                <a:lnTo>
                  <a:pt x="3552443" y="342696"/>
                </a:lnTo>
                <a:lnTo>
                  <a:pt x="3558349" y="328948"/>
                </a:lnTo>
                <a:lnTo>
                  <a:pt x="3567831" y="315874"/>
                </a:lnTo>
                <a:lnTo>
                  <a:pt x="3579877" y="303609"/>
                </a:lnTo>
                <a:lnTo>
                  <a:pt x="3593477" y="292290"/>
                </a:lnTo>
                <a:lnTo>
                  <a:pt x="3599967" y="287261"/>
                </a:lnTo>
                <a:lnTo>
                  <a:pt x="3606444" y="282930"/>
                </a:lnTo>
                <a:lnTo>
                  <a:pt x="3612921" y="277888"/>
                </a:lnTo>
                <a:lnTo>
                  <a:pt x="3646916" y="255348"/>
                </a:lnTo>
                <a:lnTo>
                  <a:pt x="3703843" y="214311"/>
                </a:lnTo>
                <a:lnTo>
                  <a:pt x="3749799" y="178617"/>
                </a:lnTo>
                <a:lnTo>
                  <a:pt x="3788562" y="146911"/>
                </a:lnTo>
                <a:lnTo>
                  <a:pt x="3823508" y="117256"/>
                </a:lnTo>
                <a:lnTo>
                  <a:pt x="3840890" y="102844"/>
                </a:lnTo>
                <a:lnTo>
                  <a:pt x="3858947" y="88299"/>
                </a:lnTo>
                <a:lnTo>
                  <a:pt x="3877881" y="73418"/>
                </a:lnTo>
                <a:lnTo>
                  <a:pt x="3910068" y="48985"/>
                </a:lnTo>
                <a:lnTo>
                  <a:pt x="3947451" y="22659"/>
                </a:lnTo>
                <a:lnTo>
                  <a:pt x="3982220" y="0"/>
                </a:lnTo>
                <a:close/>
              </a:path>
              <a:path w="3982720" h="3292475">
                <a:moveTo>
                  <a:pt x="964905" y="2309193"/>
                </a:moveTo>
                <a:lnTo>
                  <a:pt x="948680" y="2309193"/>
                </a:lnTo>
                <a:lnTo>
                  <a:pt x="960457" y="2316200"/>
                </a:lnTo>
                <a:lnTo>
                  <a:pt x="964905" y="2309193"/>
                </a:lnTo>
                <a:close/>
              </a:path>
              <a:path w="3982720" h="3292475">
                <a:moveTo>
                  <a:pt x="1042744" y="2241321"/>
                </a:moveTo>
                <a:lnTo>
                  <a:pt x="1004376" y="2241321"/>
                </a:lnTo>
                <a:lnTo>
                  <a:pt x="1034696" y="2242379"/>
                </a:lnTo>
                <a:lnTo>
                  <a:pt x="1042744" y="2241321"/>
                </a:lnTo>
                <a:close/>
              </a:path>
              <a:path w="3982720" h="3292475">
                <a:moveTo>
                  <a:pt x="1364050" y="1766849"/>
                </a:moveTo>
                <a:lnTo>
                  <a:pt x="1346377" y="1766849"/>
                </a:lnTo>
                <a:lnTo>
                  <a:pt x="1361723" y="1767197"/>
                </a:lnTo>
                <a:lnTo>
                  <a:pt x="1364050" y="1766849"/>
                </a:lnTo>
                <a:close/>
              </a:path>
              <a:path w="3982720" h="3292475">
                <a:moveTo>
                  <a:pt x="1784134" y="1529245"/>
                </a:moveTo>
                <a:lnTo>
                  <a:pt x="1765414" y="1529245"/>
                </a:lnTo>
                <a:lnTo>
                  <a:pt x="1773326" y="1533563"/>
                </a:lnTo>
                <a:lnTo>
                  <a:pt x="1779092" y="1532851"/>
                </a:lnTo>
                <a:lnTo>
                  <a:pt x="1784134" y="1529245"/>
                </a:lnTo>
                <a:close/>
              </a:path>
              <a:path w="3982720" h="3292475">
                <a:moveTo>
                  <a:pt x="1992600" y="1388530"/>
                </a:moveTo>
                <a:lnTo>
                  <a:pt x="1880230" y="1388530"/>
                </a:lnTo>
                <a:lnTo>
                  <a:pt x="1895913" y="1397668"/>
                </a:lnTo>
                <a:lnTo>
                  <a:pt x="1910785" y="1410856"/>
                </a:lnTo>
                <a:lnTo>
                  <a:pt x="1927415" y="1420533"/>
                </a:lnTo>
                <a:lnTo>
                  <a:pt x="1939202" y="1421305"/>
                </a:lnTo>
                <a:lnTo>
                  <a:pt x="1951532" y="1418637"/>
                </a:lnTo>
                <a:lnTo>
                  <a:pt x="1963862" y="1413135"/>
                </a:lnTo>
                <a:lnTo>
                  <a:pt x="1975649" y="1405407"/>
                </a:lnTo>
                <a:lnTo>
                  <a:pt x="1981959" y="1400176"/>
                </a:lnTo>
                <a:lnTo>
                  <a:pt x="1987799" y="1394336"/>
                </a:lnTo>
                <a:lnTo>
                  <a:pt x="1992600" y="1388530"/>
                </a:lnTo>
                <a:close/>
              </a:path>
              <a:path w="3982720" h="3292475">
                <a:moveTo>
                  <a:pt x="2036847" y="1306766"/>
                </a:moveTo>
                <a:lnTo>
                  <a:pt x="2016696" y="1306766"/>
                </a:lnTo>
                <a:lnTo>
                  <a:pt x="2023239" y="1309412"/>
                </a:lnTo>
                <a:lnTo>
                  <a:pt x="2030729" y="1309019"/>
                </a:lnTo>
                <a:lnTo>
                  <a:pt x="2036847" y="1306766"/>
                </a:lnTo>
                <a:close/>
              </a:path>
              <a:path w="3982720" h="3292475">
                <a:moveTo>
                  <a:pt x="2122026" y="1159098"/>
                </a:moveTo>
                <a:lnTo>
                  <a:pt x="2114757" y="1159098"/>
                </a:lnTo>
                <a:lnTo>
                  <a:pt x="2121814" y="1161326"/>
                </a:lnTo>
                <a:lnTo>
                  <a:pt x="2122026" y="1159098"/>
                </a:lnTo>
                <a:close/>
              </a:path>
            </a:pathLst>
          </a:custGeom>
          <a:solidFill>
            <a:srgbClr val="FCFDFC"/>
          </a:solidFill>
        </p:spPr>
        <p:txBody>
          <a:bodyPr wrap="square" lIns="0" tIns="0" rIns="0" bIns="0" rtlCol="0"/>
          <a:lstStyle/>
          <a:p>
            <a:endParaRPr/>
          </a:p>
        </p:txBody>
      </p:sp>
      <p:sp>
        <p:nvSpPr>
          <p:cNvPr id="36" name="bg object 36"/>
          <p:cNvSpPr/>
          <p:nvPr/>
        </p:nvSpPr>
        <p:spPr>
          <a:xfrm>
            <a:off x="0" y="1257"/>
            <a:ext cx="3969385" cy="3263900"/>
          </a:xfrm>
          <a:custGeom>
            <a:avLst/>
            <a:gdLst/>
            <a:ahLst/>
            <a:cxnLst/>
            <a:rect l="l" t="t" r="r" b="b"/>
            <a:pathLst>
              <a:path w="3969385" h="3263900">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w="3969385" h="3263900">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4"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5"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3" y="1536700"/>
                </a:lnTo>
                <a:lnTo>
                  <a:pt x="1723656" y="1511300"/>
                </a:lnTo>
                <a:lnTo>
                  <a:pt x="1735175" y="1498600"/>
                </a:lnTo>
                <a:lnTo>
                  <a:pt x="1754619" y="1498600"/>
                </a:lnTo>
                <a:lnTo>
                  <a:pt x="1767645" y="1473200"/>
                </a:lnTo>
                <a:lnTo>
                  <a:pt x="1777834" y="1447800"/>
                </a:lnTo>
                <a:lnTo>
                  <a:pt x="1788834" y="1409700"/>
                </a:lnTo>
                <a:lnTo>
                  <a:pt x="1804288" y="1384300"/>
                </a:lnTo>
                <a:lnTo>
                  <a:pt x="1809272" y="1371600"/>
                </a:lnTo>
                <a:lnTo>
                  <a:pt x="1819783" y="1371600"/>
                </a:lnTo>
                <a:lnTo>
                  <a:pt x="1825167" y="1358900"/>
                </a:lnTo>
                <a:lnTo>
                  <a:pt x="1964061" y="1358900"/>
                </a:lnTo>
                <a:lnTo>
                  <a:pt x="1968449" y="1346200"/>
                </a:lnTo>
                <a:lnTo>
                  <a:pt x="1977146" y="1333500"/>
                </a:lnTo>
                <a:lnTo>
                  <a:pt x="1982400" y="1308100"/>
                </a:lnTo>
                <a:lnTo>
                  <a:pt x="1985358" y="1295400"/>
                </a:lnTo>
                <a:lnTo>
                  <a:pt x="1987168" y="1270000"/>
                </a:lnTo>
                <a:lnTo>
                  <a:pt x="2018131" y="1270000"/>
                </a:lnTo>
                <a:lnTo>
                  <a:pt x="2025655" y="1257300"/>
                </a:lnTo>
                <a:lnTo>
                  <a:pt x="2031899"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0" y="977900"/>
                </a:lnTo>
                <a:lnTo>
                  <a:pt x="2232685" y="977900"/>
                </a:lnTo>
                <a:lnTo>
                  <a:pt x="2222335" y="965200"/>
                </a:lnTo>
                <a:lnTo>
                  <a:pt x="2221166" y="939800"/>
                </a:lnTo>
                <a:lnTo>
                  <a:pt x="2237727" y="889000"/>
                </a:lnTo>
                <a:lnTo>
                  <a:pt x="2263850" y="850900"/>
                </a:lnTo>
                <a:lnTo>
                  <a:pt x="2273007" y="838200"/>
                </a:lnTo>
                <a:close/>
              </a:path>
              <a:path w="3969385" h="3263900">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w="3969385" h="3263900">
                <a:moveTo>
                  <a:pt x="3314760" y="0"/>
                </a:moveTo>
                <a:lnTo>
                  <a:pt x="2772293" y="0"/>
                </a:lnTo>
                <a:lnTo>
                  <a:pt x="0" y="2159000"/>
                </a:lnTo>
                <a:lnTo>
                  <a:pt x="0" y="2590800"/>
                </a:lnTo>
                <a:lnTo>
                  <a:pt x="2286685" y="800100"/>
                </a:lnTo>
                <a:lnTo>
                  <a:pt x="2296769" y="800100"/>
                </a:lnTo>
                <a:lnTo>
                  <a:pt x="2301811" y="787400"/>
                </a:lnTo>
                <a:lnTo>
                  <a:pt x="3314760" y="0"/>
                </a:lnTo>
                <a:close/>
              </a:path>
              <a:path w="3969385" h="3263900">
                <a:moveTo>
                  <a:pt x="2747978" y="0"/>
                </a:moveTo>
                <a:lnTo>
                  <a:pt x="2206557" y="0"/>
                </a:lnTo>
                <a:lnTo>
                  <a:pt x="0" y="1727200"/>
                </a:lnTo>
                <a:lnTo>
                  <a:pt x="0" y="2146300"/>
                </a:lnTo>
                <a:lnTo>
                  <a:pt x="2747978" y="0"/>
                </a:lnTo>
                <a:close/>
              </a:path>
              <a:path w="3969385" h="3263900">
                <a:moveTo>
                  <a:pt x="1419313" y="1714500"/>
                </a:moveTo>
                <a:lnTo>
                  <a:pt x="1301013" y="1714500"/>
                </a:lnTo>
                <a:lnTo>
                  <a:pt x="1325807" y="1727200"/>
                </a:lnTo>
                <a:lnTo>
                  <a:pt x="1392951" y="1752600"/>
                </a:lnTo>
                <a:lnTo>
                  <a:pt x="1417662" y="1752600"/>
                </a:lnTo>
                <a:lnTo>
                  <a:pt x="1421508" y="1727200"/>
                </a:lnTo>
                <a:lnTo>
                  <a:pt x="1419313" y="1714500"/>
                </a:lnTo>
                <a:close/>
              </a:path>
              <a:path w="3969385" h="3263900">
                <a:moveTo>
                  <a:pt x="2180378" y="0"/>
                </a:moveTo>
                <a:lnTo>
                  <a:pt x="1638948" y="0"/>
                </a:lnTo>
                <a:lnTo>
                  <a:pt x="0" y="1282700"/>
                </a:lnTo>
                <a:lnTo>
                  <a:pt x="0" y="1701800"/>
                </a:lnTo>
                <a:lnTo>
                  <a:pt x="2180378" y="0"/>
                </a:lnTo>
                <a:close/>
              </a:path>
              <a:path w="3969385" h="3263900">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w="3969385" h="3263900">
                <a:moveTo>
                  <a:pt x="1958728" y="1358900"/>
                </a:moveTo>
                <a:lnTo>
                  <a:pt x="1867025" y="1358900"/>
                </a:lnTo>
                <a:lnTo>
                  <a:pt x="1881976" y="1384300"/>
                </a:lnTo>
                <a:lnTo>
                  <a:pt x="1935061" y="1384300"/>
                </a:lnTo>
                <a:lnTo>
                  <a:pt x="1946846" y="1371600"/>
                </a:lnTo>
                <a:lnTo>
                  <a:pt x="1952856" y="1371600"/>
                </a:lnTo>
                <a:lnTo>
                  <a:pt x="1958728" y="1358900"/>
                </a:lnTo>
                <a:close/>
              </a:path>
              <a:path w="3969385" h="3263900">
                <a:moveTo>
                  <a:pt x="2002378" y="1270000"/>
                </a:moveTo>
                <a:lnTo>
                  <a:pt x="1987168" y="1270000"/>
                </a:lnTo>
                <a:lnTo>
                  <a:pt x="1994333" y="1282700"/>
                </a:lnTo>
                <a:lnTo>
                  <a:pt x="2002378" y="1270000"/>
                </a:lnTo>
                <a:close/>
              </a:path>
              <a:path w="3969385" h="3263900">
                <a:moveTo>
                  <a:pt x="1613559" y="0"/>
                </a:moveTo>
                <a:lnTo>
                  <a:pt x="1071470" y="0"/>
                </a:lnTo>
                <a:lnTo>
                  <a:pt x="0" y="838200"/>
                </a:lnTo>
                <a:lnTo>
                  <a:pt x="0" y="1257300"/>
                </a:lnTo>
                <a:lnTo>
                  <a:pt x="1613559" y="0"/>
                </a:lnTo>
                <a:close/>
              </a:path>
              <a:path w="3969385" h="3263900">
                <a:moveTo>
                  <a:pt x="1046388" y="0"/>
                </a:moveTo>
                <a:lnTo>
                  <a:pt x="504284" y="0"/>
                </a:lnTo>
                <a:lnTo>
                  <a:pt x="0" y="393700"/>
                </a:lnTo>
                <a:lnTo>
                  <a:pt x="0" y="825500"/>
                </a:lnTo>
                <a:lnTo>
                  <a:pt x="1046388" y="0"/>
                </a:lnTo>
                <a:close/>
              </a:path>
              <a:path w="3969385" h="3263900">
                <a:moveTo>
                  <a:pt x="3881061" y="0"/>
                </a:moveTo>
                <a:lnTo>
                  <a:pt x="3340125"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2" y="736600"/>
                </a:lnTo>
                <a:lnTo>
                  <a:pt x="2949803" y="723900"/>
                </a:lnTo>
                <a:lnTo>
                  <a:pt x="3371722" y="406400"/>
                </a:lnTo>
                <a:lnTo>
                  <a:pt x="3392042" y="355600"/>
                </a:lnTo>
                <a:lnTo>
                  <a:pt x="3416544" y="317500"/>
                </a:lnTo>
                <a:lnTo>
                  <a:pt x="3440774" y="279400"/>
                </a:lnTo>
                <a:lnTo>
                  <a:pt x="3460279" y="254000"/>
                </a:lnTo>
                <a:lnTo>
                  <a:pt x="3461003" y="254000"/>
                </a:lnTo>
                <a:lnTo>
                  <a:pt x="3507089" y="228600"/>
                </a:lnTo>
                <a:lnTo>
                  <a:pt x="3552257" y="190500"/>
                </a:lnTo>
                <a:lnTo>
                  <a:pt x="3596645" y="177800"/>
                </a:lnTo>
                <a:lnTo>
                  <a:pt x="3683633" y="127000"/>
                </a:lnTo>
                <a:lnTo>
                  <a:pt x="3726509" y="114300"/>
                </a:lnTo>
                <a:lnTo>
                  <a:pt x="3769156" y="88900"/>
                </a:lnTo>
                <a:lnTo>
                  <a:pt x="3881061" y="0"/>
                </a:lnTo>
                <a:close/>
              </a:path>
              <a:path w="3969385" h="3263900">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0" y="546100"/>
                </a:lnTo>
                <a:lnTo>
                  <a:pt x="3284076" y="533400"/>
                </a:lnTo>
                <a:lnTo>
                  <a:pt x="3293516" y="520700"/>
                </a:lnTo>
                <a:lnTo>
                  <a:pt x="3302280" y="508000"/>
                </a:lnTo>
                <a:lnTo>
                  <a:pt x="3309086" y="495300"/>
                </a:lnTo>
                <a:lnTo>
                  <a:pt x="3311594" y="482600"/>
                </a:lnTo>
                <a:lnTo>
                  <a:pt x="3315655" y="482600"/>
                </a:lnTo>
                <a:lnTo>
                  <a:pt x="3320930" y="469900"/>
                </a:lnTo>
                <a:lnTo>
                  <a:pt x="3327082" y="469900"/>
                </a:lnTo>
                <a:lnTo>
                  <a:pt x="3332848" y="457200"/>
                </a:lnTo>
                <a:lnTo>
                  <a:pt x="3345802" y="457200"/>
                </a:lnTo>
                <a:lnTo>
                  <a:pt x="3351451" y="444500"/>
                </a:lnTo>
                <a:lnTo>
                  <a:pt x="3356424" y="444500"/>
                </a:lnTo>
                <a:lnTo>
                  <a:pt x="3359514" y="435066"/>
                </a:lnTo>
                <a:close/>
              </a:path>
              <a:path w="3969385" h="3263900">
                <a:moveTo>
                  <a:pt x="3363798" y="431800"/>
                </a:moveTo>
                <a:lnTo>
                  <a:pt x="3360584" y="431800"/>
                </a:lnTo>
                <a:lnTo>
                  <a:pt x="3359514" y="435066"/>
                </a:lnTo>
                <a:lnTo>
                  <a:pt x="3363798" y="431800"/>
                </a:lnTo>
                <a:close/>
              </a:path>
              <a:path w="3969385" h="3263900">
                <a:moveTo>
                  <a:pt x="478874" y="0"/>
                </a:moveTo>
                <a:lnTo>
                  <a:pt x="0" y="0"/>
                </a:lnTo>
                <a:lnTo>
                  <a:pt x="0" y="381000"/>
                </a:lnTo>
                <a:lnTo>
                  <a:pt x="478874" y="0"/>
                </a:lnTo>
                <a:close/>
              </a:path>
              <a:path w="3969385" h="3263900">
                <a:moveTo>
                  <a:pt x="3969092" y="0"/>
                </a:moveTo>
                <a:lnTo>
                  <a:pt x="3907285" y="0"/>
                </a:lnTo>
                <a:lnTo>
                  <a:pt x="3823157" y="76200"/>
                </a:lnTo>
                <a:lnTo>
                  <a:pt x="3866134" y="50800"/>
                </a:lnTo>
                <a:lnTo>
                  <a:pt x="3909664" y="38100"/>
                </a:lnTo>
                <a:lnTo>
                  <a:pt x="3953952" y="12700"/>
                </a:lnTo>
                <a:lnTo>
                  <a:pt x="3969092" y="0"/>
                </a:lnTo>
                <a:close/>
              </a:path>
            </a:pathLst>
          </a:custGeom>
          <a:solidFill>
            <a:srgbClr val="E0CEBD"/>
          </a:solidFill>
        </p:spPr>
        <p:txBody>
          <a:bodyPr wrap="square" lIns="0" tIns="0" rIns="0" bIns="0" rtlCol="0"/>
          <a:lstStyle/>
          <a:p>
            <a:endParaRPr/>
          </a:p>
        </p:txBody>
      </p:sp>
      <p:sp>
        <p:nvSpPr>
          <p:cNvPr id="37" name="bg object 37"/>
          <p:cNvSpPr/>
          <p:nvPr/>
        </p:nvSpPr>
        <p:spPr>
          <a:xfrm>
            <a:off x="0" y="0"/>
            <a:ext cx="505459" cy="393700"/>
          </a:xfrm>
          <a:custGeom>
            <a:avLst/>
            <a:gdLst/>
            <a:ahLst/>
            <a:cxnLst/>
            <a:rect l="l" t="t" r="r" b="b"/>
            <a:pathLst>
              <a:path w="505459" h="393700">
                <a:moveTo>
                  <a:pt x="505247" y="0"/>
                </a:moveTo>
                <a:lnTo>
                  <a:pt x="476867" y="0"/>
                </a:lnTo>
                <a:lnTo>
                  <a:pt x="0" y="371242"/>
                </a:lnTo>
                <a:lnTo>
                  <a:pt x="0" y="393338"/>
                </a:lnTo>
                <a:lnTo>
                  <a:pt x="505247" y="0"/>
                </a:lnTo>
                <a:close/>
              </a:path>
            </a:pathLst>
          </a:custGeom>
          <a:solidFill>
            <a:srgbClr val="4C2A13">
              <a:alpha val="38819"/>
            </a:srgbClr>
          </a:solidFill>
        </p:spPr>
        <p:txBody>
          <a:bodyPr wrap="square" lIns="0" tIns="0" rIns="0" bIns="0" rtlCol="0"/>
          <a:lstStyle/>
          <a:p>
            <a:endParaRPr/>
          </a:p>
        </p:txBody>
      </p:sp>
      <p:sp>
        <p:nvSpPr>
          <p:cNvPr id="38" name="bg object 38"/>
          <p:cNvSpPr/>
          <p:nvPr/>
        </p:nvSpPr>
        <p:spPr>
          <a:xfrm>
            <a:off x="0" y="0"/>
            <a:ext cx="505459" cy="393700"/>
          </a:xfrm>
          <a:custGeom>
            <a:avLst/>
            <a:gdLst/>
            <a:ahLst/>
            <a:cxnLst/>
            <a:rect l="l" t="t" r="r" b="b"/>
            <a:pathLst>
              <a:path w="505459" h="393700">
                <a:moveTo>
                  <a:pt x="0" y="393326"/>
                </a:moveTo>
                <a:lnTo>
                  <a:pt x="505231" y="0"/>
                </a:lnTo>
              </a:path>
              <a:path w="505459" h="393700">
                <a:moveTo>
                  <a:pt x="476860" y="0"/>
                </a:moveTo>
                <a:lnTo>
                  <a:pt x="0" y="371238"/>
                </a:lnTo>
              </a:path>
            </a:pathLst>
          </a:custGeom>
          <a:ln w="3175">
            <a:solidFill>
              <a:srgbClr val="FFFFFF"/>
            </a:solidFill>
          </a:ln>
        </p:spPr>
        <p:txBody>
          <a:bodyPr wrap="square" lIns="0" tIns="0" rIns="0" bIns="0" rtlCol="0"/>
          <a:lstStyle/>
          <a:p>
            <a:endParaRPr/>
          </a:p>
        </p:txBody>
      </p:sp>
      <p:sp>
        <p:nvSpPr>
          <p:cNvPr id="39" name="bg object 39"/>
          <p:cNvSpPr/>
          <p:nvPr/>
        </p:nvSpPr>
        <p:spPr>
          <a:xfrm>
            <a:off x="0" y="0"/>
            <a:ext cx="1071880" cy="835025"/>
          </a:xfrm>
          <a:custGeom>
            <a:avLst/>
            <a:gdLst/>
            <a:ahLst/>
            <a:cxnLst/>
            <a:rect l="l" t="t" r="r" b="b"/>
            <a:pathLst>
              <a:path w="1071880" h="835025">
                <a:moveTo>
                  <a:pt x="1071781" y="0"/>
                </a:moveTo>
                <a:lnTo>
                  <a:pt x="1044717" y="0"/>
                </a:lnTo>
                <a:lnTo>
                  <a:pt x="0" y="813319"/>
                </a:lnTo>
                <a:lnTo>
                  <a:pt x="0" y="834494"/>
                </a:lnTo>
                <a:lnTo>
                  <a:pt x="1071781" y="0"/>
                </a:lnTo>
                <a:close/>
              </a:path>
            </a:pathLst>
          </a:custGeom>
          <a:solidFill>
            <a:srgbClr val="4C2A13">
              <a:alpha val="38819"/>
            </a:srgbClr>
          </a:solidFill>
        </p:spPr>
        <p:txBody>
          <a:bodyPr wrap="square" lIns="0" tIns="0" rIns="0" bIns="0" rtlCol="0"/>
          <a:lstStyle/>
          <a:p>
            <a:endParaRPr/>
          </a:p>
        </p:txBody>
      </p:sp>
      <p:sp>
        <p:nvSpPr>
          <p:cNvPr id="40" name="bg object 40"/>
          <p:cNvSpPr/>
          <p:nvPr/>
        </p:nvSpPr>
        <p:spPr>
          <a:xfrm>
            <a:off x="0" y="0"/>
            <a:ext cx="1071880" cy="835025"/>
          </a:xfrm>
          <a:custGeom>
            <a:avLst/>
            <a:gdLst/>
            <a:ahLst/>
            <a:cxnLst/>
            <a:rect l="l" t="t" r="r" b="b"/>
            <a:pathLst>
              <a:path w="1071880" h="835025">
                <a:moveTo>
                  <a:pt x="0" y="834490"/>
                </a:moveTo>
                <a:lnTo>
                  <a:pt x="1071772" y="0"/>
                </a:lnTo>
              </a:path>
              <a:path w="1071880" h="835025">
                <a:moveTo>
                  <a:pt x="1044717" y="0"/>
                </a:moveTo>
                <a:lnTo>
                  <a:pt x="0" y="813319"/>
                </a:lnTo>
              </a:path>
            </a:pathLst>
          </a:custGeom>
          <a:ln w="3175">
            <a:solidFill>
              <a:srgbClr val="FFFFFF"/>
            </a:solidFill>
          </a:ln>
        </p:spPr>
        <p:txBody>
          <a:bodyPr wrap="square" lIns="0" tIns="0" rIns="0" bIns="0" rtlCol="0"/>
          <a:lstStyle/>
          <a:p>
            <a:endParaRPr/>
          </a:p>
        </p:txBody>
      </p:sp>
      <p:sp>
        <p:nvSpPr>
          <p:cNvPr id="41" name="bg object 41"/>
          <p:cNvSpPr/>
          <p:nvPr/>
        </p:nvSpPr>
        <p:spPr>
          <a:xfrm>
            <a:off x="0" y="0"/>
            <a:ext cx="1640839" cy="1276985"/>
          </a:xfrm>
          <a:custGeom>
            <a:avLst/>
            <a:gdLst/>
            <a:ahLst/>
            <a:cxnLst/>
            <a:rect l="l" t="t" r="r" b="b"/>
            <a:pathLst>
              <a:path w="1640839" h="1276985">
                <a:moveTo>
                  <a:pt x="1640214" y="0"/>
                </a:moveTo>
                <a:lnTo>
                  <a:pt x="1611850" y="0"/>
                </a:lnTo>
                <a:lnTo>
                  <a:pt x="0" y="1254832"/>
                </a:lnTo>
                <a:lnTo>
                  <a:pt x="0" y="1276914"/>
                </a:lnTo>
                <a:lnTo>
                  <a:pt x="1640214" y="0"/>
                </a:lnTo>
                <a:close/>
              </a:path>
            </a:pathLst>
          </a:custGeom>
          <a:solidFill>
            <a:srgbClr val="4C2A13">
              <a:alpha val="38819"/>
            </a:srgbClr>
          </a:solidFill>
        </p:spPr>
        <p:txBody>
          <a:bodyPr wrap="square" lIns="0" tIns="0" rIns="0" bIns="0" rtlCol="0"/>
          <a:lstStyle/>
          <a:p>
            <a:endParaRPr/>
          </a:p>
        </p:txBody>
      </p:sp>
      <p:sp>
        <p:nvSpPr>
          <p:cNvPr id="42" name="bg object 42"/>
          <p:cNvSpPr/>
          <p:nvPr/>
        </p:nvSpPr>
        <p:spPr>
          <a:xfrm>
            <a:off x="0" y="0"/>
            <a:ext cx="1640839" cy="1276985"/>
          </a:xfrm>
          <a:custGeom>
            <a:avLst/>
            <a:gdLst/>
            <a:ahLst/>
            <a:cxnLst/>
            <a:rect l="l" t="t" r="r" b="b"/>
            <a:pathLst>
              <a:path w="1640839" h="1276985">
                <a:moveTo>
                  <a:pt x="0" y="1276914"/>
                </a:moveTo>
                <a:lnTo>
                  <a:pt x="1640214" y="0"/>
                </a:lnTo>
              </a:path>
              <a:path w="1640839" h="1276985">
                <a:moveTo>
                  <a:pt x="1611840" y="0"/>
                </a:moveTo>
                <a:lnTo>
                  <a:pt x="0" y="1254828"/>
                </a:lnTo>
              </a:path>
            </a:pathLst>
          </a:custGeom>
          <a:ln w="3175">
            <a:solidFill>
              <a:srgbClr val="FFFFFF"/>
            </a:solidFill>
          </a:ln>
        </p:spPr>
        <p:txBody>
          <a:bodyPr wrap="square" lIns="0" tIns="0" rIns="0" bIns="0" rtlCol="0"/>
          <a:lstStyle/>
          <a:p>
            <a:endParaRPr/>
          </a:p>
        </p:txBody>
      </p:sp>
      <p:sp>
        <p:nvSpPr>
          <p:cNvPr id="43" name="bg object 43"/>
          <p:cNvSpPr/>
          <p:nvPr/>
        </p:nvSpPr>
        <p:spPr>
          <a:xfrm>
            <a:off x="0" y="0"/>
            <a:ext cx="2205990" cy="1717675"/>
          </a:xfrm>
          <a:custGeom>
            <a:avLst/>
            <a:gdLst/>
            <a:ahLst/>
            <a:cxnLst/>
            <a:rect l="l" t="t" r="r" b="b"/>
            <a:pathLst>
              <a:path w="2205990" h="1717675">
                <a:moveTo>
                  <a:pt x="2205941" y="0"/>
                </a:moveTo>
                <a:lnTo>
                  <a:pt x="2178975" y="0"/>
                </a:lnTo>
                <a:lnTo>
                  <a:pt x="0" y="1696343"/>
                </a:lnTo>
                <a:lnTo>
                  <a:pt x="0" y="1717557"/>
                </a:lnTo>
                <a:lnTo>
                  <a:pt x="2205941" y="0"/>
                </a:lnTo>
                <a:close/>
              </a:path>
            </a:pathLst>
          </a:custGeom>
          <a:solidFill>
            <a:srgbClr val="4C2A13">
              <a:alpha val="38819"/>
            </a:srgbClr>
          </a:solidFill>
        </p:spPr>
        <p:txBody>
          <a:bodyPr wrap="square" lIns="0" tIns="0" rIns="0" bIns="0" rtlCol="0"/>
          <a:lstStyle/>
          <a:p>
            <a:endParaRPr/>
          </a:p>
        </p:txBody>
      </p:sp>
      <p:sp>
        <p:nvSpPr>
          <p:cNvPr id="44" name="bg object 44"/>
          <p:cNvSpPr/>
          <p:nvPr/>
        </p:nvSpPr>
        <p:spPr>
          <a:xfrm>
            <a:off x="0" y="0"/>
            <a:ext cx="2205990" cy="1717675"/>
          </a:xfrm>
          <a:custGeom>
            <a:avLst/>
            <a:gdLst/>
            <a:ahLst/>
            <a:cxnLst/>
            <a:rect l="l" t="t" r="r" b="b"/>
            <a:pathLst>
              <a:path w="2205990" h="1717675">
                <a:moveTo>
                  <a:pt x="0" y="1717554"/>
                </a:moveTo>
                <a:lnTo>
                  <a:pt x="2205930" y="0"/>
                </a:lnTo>
              </a:path>
              <a:path w="2205990" h="1717675">
                <a:moveTo>
                  <a:pt x="2178967" y="0"/>
                </a:moveTo>
                <a:lnTo>
                  <a:pt x="0" y="1696340"/>
                </a:lnTo>
              </a:path>
            </a:pathLst>
          </a:custGeom>
          <a:ln w="3175">
            <a:solidFill>
              <a:srgbClr val="FFFFFF"/>
            </a:solidFill>
          </a:ln>
        </p:spPr>
        <p:txBody>
          <a:bodyPr wrap="square" lIns="0" tIns="0" rIns="0" bIns="0" rtlCol="0"/>
          <a:lstStyle/>
          <a:p>
            <a:endParaRPr/>
          </a:p>
        </p:txBody>
      </p:sp>
      <p:sp>
        <p:nvSpPr>
          <p:cNvPr id="45" name="bg object 45"/>
          <p:cNvSpPr/>
          <p:nvPr/>
        </p:nvSpPr>
        <p:spPr>
          <a:xfrm>
            <a:off x="0" y="0"/>
            <a:ext cx="2774950" cy="2160270"/>
          </a:xfrm>
          <a:custGeom>
            <a:avLst/>
            <a:gdLst/>
            <a:ahLst/>
            <a:cxnLst/>
            <a:rect l="l" t="t" r="r" b="b"/>
            <a:pathLst>
              <a:path w="2774950" h="2160270">
                <a:moveTo>
                  <a:pt x="2774472" y="0"/>
                </a:moveTo>
                <a:lnTo>
                  <a:pt x="2746101" y="0"/>
                </a:lnTo>
                <a:lnTo>
                  <a:pt x="0" y="2137852"/>
                </a:lnTo>
                <a:lnTo>
                  <a:pt x="0" y="2159947"/>
                </a:lnTo>
                <a:lnTo>
                  <a:pt x="2774472" y="0"/>
                </a:lnTo>
                <a:close/>
              </a:path>
            </a:pathLst>
          </a:custGeom>
          <a:solidFill>
            <a:srgbClr val="4C2A13">
              <a:alpha val="38819"/>
            </a:srgbClr>
          </a:solidFill>
        </p:spPr>
        <p:txBody>
          <a:bodyPr wrap="square" lIns="0" tIns="0" rIns="0" bIns="0" rtlCol="0"/>
          <a:lstStyle/>
          <a:p>
            <a:endParaRPr/>
          </a:p>
        </p:txBody>
      </p:sp>
      <p:sp>
        <p:nvSpPr>
          <p:cNvPr id="46" name="bg object 46"/>
          <p:cNvSpPr/>
          <p:nvPr/>
        </p:nvSpPr>
        <p:spPr>
          <a:xfrm>
            <a:off x="0" y="0"/>
            <a:ext cx="2774950" cy="2160270"/>
          </a:xfrm>
          <a:custGeom>
            <a:avLst/>
            <a:gdLst/>
            <a:ahLst/>
            <a:cxnLst/>
            <a:rect l="l" t="t" r="r" b="b"/>
            <a:pathLst>
              <a:path w="2774950" h="2160270">
                <a:moveTo>
                  <a:pt x="0" y="2159947"/>
                </a:moveTo>
                <a:lnTo>
                  <a:pt x="2774472" y="0"/>
                </a:lnTo>
              </a:path>
              <a:path w="2774950" h="2160270">
                <a:moveTo>
                  <a:pt x="2746101" y="0"/>
                </a:moveTo>
                <a:lnTo>
                  <a:pt x="0" y="2137852"/>
                </a:lnTo>
              </a:path>
            </a:pathLst>
          </a:custGeom>
          <a:ln w="3175">
            <a:solidFill>
              <a:srgbClr val="FFFFFF"/>
            </a:solidFill>
          </a:ln>
        </p:spPr>
        <p:txBody>
          <a:bodyPr wrap="square" lIns="0" tIns="0" rIns="0" bIns="0" rtlCol="0"/>
          <a:lstStyle/>
          <a:p>
            <a:endParaRPr/>
          </a:p>
        </p:txBody>
      </p:sp>
      <p:sp>
        <p:nvSpPr>
          <p:cNvPr id="47" name="bg object 47"/>
          <p:cNvSpPr/>
          <p:nvPr/>
        </p:nvSpPr>
        <p:spPr>
          <a:xfrm>
            <a:off x="2299652" y="0"/>
            <a:ext cx="1040130" cy="792480"/>
          </a:xfrm>
          <a:custGeom>
            <a:avLst/>
            <a:gdLst/>
            <a:ahLst/>
            <a:cxnLst/>
            <a:rect l="l" t="t" r="r" b="b"/>
            <a:pathLst>
              <a:path w="1040129" h="792480">
                <a:moveTo>
                  <a:pt x="9928" y="789089"/>
                </a:moveTo>
                <a:lnTo>
                  <a:pt x="4317" y="789089"/>
                </a:lnTo>
                <a:lnTo>
                  <a:pt x="6476" y="791971"/>
                </a:lnTo>
                <a:lnTo>
                  <a:pt x="9928" y="789089"/>
                </a:lnTo>
                <a:close/>
              </a:path>
              <a:path w="1040129" h="792480">
                <a:moveTo>
                  <a:pt x="1039622" y="0"/>
                </a:moveTo>
                <a:lnTo>
                  <a:pt x="1012655" y="0"/>
                </a:lnTo>
                <a:lnTo>
                  <a:pt x="0" y="788365"/>
                </a:lnTo>
                <a:lnTo>
                  <a:pt x="1435" y="790536"/>
                </a:lnTo>
                <a:lnTo>
                  <a:pt x="4317" y="789089"/>
                </a:lnTo>
                <a:lnTo>
                  <a:pt x="9928" y="789089"/>
                </a:lnTo>
                <a:lnTo>
                  <a:pt x="10794" y="788365"/>
                </a:lnTo>
                <a:lnTo>
                  <a:pt x="14047" y="788365"/>
                </a:lnTo>
                <a:lnTo>
                  <a:pt x="15836" y="786930"/>
                </a:lnTo>
                <a:lnTo>
                  <a:pt x="29009" y="786930"/>
                </a:lnTo>
                <a:lnTo>
                  <a:pt x="1039622" y="0"/>
                </a:lnTo>
                <a:close/>
              </a:path>
              <a:path w="1040129" h="792480">
                <a:moveTo>
                  <a:pt x="14047" y="788365"/>
                </a:moveTo>
                <a:lnTo>
                  <a:pt x="10794" y="788365"/>
                </a:lnTo>
                <a:lnTo>
                  <a:pt x="12242" y="789812"/>
                </a:lnTo>
                <a:lnTo>
                  <a:pt x="14047" y="788365"/>
                </a:lnTo>
                <a:close/>
              </a:path>
              <a:path w="1040129" h="792480">
                <a:moveTo>
                  <a:pt x="26631" y="786930"/>
                </a:moveTo>
                <a:lnTo>
                  <a:pt x="20878" y="786930"/>
                </a:lnTo>
                <a:lnTo>
                  <a:pt x="23037" y="789812"/>
                </a:lnTo>
                <a:lnTo>
                  <a:pt x="26631" y="786930"/>
                </a:lnTo>
                <a:close/>
              </a:path>
              <a:path w="1040129" h="792480">
                <a:moveTo>
                  <a:pt x="20878" y="786930"/>
                </a:moveTo>
                <a:lnTo>
                  <a:pt x="15836" y="786930"/>
                </a:lnTo>
                <a:lnTo>
                  <a:pt x="17995" y="789089"/>
                </a:lnTo>
                <a:lnTo>
                  <a:pt x="20878" y="786930"/>
                </a:lnTo>
                <a:close/>
              </a:path>
              <a:path w="1040129" h="792480">
                <a:moveTo>
                  <a:pt x="29009" y="786930"/>
                </a:moveTo>
                <a:lnTo>
                  <a:pt x="26631" y="786930"/>
                </a:lnTo>
                <a:lnTo>
                  <a:pt x="28079" y="787653"/>
                </a:lnTo>
                <a:lnTo>
                  <a:pt x="29009" y="786930"/>
                </a:lnTo>
                <a:close/>
              </a:path>
            </a:pathLst>
          </a:custGeom>
          <a:solidFill>
            <a:srgbClr val="4C2A13">
              <a:alpha val="38819"/>
            </a:srgbClr>
          </a:solidFill>
        </p:spPr>
        <p:txBody>
          <a:bodyPr wrap="square" lIns="0" tIns="0" rIns="0" bIns="0" rtlCol="0"/>
          <a:lstStyle/>
          <a:p>
            <a:endParaRPr/>
          </a:p>
        </p:txBody>
      </p:sp>
      <p:sp>
        <p:nvSpPr>
          <p:cNvPr id="48" name="bg object 48"/>
          <p:cNvSpPr/>
          <p:nvPr/>
        </p:nvSpPr>
        <p:spPr>
          <a:xfrm>
            <a:off x="2299652" y="0"/>
            <a:ext cx="1040130" cy="792480"/>
          </a:xfrm>
          <a:custGeom>
            <a:avLst/>
            <a:gdLst/>
            <a:ahLst/>
            <a:cxnLst/>
            <a:rect l="l" t="t" r="r" b="b"/>
            <a:pathLst>
              <a:path w="1040129" h="792480">
                <a:moveTo>
                  <a:pt x="0" y="788365"/>
                </a:moveTo>
                <a:lnTo>
                  <a:pt x="1435" y="790536"/>
                </a:lnTo>
                <a:lnTo>
                  <a:pt x="4317" y="789089"/>
                </a:lnTo>
                <a:lnTo>
                  <a:pt x="6476" y="791971"/>
                </a:lnTo>
                <a:lnTo>
                  <a:pt x="10794" y="788365"/>
                </a:lnTo>
                <a:lnTo>
                  <a:pt x="12242" y="789812"/>
                </a:lnTo>
                <a:lnTo>
                  <a:pt x="15836" y="786930"/>
                </a:lnTo>
                <a:lnTo>
                  <a:pt x="17995" y="789089"/>
                </a:lnTo>
                <a:lnTo>
                  <a:pt x="20878" y="786930"/>
                </a:lnTo>
                <a:lnTo>
                  <a:pt x="23037" y="789812"/>
                </a:lnTo>
                <a:lnTo>
                  <a:pt x="26631" y="786930"/>
                </a:lnTo>
                <a:lnTo>
                  <a:pt x="28079" y="787653"/>
                </a:lnTo>
                <a:lnTo>
                  <a:pt x="1039622" y="0"/>
                </a:lnTo>
              </a:path>
              <a:path w="1040129" h="792480">
                <a:moveTo>
                  <a:pt x="1012655" y="0"/>
                </a:moveTo>
                <a:lnTo>
                  <a:pt x="0" y="788365"/>
                </a:lnTo>
              </a:path>
            </a:pathLst>
          </a:custGeom>
          <a:ln w="3175">
            <a:solidFill>
              <a:srgbClr val="FFFFFF"/>
            </a:solidFill>
          </a:ln>
        </p:spPr>
        <p:txBody>
          <a:bodyPr wrap="square" lIns="0" tIns="0" rIns="0" bIns="0" rtlCol="0"/>
          <a:lstStyle/>
          <a:p>
            <a:endParaRPr/>
          </a:p>
        </p:txBody>
      </p:sp>
      <p:sp>
        <p:nvSpPr>
          <p:cNvPr id="49" name="bg object 49"/>
          <p:cNvSpPr/>
          <p:nvPr/>
        </p:nvSpPr>
        <p:spPr>
          <a:xfrm>
            <a:off x="0" y="799173"/>
            <a:ext cx="2289175" cy="1800225"/>
          </a:xfrm>
          <a:custGeom>
            <a:avLst/>
            <a:gdLst/>
            <a:ahLst/>
            <a:cxnLst/>
            <a:rect l="l" t="t" r="r" b="b"/>
            <a:pathLst>
              <a:path w="2289175" h="1800225">
                <a:moveTo>
                  <a:pt x="2285250" y="0"/>
                </a:moveTo>
                <a:lnTo>
                  <a:pt x="0" y="1778858"/>
                </a:lnTo>
                <a:lnTo>
                  <a:pt x="0" y="1799705"/>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819"/>
            </a:srgbClr>
          </a:solidFill>
        </p:spPr>
        <p:txBody>
          <a:bodyPr wrap="square" lIns="0" tIns="0" rIns="0" bIns="0" rtlCol="0"/>
          <a:lstStyle/>
          <a:p>
            <a:endParaRPr/>
          </a:p>
        </p:txBody>
      </p:sp>
      <p:sp>
        <p:nvSpPr>
          <p:cNvPr id="50" name="bg object 50"/>
          <p:cNvSpPr/>
          <p:nvPr/>
        </p:nvSpPr>
        <p:spPr>
          <a:xfrm>
            <a:off x="0" y="799173"/>
            <a:ext cx="2289175" cy="1800225"/>
          </a:xfrm>
          <a:custGeom>
            <a:avLst/>
            <a:gdLst/>
            <a:ahLst/>
            <a:cxnLst/>
            <a:rect l="l" t="t" r="r" b="b"/>
            <a:pathLst>
              <a:path w="2289175" h="1800225">
                <a:moveTo>
                  <a:pt x="0" y="1799705"/>
                </a:moveTo>
                <a:lnTo>
                  <a:pt x="2275166" y="28803"/>
                </a:lnTo>
                <a:lnTo>
                  <a:pt x="2273731" y="28079"/>
                </a:lnTo>
                <a:lnTo>
                  <a:pt x="2280932" y="22313"/>
                </a:lnTo>
                <a:lnTo>
                  <a:pt x="2278773" y="19430"/>
                </a:lnTo>
                <a:lnTo>
                  <a:pt x="2282367" y="16560"/>
                </a:lnTo>
                <a:lnTo>
                  <a:pt x="2280932" y="14401"/>
                </a:lnTo>
                <a:lnTo>
                  <a:pt x="2286685" y="10071"/>
                </a:lnTo>
                <a:lnTo>
                  <a:pt x="2285250" y="7912"/>
                </a:lnTo>
                <a:lnTo>
                  <a:pt x="2288844" y="5029"/>
                </a:lnTo>
                <a:lnTo>
                  <a:pt x="2285250" y="0"/>
                </a:lnTo>
                <a:lnTo>
                  <a:pt x="0" y="1778858"/>
                </a:lnTo>
              </a:path>
            </a:pathLst>
          </a:custGeom>
          <a:ln w="3175">
            <a:solidFill>
              <a:srgbClr val="FFFFFF"/>
            </a:solidFill>
          </a:ln>
        </p:spPr>
        <p:txBody>
          <a:bodyPr wrap="square" lIns="0" tIns="0" rIns="0" bIns="0" rtlCol="0"/>
          <a:lstStyle/>
          <a:p>
            <a:endParaRPr/>
          </a:p>
        </p:txBody>
      </p:sp>
      <p:pic>
        <p:nvPicPr>
          <p:cNvPr id="51" name="bg object 51"/>
          <p:cNvPicPr/>
          <p:nvPr/>
        </p:nvPicPr>
        <p:blipFill>
          <a:blip r:embed="rId4" cstate="print"/>
          <a:stretch>
            <a:fillRect/>
          </a:stretch>
        </p:blipFill>
        <p:spPr>
          <a:xfrm>
            <a:off x="3768085" y="-359"/>
            <a:ext cx="139722" cy="91410"/>
          </a:xfrm>
          <a:prstGeom prst="rect">
            <a:avLst/>
          </a:prstGeom>
        </p:spPr>
      </p:pic>
      <p:sp>
        <p:nvSpPr>
          <p:cNvPr id="52" name="bg object 52"/>
          <p:cNvSpPr/>
          <p:nvPr/>
        </p:nvSpPr>
        <p:spPr>
          <a:xfrm>
            <a:off x="201574" y="395249"/>
            <a:ext cx="3173095" cy="2470150"/>
          </a:xfrm>
          <a:custGeom>
            <a:avLst/>
            <a:gdLst/>
            <a:ahLst/>
            <a:cxnLst/>
            <a:rect l="l" t="t" r="r" b="b"/>
            <a:pathLst>
              <a:path w="3173095" h="2470150">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w="3173095" h="2470150">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p:spPr>
        <p:txBody>
          <a:bodyPr wrap="square" lIns="0" tIns="0" rIns="0" bIns="0" rtlCol="0"/>
          <a:lstStyle/>
          <a:p>
            <a:endParaRPr/>
          </a:p>
        </p:txBody>
      </p:sp>
      <p:pic>
        <p:nvPicPr>
          <p:cNvPr id="53" name="bg object 53"/>
          <p:cNvPicPr/>
          <p:nvPr/>
        </p:nvPicPr>
        <p:blipFill>
          <a:blip r:embed="rId5" cstate="print"/>
          <a:stretch>
            <a:fillRect/>
          </a:stretch>
        </p:blipFill>
        <p:spPr>
          <a:xfrm>
            <a:off x="-359" y="2947996"/>
            <a:ext cx="97185" cy="93671"/>
          </a:xfrm>
          <a:prstGeom prst="rect">
            <a:avLst/>
          </a:prstGeom>
        </p:spPr>
      </p:pic>
      <p:sp>
        <p:nvSpPr>
          <p:cNvPr id="54" name="bg object 54"/>
          <p:cNvSpPr/>
          <p:nvPr/>
        </p:nvSpPr>
        <p:spPr>
          <a:xfrm>
            <a:off x="2219756" y="6007"/>
            <a:ext cx="16068675" cy="1282700"/>
          </a:xfrm>
          <a:custGeom>
            <a:avLst/>
            <a:gdLst/>
            <a:ahLst/>
            <a:cxnLst/>
            <a:rect l="l" t="t" r="r" b="b"/>
            <a:pathLst>
              <a:path w="16068675" h="1282700">
                <a:moveTo>
                  <a:pt x="9435455" y="1143000"/>
                </a:moveTo>
                <a:lnTo>
                  <a:pt x="8729928" y="1143000"/>
                </a:lnTo>
                <a:lnTo>
                  <a:pt x="8741415" y="1155700"/>
                </a:lnTo>
                <a:lnTo>
                  <a:pt x="8751079" y="1181100"/>
                </a:lnTo>
                <a:lnTo>
                  <a:pt x="8758987" y="1193800"/>
                </a:lnTo>
                <a:lnTo>
                  <a:pt x="8765209" y="1193800"/>
                </a:lnTo>
                <a:lnTo>
                  <a:pt x="8792565" y="1219200"/>
                </a:lnTo>
                <a:lnTo>
                  <a:pt x="8819650" y="1231900"/>
                </a:lnTo>
                <a:lnTo>
                  <a:pt x="8826646" y="1244600"/>
                </a:lnTo>
                <a:lnTo>
                  <a:pt x="8821587" y="1257300"/>
                </a:lnTo>
                <a:lnTo>
                  <a:pt x="8807450" y="1257300"/>
                </a:lnTo>
                <a:lnTo>
                  <a:pt x="8814442" y="1270000"/>
                </a:lnTo>
                <a:lnTo>
                  <a:pt x="8836114" y="1282700"/>
                </a:lnTo>
                <a:lnTo>
                  <a:pt x="8862016" y="1282700"/>
                </a:lnTo>
                <a:lnTo>
                  <a:pt x="8895459" y="1270000"/>
                </a:lnTo>
                <a:lnTo>
                  <a:pt x="8939271" y="1257300"/>
                </a:lnTo>
                <a:lnTo>
                  <a:pt x="8990872" y="1231900"/>
                </a:lnTo>
                <a:lnTo>
                  <a:pt x="9223567" y="1181100"/>
                </a:lnTo>
                <a:lnTo>
                  <a:pt x="9275412" y="1168400"/>
                </a:lnTo>
                <a:lnTo>
                  <a:pt x="9319566" y="1168400"/>
                </a:lnTo>
                <a:lnTo>
                  <a:pt x="9353447" y="1155700"/>
                </a:lnTo>
                <a:lnTo>
                  <a:pt x="9417477" y="1155700"/>
                </a:lnTo>
                <a:lnTo>
                  <a:pt x="9435455" y="1143000"/>
                </a:lnTo>
                <a:close/>
              </a:path>
              <a:path w="16068675" h="1282700">
                <a:moveTo>
                  <a:pt x="16068293" y="939800"/>
                </a:moveTo>
                <a:lnTo>
                  <a:pt x="14286813" y="939800"/>
                </a:lnTo>
                <a:lnTo>
                  <a:pt x="14310735" y="952500"/>
                </a:lnTo>
                <a:lnTo>
                  <a:pt x="14334835" y="952500"/>
                </a:lnTo>
                <a:lnTo>
                  <a:pt x="14383333" y="977900"/>
                </a:lnTo>
                <a:lnTo>
                  <a:pt x="14453592" y="1016000"/>
                </a:lnTo>
                <a:lnTo>
                  <a:pt x="14542529" y="1016000"/>
                </a:lnTo>
                <a:lnTo>
                  <a:pt x="14571785" y="1028700"/>
                </a:lnTo>
                <a:lnTo>
                  <a:pt x="14604541" y="1041400"/>
                </a:lnTo>
                <a:lnTo>
                  <a:pt x="14676951" y="1066800"/>
                </a:lnTo>
                <a:lnTo>
                  <a:pt x="14714819" y="1079500"/>
                </a:lnTo>
                <a:lnTo>
                  <a:pt x="14834818" y="1079500"/>
                </a:lnTo>
                <a:lnTo>
                  <a:pt x="14869974" y="1104900"/>
                </a:lnTo>
                <a:lnTo>
                  <a:pt x="14908738" y="1117600"/>
                </a:lnTo>
                <a:lnTo>
                  <a:pt x="14950727" y="1143000"/>
                </a:lnTo>
                <a:lnTo>
                  <a:pt x="14995557" y="1155700"/>
                </a:lnTo>
                <a:lnTo>
                  <a:pt x="15042844" y="1168400"/>
                </a:lnTo>
                <a:lnTo>
                  <a:pt x="15316402" y="1206500"/>
                </a:lnTo>
                <a:lnTo>
                  <a:pt x="15417613" y="1231900"/>
                </a:lnTo>
                <a:lnTo>
                  <a:pt x="15468666" y="1231900"/>
                </a:lnTo>
                <a:lnTo>
                  <a:pt x="15519824" y="1244600"/>
                </a:lnTo>
                <a:lnTo>
                  <a:pt x="15570946" y="1244600"/>
                </a:lnTo>
                <a:lnTo>
                  <a:pt x="15621889" y="1257300"/>
                </a:lnTo>
                <a:lnTo>
                  <a:pt x="15672508" y="1257300"/>
                </a:lnTo>
                <a:lnTo>
                  <a:pt x="15772205" y="1282700"/>
                </a:lnTo>
                <a:lnTo>
                  <a:pt x="15803758" y="1270000"/>
                </a:lnTo>
                <a:lnTo>
                  <a:pt x="15840332" y="1257300"/>
                </a:lnTo>
                <a:lnTo>
                  <a:pt x="15881319" y="1244600"/>
                </a:lnTo>
                <a:lnTo>
                  <a:pt x="15926114" y="1231900"/>
                </a:lnTo>
                <a:lnTo>
                  <a:pt x="15974111" y="1206500"/>
                </a:lnTo>
                <a:lnTo>
                  <a:pt x="16024705" y="1181100"/>
                </a:lnTo>
                <a:lnTo>
                  <a:pt x="16068293" y="1155700"/>
                </a:lnTo>
                <a:lnTo>
                  <a:pt x="16068293" y="939800"/>
                </a:lnTo>
                <a:close/>
              </a:path>
              <a:path w="16068675" h="1282700">
                <a:moveTo>
                  <a:pt x="8171928" y="1016000"/>
                </a:moveTo>
                <a:lnTo>
                  <a:pt x="6528180" y="1016000"/>
                </a:lnTo>
                <a:lnTo>
                  <a:pt x="6549056" y="1028700"/>
                </a:lnTo>
                <a:lnTo>
                  <a:pt x="6578417" y="1028700"/>
                </a:lnTo>
                <a:lnTo>
                  <a:pt x="6615212" y="1041400"/>
                </a:lnTo>
                <a:lnTo>
                  <a:pt x="6658392" y="1041400"/>
                </a:lnTo>
                <a:lnTo>
                  <a:pt x="6706907" y="1054100"/>
                </a:lnTo>
                <a:lnTo>
                  <a:pt x="6759706" y="1054100"/>
                </a:lnTo>
                <a:lnTo>
                  <a:pt x="6815739" y="1066800"/>
                </a:lnTo>
                <a:lnTo>
                  <a:pt x="7333868" y="1066800"/>
                </a:lnTo>
                <a:lnTo>
                  <a:pt x="7371318" y="1092200"/>
                </a:lnTo>
                <a:lnTo>
                  <a:pt x="7413974" y="1104900"/>
                </a:lnTo>
                <a:lnTo>
                  <a:pt x="7460968" y="1117600"/>
                </a:lnTo>
                <a:lnTo>
                  <a:pt x="7511430" y="1143000"/>
                </a:lnTo>
                <a:lnTo>
                  <a:pt x="7564491" y="1143000"/>
                </a:lnTo>
                <a:lnTo>
                  <a:pt x="7674934" y="1168400"/>
                </a:lnTo>
                <a:lnTo>
                  <a:pt x="7766570" y="1168400"/>
                </a:lnTo>
                <a:lnTo>
                  <a:pt x="7771624" y="1143000"/>
                </a:lnTo>
                <a:lnTo>
                  <a:pt x="7792403" y="1130300"/>
                </a:lnTo>
                <a:lnTo>
                  <a:pt x="7987400" y="1130300"/>
                </a:lnTo>
                <a:lnTo>
                  <a:pt x="8023828" y="1104900"/>
                </a:lnTo>
                <a:lnTo>
                  <a:pt x="8135665" y="1028700"/>
                </a:lnTo>
                <a:lnTo>
                  <a:pt x="8171928" y="1016000"/>
                </a:lnTo>
                <a:close/>
              </a:path>
              <a:path w="16068675" h="1282700">
                <a:moveTo>
                  <a:pt x="10010145" y="977900"/>
                </a:moveTo>
                <a:lnTo>
                  <a:pt x="8389541" y="977900"/>
                </a:lnTo>
                <a:lnTo>
                  <a:pt x="8434663" y="1003300"/>
                </a:lnTo>
                <a:lnTo>
                  <a:pt x="8481844" y="1028700"/>
                </a:lnTo>
                <a:lnTo>
                  <a:pt x="8529952" y="1054100"/>
                </a:lnTo>
                <a:lnTo>
                  <a:pt x="8577858" y="1092200"/>
                </a:lnTo>
                <a:lnTo>
                  <a:pt x="8624430" y="1117600"/>
                </a:lnTo>
                <a:lnTo>
                  <a:pt x="8668537" y="1143000"/>
                </a:lnTo>
                <a:lnTo>
                  <a:pt x="8709049" y="1168400"/>
                </a:lnTo>
                <a:lnTo>
                  <a:pt x="8729928" y="1143000"/>
                </a:lnTo>
                <a:lnTo>
                  <a:pt x="9435455" y="1143000"/>
                </a:lnTo>
                <a:lnTo>
                  <a:pt x="9482365" y="1130300"/>
                </a:lnTo>
                <a:lnTo>
                  <a:pt x="9541128" y="1104900"/>
                </a:lnTo>
                <a:lnTo>
                  <a:pt x="9612642" y="1066800"/>
                </a:lnTo>
                <a:lnTo>
                  <a:pt x="9646582" y="1054100"/>
                </a:lnTo>
                <a:lnTo>
                  <a:pt x="9682928" y="1041400"/>
                </a:lnTo>
                <a:lnTo>
                  <a:pt x="9721743" y="1028700"/>
                </a:lnTo>
                <a:lnTo>
                  <a:pt x="9763093" y="1028700"/>
                </a:lnTo>
                <a:lnTo>
                  <a:pt x="9807044" y="1016000"/>
                </a:lnTo>
                <a:lnTo>
                  <a:pt x="9853659" y="1003300"/>
                </a:lnTo>
                <a:lnTo>
                  <a:pt x="9903004" y="990600"/>
                </a:lnTo>
                <a:lnTo>
                  <a:pt x="9955145" y="990600"/>
                </a:lnTo>
                <a:lnTo>
                  <a:pt x="10010145" y="977900"/>
                </a:lnTo>
                <a:close/>
              </a:path>
              <a:path w="16068675" h="1282700">
                <a:moveTo>
                  <a:pt x="9417477" y="1155700"/>
                </a:moveTo>
                <a:lnTo>
                  <a:pt x="9353447" y="1155700"/>
                </a:lnTo>
                <a:lnTo>
                  <a:pt x="9357042" y="1168400"/>
                </a:lnTo>
                <a:lnTo>
                  <a:pt x="9399500" y="1168400"/>
                </a:lnTo>
                <a:lnTo>
                  <a:pt x="9417477" y="1155700"/>
                </a:lnTo>
                <a:close/>
              </a:path>
              <a:path w="16068675" h="1282700">
                <a:moveTo>
                  <a:pt x="7987400" y="1130300"/>
                </a:moveTo>
                <a:lnTo>
                  <a:pt x="7942973" y="1130300"/>
                </a:lnTo>
                <a:lnTo>
                  <a:pt x="7947291" y="1143000"/>
                </a:lnTo>
                <a:lnTo>
                  <a:pt x="7952333" y="1143000"/>
                </a:lnTo>
                <a:lnTo>
                  <a:pt x="7987400" y="1130300"/>
                </a:lnTo>
                <a:close/>
              </a:path>
              <a:path w="16068675" h="1282700">
                <a:moveTo>
                  <a:pt x="10425989" y="965200"/>
                </a:moveTo>
                <a:lnTo>
                  <a:pt x="5186832" y="965200"/>
                </a:lnTo>
                <a:lnTo>
                  <a:pt x="5902515" y="1079500"/>
                </a:lnTo>
                <a:lnTo>
                  <a:pt x="5993377" y="1079500"/>
                </a:lnTo>
                <a:lnTo>
                  <a:pt x="6039944" y="1066800"/>
                </a:lnTo>
                <a:lnTo>
                  <a:pt x="6137418" y="1066800"/>
                </a:lnTo>
                <a:lnTo>
                  <a:pt x="6189151" y="1054100"/>
                </a:lnTo>
                <a:lnTo>
                  <a:pt x="6243431" y="1054100"/>
                </a:lnTo>
                <a:lnTo>
                  <a:pt x="6300672" y="1041400"/>
                </a:lnTo>
                <a:lnTo>
                  <a:pt x="6346242" y="1041400"/>
                </a:lnTo>
                <a:lnTo>
                  <a:pt x="6391536" y="1028700"/>
                </a:lnTo>
                <a:lnTo>
                  <a:pt x="6436795" y="1028700"/>
                </a:lnTo>
                <a:lnTo>
                  <a:pt x="6482263" y="1016000"/>
                </a:lnTo>
                <a:lnTo>
                  <a:pt x="8213733" y="1016000"/>
                </a:lnTo>
                <a:lnTo>
                  <a:pt x="8250410" y="1003300"/>
                </a:lnTo>
                <a:lnTo>
                  <a:pt x="8320252" y="977900"/>
                </a:lnTo>
                <a:lnTo>
                  <a:pt x="10448791" y="977900"/>
                </a:lnTo>
                <a:lnTo>
                  <a:pt x="10425989" y="965200"/>
                </a:lnTo>
                <a:close/>
              </a:path>
              <a:path w="16068675" h="1282700">
                <a:moveTo>
                  <a:pt x="16068293" y="812800"/>
                </a:moveTo>
                <a:lnTo>
                  <a:pt x="11871814" y="812800"/>
                </a:lnTo>
                <a:lnTo>
                  <a:pt x="11913236" y="825500"/>
                </a:lnTo>
                <a:lnTo>
                  <a:pt x="11956477" y="825500"/>
                </a:lnTo>
                <a:lnTo>
                  <a:pt x="12047628" y="850900"/>
                </a:lnTo>
                <a:lnTo>
                  <a:pt x="12243072" y="901700"/>
                </a:lnTo>
                <a:lnTo>
                  <a:pt x="12293516" y="927100"/>
                </a:lnTo>
                <a:lnTo>
                  <a:pt x="12394923" y="952500"/>
                </a:lnTo>
                <a:lnTo>
                  <a:pt x="12445488" y="977900"/>
                </a:lnTo>
                <a:lnTo>
                  <a:pt x="12689037" y="1041400"/>
                </a:lnTo>
                <a:lnTo>
                  <a:pt x="12778434" y="1066800"/>
                </a:lnTo>
                <a:lnTo>
                  <a:pt x="12814036" y="1041400"/>
                </a:lnTo>
                <a:lnTo>
                  <a:pt x="12853723" y="1028700"/>
                </a:lnTo>
                <a:lnTo>
                  <a:pt x="12897259" y="1003300"/>
                </a:lnTo>
                <a:lnTo>
                  <a:pt x="12944407" y="1003300"/>
                </a:lnTo>
                <a:lnTo>
                  <a:pt x="12994931" y="990600"/>
                </a:lnTo>
                <a:lnTo>
                  <a:pt x="13048593" y="990600"/>
                </a:lnTo>
                <a:lnTo>
                  <a:pt x="13105157" y="977900"/>
                </a:lnTo>
                <a:lnTo>
                  <a:pt x="13994787" y="977900"/>
                </a:lnTo>
                <a:lnTo>
                  <a:pt x="14050462" y="965200"/>
                </a:lnTo>
                <a:lnTo>
                  <a:pt x="14192769" y="965200"/>
                </a:lnTo>
                <a:lnTo>
                  <a:pt x="14230806" y="952500"/>
                </a:lnTo>
                <a:lnTo>
                  <a:pt x="14264461" y="952500"/>
                </a:lnTo>
                <a:lnTo>
                  <a:pt x="14272462" y="939800"/>
                </a:lnTo>
                <a:lnTo>
                  <a:pt x="16068293" y="939800"/>
                </a:lnTo>
                <a:lnTo>
                  <a:pt x="16068293" y="812800"/>
                </a:lnTo>
                <a:close/>
              </a:path>
              <a:path w="16068675" h="1282700">
                <a:moveTo>
                  <a:pt x="624989" y="1028700"/>
                </a:moveTo>
                <a:lnTo>
                  <a:pt x="341862" y="1028700"/>
                </a:lnTo>
                <a:lnTo>
                  <a:pt x="395274" y="1041400"/>
                </a:lnTo>
                <a:lnTo>
                  <a:pt x="573948" y="1041400"/>
                </a:lnTo>
                <a:lnTo>
                  <a:pt x="624989" y="1028700"/>
                </a:lnTo>
                <a:close/>
              </a:path>
              <a:path w="16068675" h="1282700">
                <a:moveTo>
                  <a:pt x="13994787" y="977900"/>
                </a:moveTo>
                <a:lnTo>
                  <a:pt x="13266142" y="977900"/>
                </a:lnTo>
                <a:lnTo>
                  <a:pt x="13319115" y="990600"/>
                </a:lnTo>
                <a:lnTo>
                  <a:pt x="13542339" y="990600"/>
                </a:lnTo>
                <a:lnTo>
                  <a:pt x="13589897" y="1003300"/>
                </a:lnTo>
                <a:lnTo>
                  <a:pt x="13637522" y="1003300"/>
                </a:lnTo>
                <a:lnTo>
                  <a:pt x="13780531" y="1028700"/>
                </a:lnTo>
                <a:lnTo>
                  <a:pt x="13828156" y="1028700"/>
                </a:lnTo>
                <a:lnTo>
                  <a:pt x="13875714" y="1041400"/>
                </a:lnTo>
                <a:lnTo>
                  <a:pt x="13906096" y="1016000"/>
                </a:lnTo>
                <a:lnTo>
                  <a:pt x="13946226" y="1003300"/>
                </a:lnTo>
                <a:lnTo>
                  <a:pt x="13994787" y="977900"/>
                </a:lnTo>
                <a:close/>
              </a:path>
              <a:path w="16068675" h="1282700">
                <a:moveTo>
                  <a:pt x="725741" y="1016000"/>
                </a:moveTo>
                <a:lnTo>
                  <a:pt x="232959" y="1016000"/>
                </a:lnTo>
                <a:lnTo>
                  <a:pt x="287556" y="1028700"/>
                </a:lnTo>
                <a:lnTo>
                  <a:pt x="675513" y="1028700"/>
                </a:lnTo>
                <a:lnTo>
                  <a:pt x="725741" y="1016000"/>
                </a:lnTo>
                <a:close/>
              </a:path>
              <a:path w="16068675" h="1282700">
                <a:moveTo>
                  <a:pt x="826186" y="1003300"/>
                </a:moveTo>
                <a:lnTo>
                  <a:pt x="125314" y="1003300"/>
                </a:lnTo>
                <a:lnTo>
                  <a:pt x="178677" y="1016000"/>
                </a:lnTo>
                <a:lnTo>
                  <a:pt x="775892" y="1016000"/>
                </a:lnTo>
                <a:lnTo>
                  <a:pt x="826186" y="1003300"/>
                </a:lnTo>
                <a:close/>
              </a:path>
              <a:path w="16068675" h="1282700">
                <a:moveTo>
                  <a:pt x="16068293" y="0"/>
                </a:moveTo>
                <a:lnTo>
                  <a:pt x="0" y="0"/>
                </a:lnTo>
                <a:lnTo>
                  <a:pt x="0" y="1003300"/>
                </a:lnTo>
                <a:lnTo>
                  <a:pt x="928077" y="1003300"/>
                </a:lnTo>
                <a:lnTo>
                  <a:pt x="981411" y="990600"/>
                </a:lnTo>
                <a:lnTo>
                  <a:pt x="1034252" y="990600"/>
                </a:lnTo>
                <a:lnTo>
                  <a:pt x="1086677" y="977900"/>
                </a:lnTo>
                <a:lnTo>
                  <a:pt x="1138765" y="977900"/>
                </a:lnTo>
                <a:lnTo>
                  <a:pt x="1190593" y="965200"/>
                </a:lnTo>
                <a:lnTo>
                  <a:pt x="1242239" y="965200"/>
                </a:lnTo>
                <a:lnTo>
                  <a:pt x="1293781" y="952500"/>
                </a:lnTo>
                <a:lnTo>
                  <a:pt x="1345297" y="952500"/>
                </a:lnTo>
                <a:lnTo>
                  <a:pt x="1396865" y="939800"/>
                </a:lnTo>
                <a:lnTo>
                  <a:pt x="1743300" y="939800"/>
                </a:lnTo>
                <a:lnTo>
                  <a:pt x="1784325" y="927100"/>
                </a:lnTo>
                <a:lnTo>
                  <a:pt x="1938489" y="927100"/>
                </a:lnTo>
                <a:lnTo>
                  <a:pt x="1987978" y="914400"/>
                </a:lnTo>
                <a:lnTo>
                  <a:pt x="2030386" y="901700"/>
                </a:lnTo>
                <a:lnTo>
                  <a:pt x="2052202" y="863600"/>
                </a:lnTo>
                <a:lnTo>
                  <a:pt x="2088808" y="812800"/>
                </a:lnTo>
                <a:lnTo>
                  <a:pt x="2098065" y="800100"/>
                </a:lnTo>
                <a:lnTo>
                  <a:pt x="2150089" y="800100"/>
                </a:lnTo>
                <a:lnTo>
                  <a:pt x="2183254" y="774700"/>
                </a:lnTo>
                <a:lnTo>
                  <a:pt x="2218308" y="749300"/>
                </a:lnTo>
                <a:lnTo>
                  <a:pt x="2254611" y="736600"/>
                </a:lnTo>
                <a:lnTo>
                  <a:pt x="2288416" y="723900"/>
                </a:lnTo>
                <a:lnTo>
                  <a:pt x="2317224" y="711200"/>
                </a:lnTo>
                <a:lnTo>
                  <a:pt x="2338539" y="698500"/>
                </a:lnTo>
                <a:lnTo>
                  <a:pt x="9986210" y="698500"/>
                </a:lnTo>
                <a:lnTo>
                  <a:pt x="10006481" y="673100"/>
                </a:lnTo>
                <a:lnTo>
                  <a:pt x="10224650" y="673100"/>
                </a:lnTo>
                <a:lnTo>
                  <a:pt x="10251366" y="660400"/>
                </a:lnTo>
                <a:lnTo>
                  <a:pt x="10277678" y="635000"/>
                </a:lnTo>
                <a:lnTo>
                  <a:pt x="10309592" y="622300"/>
                </a:lnTo>
                <a:lnTo>
                  <a:pt x="16068293" y="622300"/>
                </a:lnTo>
                <a:lnTo>
                  <a:pt x="16068293" y="0"/>
                </a:lnTo>
                <a:close/>
              </a:path>
              <a:path w="16068675" h="1282700">
                <a:moveTo>
                  <a:pt x="4848508" y="977900"/>
                </a:moveTo>
                <a:lnTo>
                  <a:pt x="4645795" y="977900"/>
                </a:lnTo>
                <a:lnTo>
                  <a:pt x="4697323" y="990600"/>
                </a:lnTo>
                <a:lnTo>
                  <a:pt x="4798801" y="990600"/>
                </a:lnTo>
                <a:lnTo>
                  <a:pt x="4848508" y="977900"/>
                </a:lnTo>
                <a:close/>
              </a:path>
              <a:path w="16068675" h="1282700">
                <a:moveTo>
                  <a:pt x="10448791" y="977900"/>
                </a:moveTo>
                <a:lnTo>
                  <a:pt x="10373113" y="977900"/>
                </a:lnTo>
                <a:lnTo>
                  <a:pt x="10421603" y="990600"/>
                </a:lnTo>
                <a:lnTo>
                  <a:pt x="10471593" y="990600"/>
                </a:lnTo>
                <a:lnTo>
                  <a:pt x="10448791" y="977900"/>
                </a:lnTo>
                <a:close/>
              </a:path>
              <a:path w="16068675" h="1282700">
                <a:moveTo>
                  <a:pt x="10133087" y="800100"/>
                </a:moveTo>
                <a:lnTo>
                  <a:pt x="3115112" y="800100"/>
                </a:lnTo>
                <a:lnTo>
                  <a:pt x="3126219" y="812800"/>
                </a:lnTo>
                <a:lnTo>
                  <a:pt x="3286458" y="825500"/>
                </a:lnTo>
                <a:lnTo>
                  <a:pt x="3338241" y="825500"/>
                </a:lnTo>
                <a:lnTo>
                  <a:pt x="3393400" y="838200"/>
                </a:lnTo>
                <a:lnTo>
                  <a:pt x="3451277" y="838200"/>
                </a:lnTo>
                <a:lnTo>
                  <a:pt x="3572554" y="863600"/>
                </a:lnTo>
                <a:lnTo>
                  <a:pt x="3634640" y="863600"/>
                </a:lnTo>
                <a:lnTo>
                  <a:pt x="3696815" y="876300"/>
                </a:lnTo>
                <a:lnTo>
                  <a:pt x="3758421" y="876300"/>
                </a:lnTo>
                <a:lnTo>
                  <a:pt x="3818802" y="889000"/>
                </a:lnTo>
                <a:lnTo>
                  <a:pt x="3877299" y="889000"/>
                </a:lnTo>
                <a:lnTo>
                  <a:pt x="3933257" y="901700"/>
                </a:lnTo>
                <a:lnTo>
                  <a:pt x="4079313" y="901700"/>
                </a:lnTo>
                <a:lnTo>
                  <a:pt x="4118536" y="914400"/>
                </a:lnTo>
                <a:lnTo>
                  <a:pt x="4214126" y="914400"/>
                </a:lnTo>
                <a:lnTo>
                  <a:pt x="4257679" y="927100"/>
                </a:lnTo>
                <a:lnTo>
                  <a:pt x="4348872" y="952500"/>
                </a:lnTo>
                <a:lnTo>
                  <a:pt x="4396252" y="952500"/>
                </a:lnTo>
                <a:lnTo>
                  <a:pt x="4493930" y="977900"/>
                </a:lnTo>
                <a:lnTo>
                  <a:pt x="5045027" y="977900"/>
                </a:lnTo>
                <a:lnTo>
                  <a:pt x="5093015" y="965200"/>
                </a:lnTo>
                <a:lnTo>
                  <a:pt x="10425989" y="965200"/>
                </a:lnTo>
                <a:lnTo>
                  <a:pt x="10175161" y="825500"/>
                </a:lnTo>
                <a:lnTo>
                  <a:pt x="10133087" y="800100"/>
                </a:lnTo>
                <a:close/>
              </a:path>
              <a:path w="16068675" h="1282700">
                <a:moveTo>
                  <a:pt x="1743300" y="939800"/>
                </a:moveTo>
                <a:lnTo>
                  <a:pt x="1605945" y="939800"/>
                </a:lnTo>
                <a:lnTo>
                  <a:pt x="1713585" y="965200"/>
                </a:lnTo>
                <a:lnTo>
                  <a:pt x="1743300" y="939800"/>
                </a:lnTo>
                <a:close/>
              </a:path>
              <a:path w="16068675" h="1282700">
                <a:moveTo>
                  <a:pt x="9986210" y="698500"/>
                </a:moveTo>
                <a:lnTo>
                  <a:pt x="2340698" y="698500"/>
                </a:lnTo>
                <a:lnTo>
                  <a:pt x="2369291" y="723900"/>
                </a:lnTo>
                <a:lnTo>
                  <a:pt x="2376461" y="749300"/>
                </a:lnTo>
                <a:lnTo>
                  <a:pt x="2372831" y="774700"/>
                </a:lnTo>
                <a:lnTo>
                  <a:pt x="2369019" y="800100"/>
                </a:lnTo>
                <a:lnTo>
                  <a:pt x="2375647" y="825500"/>
                </a:lnTo>
                <a:lnTo>
                  <a:pt x="2403335" y="850900"/>
                </a:lnTo>
                <a:lnTo>
                  <a:pt x="2421420" y="863600"/>
                </a:lnTo>
                <a:lnTo>
                  <a:pt x="2444834" y="901700"/>
                </a:lnTo>
                <a:lnTo>
                  <a:pt x="2469459" y="939800"/>
                </a:lnTo>
                <a:lnTo>
                  <a:pt x="2491181" y="952500"/>
                </a:lnTo>
                <a:lnTo>
                  <a:pt x="2610131" y="952500"/>
                </a:lnTo>
                <a:lnTo>
                  <a:pt x="2714188" y="927100"/>
                </a:lnTo>
                <a:lnTo>
                  <a:pt x="2815894" y="876300"/>
                </a:lnTo>
                <a:lnTo>
                  <a:pt x="2858281" y="863600"/>
                </a:lnTo>
                <a:lnTo>
                  <a:pt x="2901307" y="838200"/>
                </a:lnTo>
                <a:lnTo>
                  <a:pt x="2989921" y="812800"/>
                </a:lnTo>
                <a:lnTo>
                  <a:pt x="3035827" y="812800"/>
                </a:lnTo>
                <a:lnTo>
                  <a:pt x="3083013" y="800100"/>
                </a:lnTo>
                <a:lnTo>
                  <a:pt x="10133087" y="800100"/>
                </a:lnTo>
                <a:lnTo>
                  <a:pt x="10027902" y="736600"/>
                </a:lnTo>
                <a:lnTo>
                  <a:pt x="9986210" y="698500"/>
                </a:lnTo>
                <a:close/>
              </a:path>
              <a:path w="16068675" h="1282700">
                <a:moveTo>
                  <a:pt x="11331828" y="939800"/>
                </a:moveTo>
                <a:lnTo>
                  <a:pt x="11137823" y="939800"/>
                </a:lnTo>
                <a:lnTo>
                  <a:pt x="11190427" y="952500"/>
                </a:lnTo>
                <a:lnTo>
                  <a:pt x="11284406" y="952500"/>
                </a:lnTo>
                <a:lnTo>
                  <a:pt x="11331828" y="939800"/>
                </a:lnTo>
                <a:close/>
              </a:path>
              <a:path w="16068675" h="1282700">
                <a:moveTo>
                  <a:pt x="11638149" y="876300"/>
                </a:moveTo>
                <a:lnTo>
                  <a:pt x="10907216" y="876300"/>
                </a:lnTo>
                <a:lnTo>
                  <a:pt x="10939359" y="889000"/>
                </a:lnTo>
                <a:lnTo>
                  <a:pt x="10981389" y="914400"/>
                </a:lnTo>
                <a:lnTo>
                  <a:pt x="11030407" y="927100"/>
                </a:lnTo>
                <a:lnTo>
                  <a:pt x="11083517" y="939800"/>
                </a:lnTo>
                <a:lnTo>
                  <a:pt x="11380357" y="939800"/>
                </a:lnTo>
                <a:lnTo>
                  <a:pt x="11428837" y="927100"/>
                </a:lnTo>
                <a:lnTo>
                  <a:pt x="11476110" y="927100"/>
                </a:lnTo>
                <a:lnTo>
                  <a:pt x="11521020" y="914400"/>
                </a:lnTo>
                <a:lnTo>
                  <a:pt x="11562409" y="901700"/>
                </a:lnTo>
                <a:lnTo>
                  <a:pt x="11602357" y="889000"/>
                </a:lnTo>
                <a:lnTo>
                  <a:pt x="11638149" y="876300"/>
                </a:lnTo>
                <a:close/>
              </a:path>
              <a:path w="16068675" h="1282700">
                <a:moveTo>
                  <a:pt x="16068293" y="622300"/>
                </a:moveTo>
                <a:lnTo>
                  <a:pt x="10315358" y="622300"/>
                </a:lnTo>
                <a:lnTo>
                  <a:pt x="10339404" y="635000"/>
                </a:lnTo>
                <a:lnTo>
                  <a:pt x="10365956" y="673100"/>
                </a:lnTo>
                <a:lnTo>
                  <a:pt x="10393288" y="723900"/>
                </a:lnTo>
                <a:lnTo>
                  <a:pt x="10419675" y="787400"/>
                </a:lnTo>
                <a:lnTo>
                  <a:pt x="10443392" y="838200"/>
                </a:lnTo>
                <a:lnTo>
                  <a:pt x="10462712" y="889000"/>
                </a:lnTo>
                <a:lnTo>
                  <a:pt x="10475911" y="914400"/>
                </a:lnTo>
                <a:lnTo>
                  <a:pt x="10505422" y="901700"/>
                </a:lnTo>
                <a:lnTo>
                  <a:pt x="10542883" y="889000"/>
                </a:lnTo>
                <a:lnTo>
                  <a:pt x="10586295" y="876300"/>
                </a:lnTo>
                <a:lnTo>
                  <a:pt x="11638149" y="876300"/>
                </a:lnTo>
                <a:lnTo>
                  <a:pt x="11673155" y="850900"/>
                </a:lnTo>
                <a:lnTo>
                  <a:pt x="11710745" y="838200"/>
                </a:lnTo>
                <a:lnTo>
                  <a:pt x="11737846" y="825500"/>
                </a:lnTo>
                <a:lnTo>
                  <a:pt x="11767244" y="825500"/>
                </a:lnTo>
                <a:lnTo>
                  <a:pt x="11798810" y="812800"/>
                </a:lnTo>
                <a:lnTo>
                  <a:pt x="16068293" y="812800"/>
                </a:lnTo>
                <a:lnTo>
                  <a:pt x="16068293" y="622300"/>
                </a:lnTo>
                <a:close/>
              </a:path>
              <a:path w="16068675" h="1282700">
                <a:moveTo>
                  <a:pt x="10907216" y="876300"/>
                </a:moveTo>
                <a:lnTo>
                  <a:pt x="10633658" y="876300"/>
                </a:lnTo>
                <a:lnTo>
                  <a:pt x="10654127" y="889000"/>
                </a:lnTo>
                <a:lnTo>
                  <a:pt x="10681109" y="901700"/>
                </a:lnTo>
                <a:lnTo>
                  <a:pt x="10836271" y="901700"/>
                </a:lnTo>
                <a:lnTo>
                  <a:pt x="10875440" y="889000"/>
                </a:lnTo>
                <a:lnTo>
                  <a:pt x="10907216" y="876300"/>
                </a:lnTo>
                <a:close/>
              </a:path>
              <a:path w="16068675" h="1282700">
                <a:moveTo>
                  <a:pt x="2150089" y="800100"/>
                </a:moveTo>
                <a:lnTo>
                  <a:pt x="2100224" y="800100"/>
                </a:lnTo>
                <a:lnTo>
                  <a:pt x="2098065" y="812800"/>
                </a:lnTo>
                <a:lnTo>
                  <a:pt x="2121512" y="812800"/>
                </a:lnTo>
                <a:lnTo>
                  <a:pt x="2150089" y="800100"/>
                </a:lnTo>
                <a:close/>
              </a:path>
              <a:path w="16068675" h="1282700">
                <a:moveTo>
                  <a:pt x="10224650" y="673100"/>
                </a:moveTo>
                <a:lnTo>
                  <a:pt x="10006481" y="673100"/>
                </a:lnTo>
                <a:lnTo>
                  <a:pt x="10020183" y="685800"/>
                </a:lnTo>
                <a:lnTo>
                  <a:pt x="10044820" y="698500"/>
                </a:lnTo>
                <a:lnTo>
                  <a:pt x="10076747" y="711200"/>
                </a:lnTo>
                <a:lnTo>
                  <a:pt x="10134313" y="711200"/>
                </a:lnTo>
                <a:lnTo>
                  <a:pt x="10155427" y="698500"/>
                </a:lnTo>
                <a:lnTo>
                  <a:pt x="10191520" y="698500"/>
                </a:lnTo>
                <a:lnTo>
                  <a:pt x="10224650" y="673100"/>
                </a:lnTo>
                <a:close/>
              </a:path>
            </a:pathLst>
          </a:custGeom>
          <a:solidFill>
            <a:srgbClr val="FFFFFF"/>
          </a:solidFill>
        </p:spPr>
        <p:txBody>
          <a:bodyPr wrap="square" lIns="0" tIns="0" rIns="0" bIns="0" rtlCol="0"/>
          <a:lstStyle/>
          <a:p>
            <a:endParaRPr/>
          </a:p>
        </p:txBody>
      </p:sp>
      <p:sp>
        <p:nvSpPr>
          <p:cNvPr id="55" name="bg object 55"/>
          <p:cNvSpPr/>
          <p:nvPr/>
        </p:nvSpPr>
        <p:spPr>
          <a:xfrm>
            <a:off x="2220480" y="102"/>
            <a:ext cx="16068040" cy="1141730"/>
          </a:xfrm>
          <a:custGeom>
            <a:avLst/>
            <a:gdLst/>
            <a:ahLst/>
            <a:cxnLst/>
            <a:rect l="l" t="t" r="r" b="b"/>
            <a:pathLst>
              <a:path w="16068040" h="1141730">
                <a:moveTo>
                  <a:pt x="8351625" y="929640"/>
                </a:moveTo>
                <a:lnTo>
                  <a:pt x="7739214" y="929640"/>
                </a:lnTo>
                <a:lnTo>
                  <a:pt x="7768866" y="938530"/>
                </a:lnTo>
                <a:lnTo>
                  <a:pt x="7799329" y="962660"/>
                </a:lnTo>
                <a:lnTo>
                  <a:pt x="7830336" y="996950"/>
                </a:lnTo>
                <a:lnTo>
                  <a:pt x="7861617" y="1036320"/>
                </a:lnTo>
                <a:lnTo>
                  <a:pt x="7883913" y="1062990"/>
                </a:lnTo>
                <a:lnTo>
                  <a:pt x="7926616" y="1109980"/>
                </a:lnTo>
                <a:lnTo>
                  <a:pt x="7966011" y="1137920"/>
                </a:lnTo>
                <a:lnTo>
                  <a:pt x="7975641" y="1141730"/>
                </a:lnTo>
                <a:lnTo>
                  <a:pt x="7991603" y="1141730"/>
                </a:lnTo>
                <a:lnTo>
                  <a:pt x="7998138" y="1140460"/>
                </a:lnTo>
                <a:lnTo>
                  <a:pt x="8004269" y="1137920"/>
                </a:lnTo>
                <a:lnTo>
                  <a:pt x="8009927" y="1134110"/>
                </a:lnTo>
                <a:lnTo>
                  <a:pt x="8016947" y="1127760"/>
                </a:lnTo>
                <a:lnTo>
                  <a:pt x="8023967" y="1122680"/>
                </a:lnTo>
                <a:lnTo>
                  <a:pt x="8051515" y="1096010"/>
                </a:lnTo>
                <a:lnTo>
                  <a:pt x="8072576" y="1059180"/>
                </a:lnTo>
                <a:lnTo>
                  <a:pt x="8140938" y="1059180"/>
                </a:lnTo>
                <a:lnTo>
                  <a:pt x="8179019" y="1036320"/>
                </a:lnTo>
                <a:lnTo>
                  <a:pt x="8273630" y="974090"/>
                </a:lnTo>
                <a:lnTo>
                  <a:pt x="8321754" y="944880"/>
                </a:lnTo>
                <a:lnTo>
                  <a:pt x="8351625" y="929640"/>
                </a:lnTo>
                <a:close/>
              </a:path>
              <a:path w="16068040" h="1141730">
                <a:moveTo>
                  <a:pt x="13097103" y="1052830"/>
                </a:moveTo>
                <a:lnTo>
                  <a:pt x="12588353" y="1052830"/>
                </a:lnTo>
                <a:lnTo>
                  <a:pt x="12622945" y="1088390"/>
                </a:lnTo>
                <a:lnTo>
                  <a:pt x="12657441" y="1126490"/>
                </a:lnTo>
                <a:lnTo>
                  <a:pt x="12685776" y="1132840"/>
                </a:lnTo>
                <a:lnTo>
                  <a:pt x="12717147" y="1137920"/>
                </a:lnTo>
                <a:lnTo>
                  <a:pt x="12750542" y="1141730"/>
                </a:lnTo>
                <a:lnTo>
                  <a:pt x="12820196" y="1141730"/>
                </a:lnTo>
                <a:lnTo>
                  <a:pt x="12890212" y="1132840"/>
                </a:lnTo>
                <a:lnTo>
                  <a:pt x="12980884" y="1108710"/>
                </a:lnTo>
                <a:lnTo>
                  <a:pt x="13031440" y="1087120"/>
                </a:lnTo>
                <a:lnTo>
                  <a:pt x="13078067" y="1062990"/>
                </a:lnTo>
                <a:lnTo>
                  <a:pt x="13097103" y="1052830"/>
                </a:lnTo>
                <a:close/>
              </a:path>
              <a:path w="16068040" h="1141730">
                <a:moveTo>
                  <a:pt x="1584703" y="1108051"/>
                </a:moveTo>
                <a:lnTo>
                  <a:pt x="1575212" y="1108710"/>
                </a:lnTo>
                <a:lnTo>
                  <a:pt x="1567433" y="1109980"/>
                </a:lnTo>
                <a:lnTo>
                  <a:pt x="1570374" y="1109980"/>
                </a:lnTo>
                <a:lnTo>
                  <a:pt x="1584703" y="1108051"/>
                </a:lnTo>
                <a:close/>
              </a:path>
              <a:path w="16068040" h="114173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w="16068040" h="1141730">
                <a:moveTo>
                  <a:pt x="1789183" y="1094740"/>
                </a:moveTo>
                <a:lnTo>
                  <a:pt x="1748142" y="1094740"/>
                </a:lnTo>
                <a:lnTo>
                  <a:pt x="1761640" y="1096010"/>
                </a:lnTo>
                <a:lnTo>
                  <a:pt x="1769740" y="1096010"/>
                </a:lnTo>
                <a:lnTo>
                  <a:pt x="1775679" y="1097280"/>
                </a:lnTo>
                <a:lnTo>
                  <a:pt x="1782698" y="1098550"/>
                </a:lnTo>
                <a:lnTo>
                  <a:pt x="1788505" y="1096010"/>
                </a:lnTo>
                <a:lnTo>
                  <a:pt x="1789183" y="1094740"/>
                </a:lnTo>
                <a:close/>
              </a:path>
              <a:path w="16068040" h="1141730">
                <a:moveTo>
                  <a:pt x="1959101" y="1061720"/>
                </a:moveTo>
                <a:lnTo>
                  <a:pt x="1280418" y="1061720"/>
                </a:lnTo>
                <a:lnTo>
                  <a:pt x="1321727" y="1062990"/>
                </a:lnTo>
                <a:lnTo>
                  <a:pt x="1538200" y="1075690"/>
                </a:lnTo>
                <a:lnTo>
                  <a:pt x="1578952" y="1076960"/>
                </a:lnTo>
                <a:lnTo>
                  <a:pt x="1658773" y="1084580"/>
                </a:lnTo>
                <a:lnTo>
                  <a:pt x="1692850"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1" y="1061720"/>
                </a:lnTo>
                <a:close/>
              </a:path>
              <a:path w="16068040" h="1141730">
                <a:moveTo>
                  <a:pt x="3521844" y="991870"/>
                </a:moveTo>
                <a:lnTo>
                  <a:pt x="2548080" y="991870"/>
                </a:lnTo>
                <a:lnTo>
                  <a:pt x="2561737" y="993140"/>
                </a:lnTo>
                <a:lnTo>
                  <a:pt x="2573234" y="995680"/>
                </a:lnTo>
                <a:lnTo>
                  <a:pt x="2581897" y="996950"/>
                </a:lnTo>
                <a:lnTo>
                  <a:pt x="2615871" y="1004570"/>
                </a:lnTo>
                <a:lnTo>
                  <a:pt x="2653898" y="1008380"/>
                </a:lnTo>
                <a:lnTo>
                  <a:pt x="2694084" y="1010920"/>
                </a:lnTo>
                <a:lnTo>
                  <a:pt x="2734538" y="1012190"/>
                </a:lnTo>
                <a:lnTo>
                  <a:pt x="2795177" y="1019810"/>
                </a:lnTo>
                <a:lnTo>
                  <a:pt x="2850737" y="1031240"/>
                </a:lnTo>
                <a:lnTo>
                  <a:pt x="2899594" y="1046480"/>
                </a:lnTo>
                <a:lnTo>
                  <a:pt x="2940121" y="1065530"/>
                </a:lnTo>
                <a:lnTo>
                  <a:pt x="2970694" y="1089660"/>
                </a:lnTo>
                <a:lnTo>
                  <a:pt x="3018479" y="1082040"/>
                </a:lnTo>
                <a:lnTo>
                  <a:pt x="3066189" y="1075690"/>
                </a:lnTo>
                <a:lnTo>
                  <a:pt x="3208992" y="1054100"/>
                </a:lnTo>
                <a:lnTo>
                  <a:pt x="3304044" y="1041400"/>
                </a:lnTo>
                <a:lnTo>
                  <a:pt x="3355843" y="1037590"/>
                </a:lnTo>
                <a:lnTo>
                  <a:pt x="3406953" y="1028700"/>
                </a:lnTo>
                <a:lnTo>
                  <a:pt x="3457273" y="1014730"/>
                </a:lnTo>
                <a:lnTo>
                  <a:pt x="3506705" y="998220"/>
                </a:lnTo>
                <a:lnTo>
                  <a:pt x="3521844" y="991870"/>
                </a:lnTo>
                <a:close/>
              </a:path>
              <a:path w="16068040" h="1141730">
                <a:moveTo>
                  <a:pt x="3549094" y="980440"/>
                </a:moveTo>
                <a:lnTo>
                  <a:pt x="249834" y="980440"/>
                </a:lnTo>
                <a:lnTo>
                  <a:pt x="336421"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1"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4" y="980440"/>
                </a:lnTo>
                <a:close/>
              </a:path>
              <a:path w="16068040" h="1141730">
                <a:moveTo>
                  <a:pt x="8140938" y="1059180"/>
                </a:moveTo>
                <a:lnTo>
                  <a:pt x="8072576" y="1059180"/>
                </a:lnTo>
                <a:lnTo>
                  <a:pt x="8093455" y="1082040"/>
                </a:lnTo>
                <a:lnTo>
                  <a:pt x="8134592" y="1062990"/>
                </a:lnTo>
                <a:lnTo>
                  <a:pt x="8140938" y="1059180"/>
                </a:lnTo>
                <a:close/>
              </a:path>
              <a:path w="16068040" h="1141730">
                <a:moveTo>
                  <a:pt x="9192896" y="1045210"/>
                </a:moveTo>
                <a:lnTo>
                  <a:pt x="8943047" y="1045210"/>
                </a:lnTo>
                <a:lnTo>
                  <a:pt x="8981081" y="1047750"/>
                </a:lnTo>
                <a:lnTo>
                  <a:pt x="9012433" y="1055370"/>
                </a:lnTo>
                <a:lnTo>
                  <a:pt x="9032851" y="1066800"/>
                </a:lnTo>
                <a:lnTo>
                  <a:pt x="9038081" y="1082040"/>
                </a:lnTo>
                <a:lnTo>
                  <a:pt x="9045282" y="1082040"/>
                </a:lnTo>
                <a:lnTo>
                  <a:pt x="9091020" y="1078230"/>
                </a:lnTo>
                <a:lnTo>
                  <a:pt x="9137817" y="1066800"/>
                </a:lnTo>
                <a:lnTo>
                  <a:pt x="9185053" y="1049020"/>
                </a:lnTo>
                <a:lnTo>
                  <a:pt x="9192896" y="1045210"/>
                </a:lnTo>
                <a:close/>
              </a:path>
              <a:path w="16068040" h="1141730">
                <a:moveTo>
                  <a:pt x="13475443" y="751840"/>
                </a:moveTo>
                <a:lnTo>
                  <a:pt x="11634329" y="751840"/>
                </a:lnTo>
                <a:lnTo>
                  <a:pt x="11678216" y="758190"/>
                </a:lnTo>
                <a:lnTo>
                  <a:pt x="11722517" y="767080"/>
                </a:lnTo>
                <a:lnTo>
                  <a:pt x="11767182" y="781050"/>
                </a:lnTo>
                <a:lnTo>
                  <a:pt x="11812162" y="797560"/>
                </a:lnTo>
                <a:lnTo>
                  <a:pt x="11857405" y="816610"/>
                </a:lnTo>
                <a:lnTo>
                  <a:pt x="11902861" y="836930"/>
                </a:lnTo>
                <a:lnTo>
                  <a:pt x="11948480" y="859790"/>
                </a:lnTo>
                <a:lnTo>
                  <a:pt x="12085814" y="932180"/>
                </a:lnTo>
                <a:lnTo>
                  <a:pt x="12137676" y="958850"/>
                </a:lnTo>
                <a:lnTo>
                  <a:pt x="12239829" y="1007110"/>
                </a:lnTo>
                <a:lnTo>
                  <a:pt x="12290030" y="1027430"/>
                </a:lnTo>
                <a:lnTo>
                  <a:pt x="12339588" y="1043940"/>
                </a:lnTo>
                <a:lnTo>
                  <a:pt x="12388459" y="1056640"/>
                </a:lnTo>
                <a:lnTo>
                  <a:pt x="12436598" y="1065530"/>
                </a:lnTo>
                <a:lnTo>
                  <a:pt x="12483959" y="1068070"/>
                </a:lnTo>
                <a:lnTo>
                  <a:pt x="12511522" y="1066800"/>
                </a:lnTo>
                <a:lnTo>
                  <a:pt x="12538061" y="1064260"/>
                </a:lnTo>
                <a:lnTo>
                  <a:pt x="12563648" y="1059180"/>
                </a:lnTo>
                <a:lnTo>
                  <a:pt x="12588353" y="1052830"/>
                </a:lnTo>
                <a:lnTo>
                  <a:pt x="13097103" y="1052830"/>
                </a:lnTo>
                <a:lnTo>
                  <a:pt x="13160619" y="1016000"/>
                </a:lnTo>
                <a:lnTo>
                  <a:pt x="13197620" y="989330"/>
                </a:lnTo>
                <a:lnTo>
                  <a:pt x="13234669" y="957580"/>
                </a:lnTo>
                <a:lnTo>
                  <a:pt x="13272158" y="923290"/>
                </a:lnTo>
                <a:lnTo>
                  <a:pt x="13310475" y="887730"/>
                </a:lnTo>
                <a:lnTo>
                  <a:pt x="13348447" y="853440"/>
                </a:lnTo>
                <a:lnTo>
                  <a:pt x="13387457" y="819150"/>
                </a:lnTo>
                <a:lnTo>
                  <a:pt x="13427735" y="786130"/>
                </a:lnTo>
                <a:lnTo>
                  <a:pt x="13469511" y="755650"/>
                </a:lnTo>
                <a:lnTo>
                  <a:pt x="13475443" y="751840"/>
                </a:lnTo>
                <a:close/>
              </a:path>
              <a:path w="16068040" h="1141730">
                <a:moveTo>
                  <a:pt x="6631427" y="1019810"/>
                </a:moveTo>
                <a:lnTo>
                  <a:pt x="6282664" y="1019810"/>
                </a:lnTo>
                <a:lnTo>
                  <a:pt x="6328386" y="1022350"/>
                </a:lnTo>
                <a:lnTo>
                  <a:pt x="6370867" y="1029970"/>
                </a:lnTo>
                <a:lnTo>
                  <a:pt x="6407406" y="1041400"/>
                </a:lnTo>
                <a:lnTo>
                  <a:pt x="6435305" y="1056640"/>
                </a:lnTo>
                <a:lnTo>
                  <a:pt x="6445064" y="1051560"/>
                </a:lnTo>
                <a:lnTo>
                  <a:pt x="6465394" y="1046480"/>
                </a:lnTo>
                <a:lnTo>
                  <a:pt x="6495246" y="1040130"/>
                </a:lnTo>
                <a:lnTo>
                  <a:pt x="6533568" y="1033780"/>
                </a:lnTo>
                <a:lnTo>
                  <a:pt x="6631427" y="1019810"/>
                </a:lnTo>
                <a:close/>
              </a:path>
              <a:path w="16068040" h="1141730">
                <a:moveTo>
                  <a:pt x="9430756" y="897890"/>
                </a:moveTo>
                <a:lnTo>
                  <a:pt x="8477803" y="897890"/>
                </a:lnTo>
                <a:lnTo>
                  <a:pt x="8484412" y="899160"/>
                </a:lnTo>
                <a:lnTo>
                  <a:pt x="8554519" y="922020"/>
                </a:lnTo>
                <a:lnTo>
                  <a:pt x="8591225" y="932180"/>
                </a:lnTo>
                <a:lnTo>
                  <a:pt x="8632722" y="935990"/>
                </a:lnTo>
                <a:lnTo>
                  <a:pt x="8668442" y="946150"/>
                </a:lnTo>
                <a:lnTo>
                  <a:pt x="8705362" y="969010"/>
                </a:lnTo>
                <a:lnTo>
                  <a:pt x="8742882" y="996950"/>
                </a:lnTo>
                <a:lnTo>
                  <a:pt x="8780403" y="1026160"/>
                </a:lnTo>
                <a:lnTo>
                  <a:pt x="8817323" y="1047750"/>
                </a:lnTo>
                <a:lnTo>
                  <a:pt x="8853042" y="1056640"/>
                </a:lnTo>
                <a:lnTo>
                  <a:pt x="8862402" y="1056640"/>
                </a:lnTo>
                <a:lnTo>
                  <a:pt x="8866720" y="1054100"/>
                </a:lnTo>
                <a:lnTo>
                  <a:pt x="8884822" y="1050290"/>
                </a:lnTo>
                <a:lnTo>
                  <a:pt x="8923731" y="1045210"/>
                </a:lnTo>
                <a:lnTo>
                  <a:pt x="9192896" y="1045210"/>
                </a:lnTo>
                <a:lnTo>
                  <a:pt x="9232108" y="1026160"/>
                </a:lnTo>
                <a:lnTo>
                  <a:pt x="9278363" y="999490"/>
                </a:lnTo>
                <a:lnTo>
                  <a:pt x="9323196" y="971550"/>
                </a:lnTo>
                <a:lnTo>
                  <a:pt x="9370315" y="939800"/>
                </a:lnTo>
                <a:lnTo>
                  <a:pt x="9413920" y="909320"/>
                </a:lnTo>
                <a:lnTo>
                  <a:pt x="9430756" y="897890"/>
                </a:lnTo>
                <a:close/>
              </a:path>
              <a:path w="16068040" h="1141730">
                <a:moveTo>
                  <a:pt x="6688863" y="1012190"/>
                </a:moveTo>
                <a:lnTo>
                  <a:pt x="6004750" y="1012190"/>
                </a:lnTo>
                <a:lnTo>
                  <a:pt x="6035797" y="1028700"/>
                </a:lnTo>
                <a:lnTo>
                  <a:pt x="6074944" y="1038860"/>
                </a:lnTo>
                <a:lnTo>
                  <a:pt x="6118951" y="1046480"/>
                </a:lnTo>
                <a:lnTo>
                  <a:pt x="6164579" y="1047750"/>
                </a:lnTo>
                <a:lnTo>
                  <a:pt x="6199660" y="1046480"/>
                </a:lnTo>
                <a:lnTo>
                  <a:pt x="6231364" y="1041400"/>
                </a:lnTo>
                <a:lnTo>
                  <a:pt x="6257935" y="1033780"/>
                </a:lnTo>
                <a:lnTo>
                  <a:pt x="6277622" y="1019810"/>
                </a:lnTo>
                <a:lnTo>
                  <a:pt x="6631427" y="1019810"/>
                </a:lnTo>
                <a:lnTo>
                  <a:pt x="6688863" y="1012190"/>
                </a:lnTo>
                <a:close/>
              </a:path>
              <a:path w="16068040" h="114173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0" y="849630"/>
                </a:lnTo>
                <a:lnTo>
                  <a:pt x="4969868" y="861060"/>
                </a:lnTo>
                <a:lnTo>
                  <a:pt x="5014911" y="872490"/>
                </a:lnTo>
                <a:lnTo>
                  <a:pt x="5057321" y="883920"/>
                </a:lnTo>
                <a:lnTo>
                  <a:pt x="5096817" y="896620"/>
                </a:lnTo>
                <a:lnTo>
                  <a:pt x="5133121" y="909320"/>
                </a:lnTo>
                <a:lnTo>
                  <a:pt x="5203537" y="939800"/>
                </a:lnTo>
                <a:lnTo>
                  <a:pt x="5238760" y="958850"/>
                </a:lnTo>
                <a:lnTo>
                  <a:pt x="5275200" y="976630"/>
                </a:lnTo>
                <a:lnTo>
                  <a:pt x="5316435" y="991870"/>
                </a:lnTo>
                <a:lnTo>
                  <a:pt x="5357211" y="1002030"/>
                </a:lnTo>
                <a:lnTo>
                  <a:pt x="5401686" y="1010920"/>
                </a:lnTo>
                <a:lnTo>
                  <a:pt x="5448641" y="1017270"/>
                </a:lnTo>
                <a:lnTo>
                  <a:pt x="5496856" y="1022350"/>
                </a:lnTo>
                <a:lnTo>
                  <a:pt x="5545112" y="1028700"/>
                </a:lnTo>
                <a:lnTo>
                  <a:pt x="5592190" y="1036320"/>
                </a:lnTo>
                <a:lnTo>
                  <a:pt x="5599391" y="1036320"/>
                </a:lnTo>
                <a:lnTo>
                  <a:pt x="5605868" y="1038860"/>
                </a:lnTo>
                <a:lnTo>
                  <a:pt x="5615228" y="1038860"/>
                </a:lnTo>
                <a:lnTo>
                  <a:pt x="5643094" y="1036320"/>
                </a:lnTo>
                <a:lnTo>
                  <a:pt x="5672918" y="1031240"/>
                </a:lnTo>
                <a:lnTo>
                  <a:pt x="5733313" y="1016000"/>
                </a:lnTo>
                <a:lnTo>
                  <a:pt x="5786500" y="999490"/>
                </a:lnTo>
                <a:lnTo>
                  <a:pt x="5807525" y="994410"/>
                </a:lnTo>
                <a:lnTo>
                  <a:pt x="5824029" y="991870"/>
                </a:lnTo>
                <a:lnTo>
                  <a:pt x="5859156" y="991870"/>
                </a:lnTo>
                <a:lnTo>
                  <a:pt x="5863596" y="990600"/>
                </a:lnTo>
                <a:lnTo>
                  <a:pt x="5872276" y="989330"/>
                </a:lnTo>
                <a:lnTo>
                  <a:pt x="6863739" y="989330"/>
                </a:lnTo>
                <a:lnTo>
                  <a:pt x="7086429" y="960120"/>
                </a:lnTo>
                <a:lnTo>
                  <a:pt x="7151715" y="949960"/>
                </a:lnTo>
                <a:lnTo>
                  <a:pt x="7213923" y="941070"/>
                </a:lnTo>
                <a:lnTo>
                  <a:pt x="7272002" y="930910"/>
                </a:lnTo>
                <a:lnTo>
                  <a:pt x="7371574" y="911860"/>
                </a:lnTo>
                <a:lnTo>
                  <a:pt x="7410968" y="901700"/>
                </a:lnTo>
                <a:lnTo>
                  <a:pt x="7463719" y="881380"/>
                </a:lnTo>
                <a:lnTo>
                  <a:pt x="7474978" y="871220"/>
                </a:lnTo>
                <a:lnTo>
                  <a:pt x="9470280" y="871220"/>
                </a:lnTo>
                <a:lnTo>
                  <a:pt x="9487356" y="859790"/>
                </a:lnTo>
                <a:lnTo>
                  <a:pt x="9489515" y="859790"/>
                </a:lnTo>
                <a:lnTo>
                  <a:pt x="9536225" y="855980"/>
                </a:lnTo>
                <a:lnTo>
                  <a:pt x="9590496" y="847090"/>
                </a:lnTo>
                <a:lnTo>
                  <a:pt x="9649896" y="833120"/>
                </a:lnTo>
                <a:lnTo>
                  <a:pt x="9711994" y="817880"/>
                </a:lnTo>
                <a:lnTo>
                  <a:pt x="9763180" y="806450"/>
                </a:lnTo>
                <a:lnTo>
                  <a:pt x="9813016" y="796290"/>
                </a:lnTo>
                <a:lnTo>
                  <a:pt x="9860154" y="787400"/>
                </a:lnTo>
                <a:lnTo>
                  <a:pt x="9903248" y="781050"/>
                </a:lnTo>
                <a:close/>
              </a:path>
              <a:path w="16068040" h="1141730">
                <a:moveTo>
                  <a:pt x="6863739" y="989330"/>
                </a:moveTo>
                <a:lnTo>
                  <a:pt x="5872276" y="989330"/>
                </a:lnTo>
                <a:lnTo>
                  <a:pt x="5880981" y="990600"/>
                </a:lnTo>
                <a:lnTo>
                  <a:pt x="5889551" y="993140"/>
                </a:lnTo>
                <a:lnTo>
                  <a:pt x="5897583" y="996950"/>
                </a:lnTo>
                <a:lnTo>
                  <a:pt x="5904674" y="1000760"/>
                </a:lnTo>
                <a:lnTo>
                  <a:pt x="5909703" y="1003300"/>
                </a:lnTo>
                <a:lnTo>
                  <a:pt x="5914034" y="1005840"/>
                </a:lnTo>
                <a:lnTo>
                  <a:pt x="5919063" y="1010920"/>
                </a:lnTo>
                <a:lnTo>
                  <a:pt x="5942382" y="1023620"/>
                </a:lnTo>
                <a:lnTo>
                  <a:pt x="5954408" y="1027430"/>
                </a:lnTo>
                <a:lnTo>
                  <a:pt x="5967310" y="1028700"/>
                </a:lnTo>
                <a:lnTo>
                  <a:pt x="5975083" y="1028700"/>
                </a:lnTo>
                <a:lnTo>
                  <a:pt x="5984139" y="1024890"/>
                </a:lnTo>
                <a:lnTo>
                  <a:pt x="5994140" y="1019810"/>
                </a:lnTo>
                <a:lnTo>
                  <a:pt x="6004750" y="1012190"/>
                </a:lnTo>
                <a:lnTo>
                  <a:pt x="6688863" y="1012190"/>
                </a:lnTo>
                <a:lnTo>
                  <a:pt x="6750571" y="1004570"/>
                </a:lnTo>
                <a:lnTo>
                  <a:pt x="6863739" y="989330"/>
                </a:lnTo>
                <a:close/>
              </a:path>
              <a:path w="16068040" h="1141730">
                <a:moveTo>
                  <a:pt x="5859156" y="991870"/>
                </a:moveTo>
                <a:lnTo>
                  <a:pt x="5833389" y="991870"/>
                </a:lnTo>
                <a:lnTo>
                  <a:pt x="5837707" y="996950"/>
                </a:lnTo>
                <a:lnTo>
                  <a:pt x="5835548" y="1005840"/>
                </a:lnTo>
                <a:lnTo>
                  <a:pt x="5845435" y="998220"/>
                </a:lnTo>
                <a:lnTo>
                  <a:pt x="5854717" y="993140"/>
                </a:lnTo>
                <a:lnTo>
                  <a:pt x="5859156" y="991870"/>
                </a:lnTo>
                <a:close/>
              </a:path>
              <a:path w="16068040" h="1141730">
                <a:moveTo>
                  <a:pt x="16067569"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4" y="980440"/>
                </a:lnTo>
                <a:lnTo>
                  <a:pt x="3555150" y="977900"/>
                </a:lnTo>
                <a:lnTo>
                  <a:pt x="3602508" y="956310"/>
                </a:lnTo>
                <a:lnTo>
                  <a:pt x="3648681" y="932180"/>
                </a:lnTo>
                <a:lnTo>
                  <a:pt x="3693569" y="908050"/>
                </a:lnTo>
                <a:lnTo>
                  <a:pt x="3779094" y="861060"/>
                </a:lnTo>
                <a:lnTo>
                  <a:pt x="3819534" y="838200"/>
                </a:lnTo>
                <a:lnTo>
                  <a:pt x="3858292" y="819150"/>
                </a:lnTo>
                <a:lnTo>
                  <a:pt x="3895270" y="802640"/>
                </a:lnTo>
                <a:lnTo>
                  <a:pt x="3930368" y="789940"/>
                </a:lnTo>
                <a:lnTo>
                  <a:pt x="3963488" y="781050"/>
                </a:lnTo>
                <a:lnTo>
                  <a:pt x="3994530" y="778510"/>
                </a:lnTo>
                <a:lnTo>
                  <a:pt x="10308881" y="778510"/>
                </a:lnTo>
                <a:lnTo>
                  <a:pt x="10351350" y="755650"/>
                </a:lnTo>
                <a:lnTo>
                  <a:pt x="11613314" y="755650"/>
                </a:lnTo>
                <a:lnTo>
                  <a:pt x="11634329" y="751840"/>
                </a:lnTo>
                <a:lnTo>
                  <a:pt x="13475443" y="751840"/>
                </a:lnTo>
                <a:lnTo>
                  <a:pt x="13483352" y="746760"/>
                </a:lnTo>
                <a:lnTo>
                  <a:pt x="333349" y="746760"/>
                </a:lnTo>
                <a:lnTo>
                  <a:pt x="333349" y="721360"/>
                </a:lnTo>
                <a:lnTo>
                  <a:pt x="13526383" y="721360"/>
                </a:lnTo>
                <a:lnTo>
                  <a:pt x="13558470" y="706120"/>
                </a:lnTo>
                <a:lnTo>
                  <a:pt x="13606113" y="689610"/>
                </a:lnTo>
                <a:lnTo>
                  <a:pt x="13656169" y="679450"/>
                </a:lnTo>
                <a:lnTo>
                  <a:pt x="13665440" y="676910"/>
                </a:lnTo>
                <a:lnTo>
                  <a:pt x="15722299" y="676910"/>
                </a:lnTo>
                <a:lnTo>
                  <a:pt x="15793789" y="650240"/>
                </a:lnTo>
                <a:lnTo>
                  <a:pt x="15838074" y="638810"/>
                </a:lnTo>
                <a:lnTo>
                  <a:pt x="15882005" y="631190"/>
                </a:lnTo>
                <a:lnTo>
                  <a:pt x="15925532" y="628650"/>
                </a:lnTo>
                <a:lnTo>
                  <a:pt x="16067569" y="628650"/>
                </a:lnTo>
                <a:lnTo>
                  <a:pt x="16067569" y="283210"/>
                </a:lnTo>
                <a:lnTo>
                  <a:pt x="333349" y="283210"/>
                </a:lnTo>
                <a:lnTo>
                  <a:pt x="333349" y="257810"/>
                </a:lnTo>
                <a:lnTo>
                  <a:pt x="16067569" y="257810"/>
                </a:lnTo>
                <a:lnTo>
                  <a:pt x="16067569" y="0"/>
                </a:lnTo>
                <a:close/>
              </a:path>
              <a:path w="16068040" h="1141730">
                <a:moveTo>
                  <a:pt x="15584692" y="746760"/>
                </a:moveTo>
                <a:lnTo>
                  <a:pt x="13871067" y="746760"/>
                </a:lnTo>
                <a:lnTo>
                  <a:pt x="13903996" y="769620"/>
                </a:lnTo>
                <a:lnTo>
                  <a:pt x="13947791" y="801370"/>
                </a:lnTo>
                <a:lnTo>
                  <a:pt x="14035274" y="867410"/>
                </a:lnTo>
                <a:lnTo>
                  <a:pt x="14078690" y="899160"/>
                </a:lnTo>
                <a:lnTo>
                  <a:pt x="14121915" y="928370"/>
                </a:lnTo>
                <a:lnTo>
                  <a:pt x="14165040" y="952500"/>
                </a:lnTo>
                <a:lnTo>
                  <a:pt x="14208156" y="972820"/>
                </a:lnTo>
                <a:lnTo>
                  <a:pt x="14251354" y="985520"/>
                </a:lnTo>
                <a:lnTo>
                  <a:pt x="14294725" y="989330"/>
                </a:lnTo>
                <a:lnTo>
                  <a:pt x="14309203" y="989330"/>
                </a:lnTo>
                <a:lnTo>
                  <a:pt x="14315722" y="988060"/>
                </a:lnTo>
                <a:lnTo>
                  <a:pt x="14327759" y="986790"/>
                </a:lnTo>
                <a:lnTo>
                  <a:pt x="14369449" y="976630"/>
                </a:lnTo>
                <a:lnTo>
                  <a:pt x="14447875" y="941070"/>
                </a:lnTo>
                <a:lnTo>
                  <a:pt x="14477986" y="925830"/>
                </a:lnTo>
                <a:lnTo>
                  <a:pt x="14508097" y="909320"/>
                </a:lnTo>
                <a:lnTo>
                  <a:pt x="14556853" y="885190"/>
                </a:lnTo>
                <a:lnTo>
                  <a:pt x="14821701" y="885190"/>
                </a:lnTo>
                <a:lnTo>
                  <a:pt x="14838235" y="850900"/>
                </a:lnTo>
                <a:lnTo>
                  <a:pt x="14862161" y="774700"/>
                </a:lnTo>
                <a:lnTo>
                  <a:pt x="15534856" y="774700"/>
                </a:lnTo>
                <a:lnTo>
                  <a:pt x="15584692" y="746760"/>
                </a:lnTo>
                <a:close/>
              </a:path>
              <a:path w="16068040" h="1141730">
                <a:moveTo>
                  <a:pt x="15534856" y="774700"/>
                </a:moveTo>
                <a:lnTo>
                  <a:pt x="14862161" y="774700"/>
                </a:lnTo>
                <a:lnTo>
                  <a:pt x="14901634" y="797560"/>
                </a:lnTo>
                <a:lnTo>
                  <a:pt x="14943077" y="825500"/>
                </a:lnTo>
                <a:lnTo>
                  <a:pt x="14984839" y="854710"/>
                </a:lnTo>
                <a:lnTo>
                  <a:pt x="15025265" y="886460"/>
                </a:lnTo>
                <a:lnTo>
                  <a:pt x="15062703" y="918210"/>
                </a:lnTo>
                <a:lnTo>
                  <a:pt x="15095500" y="948690"/>
                </a:lnTo>
                <a:lnTo>
                  <a:pt x="15122003" y="976630"/>
                </a:lnTo>
                <a:lnTo>
                  <a:pt x="15165430" y="965200"/>
                </a:lnTo>
                <a:lnTo>
                  <a:pt x="15209273" y="949960"/>
                </a:lnTo>
                <a:lnTo>
                  <a:pt x="15253482" y="930910"/>
                </a:lnTo>
                <a:lnTo>
                  <a:pt x="15298004" y="909320"/>
                </a:lnTo>
                <a:lnTo>
                  <a:pt x="15342789" y="886460"/>
                </a:lnTo>
                <a:lnTo>
                  <a:pt x="15387786" y="861060"/>
                </a:lnTo>
                <a:lnTo>
                  <a:pt x="15523529" y="781050"/>
                </a:lnTo>
                <a:lnTo>
                  <a:pt x="15534856" y="774700"/>
                </a:lnTo>
                <a:close/>
              </a:path>
              <a:path w="16068040" h="1141730">
                <a:moveTo>
                  <a:pt x="9470280" y="871220"/>
                </a:moveTo>
                <a:lnTo>
                  <a:pt x="7474978" y="871220"/>
                </a:lnTo>
                <a:lnTo>
                  <a:pt x="7534390" y="877570"/>
                </a:lnTo>
                <a:lnTo>
                  <a:pt x="7589139" y="886460"/>
                </a:lnTo>
                <a:lnTo>
                  <a:pt x="7638013" y="900430"/>
                </a:lnTo>
                <a:lnTo>
                  <a:pt x="7679801" y="918210"/>
                </a:lnTo>
                <a:lnTo>
                  <a:pt x="7713293" y="938530"/>
                </a:lnTo>
                <a:lnTo>
                  <a:pt x="7720279" y="934720"/>
                </a:lnTo>
                <a:lnTo>
                  <a:pt x="7727063" y="932180"/>
                </a:lnTo>
                <a:lnTo>
                  <a:pt x="7733442" y="930910"/>
                </a:lnTo>
                <a:lnTo>
                  <a:pt x="7739214" y="929640"/>
                </a:lnTo>
                <a:lnTo>
                  <a:pt x="8351625" y="929640"/>
                </a:lnTo>
                <a:lnTo>
                  <a:pt x="8369050" y="920750"/>
                </a:lnTo>
                <a:lnTo>
                  <a:pt x="8414490" y="904240"/>
                </a:lnTo>
                <a:lnTo>
                  <a:pt x="8457043" y="897890"/>
                </a:lnTo>
                <a:lnTo>
                  <a:pt x="9430756" y="897890"/>
                </a:lnTo>
                <a:lnTo>
                  <a:pt x="9470280" y="871220"/>
                </a:lnTo>
                <a:close/>
              </a:path>
              <a:path w="16068040" h="1141730">
                <a:moveTo>
                  <a:pt x="14821701" y="885190"/>
                </a:moveTo>
                <a:lnTo>
                  <a:pt x="14556853" y="885190"/>
                </a:lnTo>
                <a:lnTo>
                  <a:pt x="14707348" y="927100"/>
                </a:lnTo>
                <a:lnTo>
                  <a:pt x="14719681" y="929640"/>
                </a:lnTo>
                <a:lnTo>
                  <a:pt x="14732859" y="933450"/>
                </a:lnTo>
                <a:lnTo>
                  <a:pt x="14746585" y="935990"/>
                </a:lnTo>
                <a:lnTo>
                  <a:pt x="14769959" y="935990"/>
                </a:lnTo>
                <a:lnTo>
                  <a:pt x="14792242" y="925830"/>
                </a:lnTo>
                <a:lnTo>
                  <a:pt x="14814965" y="899160"/>
                </a:lnTo>
                <a:lnTo>
                  <a:pt x="14821701" y="885190"/>
                </a:lnTo>
                <a:close/>
              </a:path>
              <a:path w="16068040" h="1141730">
                <a:moveTo>
                  <a:pt x="11319105" y="808990"/>
                </a:moveTo>
                <a:lnTo>
                  <a:pt x="10677511" y="808990"/>
                </a:lnTo>
                <a:lnTo>
                  <a:pt x="10716885" y="811530"/>
                </a:lnTo>
                <a:lnTo>
                  <a:pt x="10763453" y="817880"/>
                </a:lnTo>
                <a:lnTo>
                  <a:pt x="10814548" y="828040"/>
                </a:lnTo>
                <a:lnTo>
                  <a:pt x="10867505" y="839470"/>
                </a:lnTo>
                <a:lnTo>
                  <a:pt x="10919657" y="849630"/>
                </a:lnTo>
                <a:lnTo>
                  <a:pt x="10968340" y="858520"/>
                </a:lnTo>
                <a:lnTo>
                  <a:pt x="11010886" y="864870"/>
                </a:lnTo>
                <a:lnTo>
                  <a:pt x="11319105" y="808990"/>
                </a:lnTo>
                <a:close/>
              </a:path>
              <a:path w="16068040" h="1141730">
                <a:moveTo>
                  <a:pt x="11613314" y="755650"/>
                </a:moveTo>
                <a:lnTo>
                  <a:pt x="10351350" y="755650"/>
                </a:lnTo>
                <a:lnTo>
                  <a:pt x="10393137" y="763270"/>
                </a:lnTo>
                <a:lnTo>
                  <a:pt x="10440360" y="775970"/>
                </a:lnTo>
                <a:lnTo>
                  <a:pt x="10490301" y="792480"/>
                </a:lnTo>
                <a:lnTo>
                  <a:pt x="10540241" y="807720"/>
                </a:lnTo>
                <a:lnTo>
                  <a:pt x="10587464" y="820420"/>
                </a:lnTo>
                <a:lnTo>
                  <a:pt x="10629251" y="829310"/>
                </a:lnTo>
                <a:lnTo>
                  <a:pt x="10633863" y="820420"/>
                </a:lnTo>
                <a:lnTo>
                  <a:pt x="10643952" y="814070"/>
                </a:lnTo>
                <a:lnTo>
                  <a:pt x="10658755" y="810260"/>
                </a:lnTo>
                <a:lnTo>
                  <a:pt x="10677511" y="808990"/>
                </a:lnTo>
                <a:lnTo>
                  <a:pt x="11319105" y="808990"/>
                </a:lnTo>
                <a:lnTo>
                  <a:pt x="11613314" y="755650"/>
                </a:lnTo>
                <a:close/>
              </a:path>
              <a:path w="16068040" h="1141730">
                <a:moveTo>
                  <a:pt x="10308881" y="778510"/>
                </a:moveTo>
                <a:lnTo>
                  <a:pt x="9940949" y="778510"/>
                </a:lnTo>
                <a:lnTo>
                  <a:pt x="9967056" y="781050"/>
                </a:lnTo>
                <a:lnTo>
                  <a:pt x="9978217" y="783590"/>
                </a:lnTo>
                <a:lnTo>
                  <a:pt x="9987762" y="786130"/>
                </a:lnTo>
                <a:lnTo>
                  <a:pt x="10025255" y="797560"/>
                </a:lnTo>
                <a:lnTo>
                  <a:pt x="10064706" y="805180"/>
                </a:lnTo>
                <a:lnTo>
                  <a:pt x="10105103" y="810260"/>
                </a:lnTo>
                <a:lnTo>
                  <a:pt x="10145432" y="811530"/>
                </a:lnTo>
                <a:lnTo>
                  <a:pt x="10202012" y="808990"/>
                </a:lnTo>
                <a:lnTo>
                  <a:pt x="10256225" y="797560"/>
                </a:lnTo>
                <a:lnTo>
                  <a:pt x="10306522" y="779780"/>
                </a:lnTo>
                <a:lnTo>
                  <a:pt x="10308881" y="778510"/>
                </a:lnTo>
                <a:close/>
              </a:path>
              <a:path w="16068040" h="1141730">
                <a:moveTo>
                  <a:pt x="9940949" y="778510"/>
                </a:moveTo>
                <a:lnTo>
                  <a:pt x="3994530" y="778510"/>
                </a:lnTo>
                <a:lnTo>
                  <a:pt x="4014418" y="779780"/>
                </a:lnTo>
                <a:lnTo>
                  <a:pt x="4033227" y="784860"/>
                </a:lnTo>
                <a:lnTo>
                  <a:pt x="4051227" y="791210"/>
                </a:lnTo>
                <a:lnTo>
                  <a:pt x="4068686" y="802640"/>
                </a:lnTo>
                <a:lnTo>
                  <a:pt x="4115806" y="795020"/>
                </a:lnTo>
                <a:lnTo>
                  <a:pt x="4165382" y="788670"/>
                </a:lnTo>
                <a:lnTo>
                  <a:pt x="4217101" y="784860"/>
                </a:lnTo>
                <a:lnTo>
                  <a:pt x="4270651" y="782320"/>
                </a:lnTo>
                <a:lnTo>
                  <a:pt x="4325721" y="781050"/>
                </a:lnTo>
                <a:lnTo>
                  <a:pt x="9903248" y="781050"/>
                </a:lnTo>
                <a:lnTo>
                  <a:pt x="9940949" y="778510"/>
                </a:lnTo>
                <a:close/>
              </a:path>
              <a:path w="16068040" h="1141730">
                <a:moveTo>
                  <a:pt x="13511386" y="728755"/>
                </a:moveTo>
                <a:lnTo>
                  <a:pt x="13504214" y="732790"/>
                </a:lnTo>
                <a:lnTo>
                  <a:pt x="13492926" y="740410"/>
                </a:lnTo>
                <a:lnTo>
                  <a:pt x="13481925" y="746760"/>
                </a:lnTo>
                <a:lnTo>
                  <a:pt x="13483352" y="746760"/>
                </a:lnTo>
                <a:lnTo>
                  <a:pt x="13511386" y="728755"/>
                </a:lnTo>
                <a:close/>
              </a:path>
              <a:path w="16068040" h="1141730">
                <a:moveTo>
                  <a:pt x="13845015" y="730894"/>
                </a:moveTo>
                <a:lnTo>
                  <a:pt x="13848098" y="732790"/>
                </a:lnTo>
                <a:lnTo>
                  <a:pt x="13858567" y="740410"/>
                </a:lnTo>
                <a:lnTo>
                  <a:pt x="13869275" y="746760"/>
                </a:lnTo>
                <a:lnTo>
                  <a:pt x="13871067" y="746760"/>
                </a:lnTo>
                <a:lnTo>
                  <a:pt x="13860091" y="739140"/>
                </a:lnTo>
                <a:lnTo>
                  <a:pt x="13845015" y="730894"/>
                </a:lnTo>
                <a:close/>
              </a:path>
              <a:path w="16068040" h="1141730">
                <a:moveTo>
                  <a:pt x="15599939" y="738211"/>
                </a:moveTo>
                <a:lnTo>
                  <a:pt x="15584692" y="746760"/>
                </a:lnTo>
                <a:lnTo>
                  <a:pt x="15585045" y="746760"/>
                </a:lnTo>
                <a:lnTo>
                  <a:pt x="15596658" y="740410"/>
                </a:lnTo>
                <a:lnTo>
                  <a:pt x="15599939" y="738211"/>
                </a:lnTo>
                <a:close/>
              </a:path>
              <a:path w="16068040" h="1141730">
                <a:moveTo>
                  <a:pt x="15629739" y="721920"/>
                </a:moveTo>
                <a:lnTo>
                  <a:pt x="15619406" y="726440"/>
                </a:lnTo>
                <a:lnTo>
                  <a:pt x="15608032" y="732790"/>
                </a:lnTo>
                <a:lnTo>
                  <a:pt x="15599939" y="738211"/>
                </a:lnTo>
                <a:lnTo>
                  <a:pt x="15614140" y="730250"/>
                </a:lnTo>
                <a:lnTo>
                  <a:pt x="15629739" y="721920"/>
                </a:lnTo>
                <a:close/>
              </a:path>
              <a:path w="16068040" h="1141730">
                <a:moveTo>
                  <a:pt x="13828431" y="721824"/>
                </a:moveTo>
                <a:lnTo>
                  <a:pt x="13845015" y="730894"/>
                </a:lnTo>
                <a:lnTo>
                  <a:pt x="13837771" y="726440"/>
                </a:lnTo>
                <a:lnTo>
                  <a:pt x="13828431" y="721824"/>
                </a:lnTo>
                <a:close/>
              </a:path>
              <a:path w="16068040" h="1141730">
                <a:moveTo>
                  <a:pt x="13514492" y="727007"/>
                </a:moveTo>
                <a:lnTo>
                  <a:pt x="13513013" y="727710"/>
                </a:lnTo>
                <a:lnTo>
                  <a:pt x="13511386" y="728755"/>
                </a:lnTo>
                <a:lnTo>
                  <a:pt x="13514492" y="727007"/>
                </a:lnTo>
                <a:close/>
              </a:path>
              <a:path w="16068040" h="1141730">
                <a:moveTo>
                  <a:pt x="13522202" y="723345"/>
                </a:moveTo>
                <a:lnTo>
                  <a:pt x="13515501" y="726440"/>
                </a:lnTo>
                <a:lnTo>
                  <a:pt x="13514492" y="727007"/>
                </a:lnTo>
                <a:lnTo>
                  <a:pt x="13522202" y="723345"/>
                </a:lnTo>
                <a:close/>
              </a:path>
              <a:path w="16068040" h="1141730">
                <a:moveTo>
                  <a:pt x="13526502" y="721360"/>
                </a:moveTo>
                <a:lnTo>
                  <a:pt x="13522202" y="723345"/>
                </a:lnTo>
                <a:lnTo>
                  <a:pt x="13526502" y="721360"/>
                </a:lnTo>
                <a:close/>
              </a:path>
              <a:path w="16068040" h="1141730">
                <a:moveTo>
                  <a:pt x="15631019" y="721360"/>
                </a:moveTo>
                <a:lnTo>
                  <a:pt x="15630787" y="721360"/>
                </a:lnTo>
                <a:lnTo>
                  <a:pt x="15629739" y="721920"/>
                </a:lnTo>
                <a:lnTo>
                  <a:pt x="15631019" y="721360"/>
                </a:lnTo>
                <a:close/>
              </a:path>
              <a:path w="16068040" h="1141730">
                <a:moveTo>
                  <a:pt x="13827583" y="721360"/>
                </a:moveTo>
                <a:lnTo>
                  <a:pt x="13828431" y="721824"/>
                </a:lnTo>
                <a:lnTo>
                  <a:pt x="13827583" y="721360"/>
                </a:lnTo>
                <a:close/>
              </a:path>
              <a:path w="16068040" h="1141730">
                <a:moveTo>
                  <a:pt x="15722299" y="676910"/>
                </a:moveTo>
                <a:lnTo>
                  <a:pt x="13681315" y="676910"/>
                </a:lnTo>
                <a:lnTo>
                  <a:pt x="13726687" y="681990"/>
                </a:lnTo>
                <a:lnTo>
                  <a:pt x="13771538" y="694690"/>
                </a:lnTo>
                <a:lnTo>
                  <a:pt x="13815972" y="715010"/>
                </a:lnTo>
                <a:lnTo>
                  <a:pt x="13827583" y="721360"/>
                </a:lnTo>
                <a:lnTo>
                  <a:pt x="15630787" y="721360"/>
                </a:lnTo>
                <a:lnTo>
                  <a:pt x="15659326" y="706120"/>
                </a:lnTo>
                <a:lnTo>
                  <a:pt x="15704364" y="684530"/>
                </a:lnTo>
                <a:lnTo>
                  <a:pt x="15722299" y="676910"/>
                </a:lnTo>
                <a:close/>
              </a:path>
              <a:path w="16068040" h="1141730">
                <a:moveTo>
                  <a:pt x="16067569" y="628650"/>
                </a:moveTo>
                <a:lnTo>
                  <a:pt x="15950805" y="628650"/>
                </a:lnTo>
                <a:lnTo>
                  <a:pt x="15985699" y="636270"/>
                </a:lnTo>
                <a:lnTo>
                  <a:pt x="16019949" y="651510"/>
                </a:lnTo>
                <a:lnTo>
                  <a:pt x="16053674" y="673100"/>
                </a:lnTo>
                <a:lnTo>
                  <a:pt x="16067569" y="684530"/>
                </a:lnTo>
                <a:lnTo>
                  <a:pt x="16067569" y="628650"/>
                </a:lnTo>
                <a:close/>
              </a:path>
            </a:pathLst>
          </a:custGeom>
          <a:solidFill>
            <a:srgbClr val="F2E7DB"/>
          </a:solidFill>
        </p:spPr>
        <p:txBody>
          <a:bodyPr wrap="square" lIns="0" tIns="0" rIns="0" bIns="0" rtlCol="0"/>
          <a:lstStyle/>
          <a:p>
            <a:endParaRPr/>
          </a:p>
        </p:txBody>
      </p:sp>
      <p:sp>
        <p:nvSpPr>
          <p:cNvPr id="56" name="bg object 56"/>
          <p:cNvSpPr/>
          <p:nvPr/>
        </p:nvSpPr>
        <p:spPr>
          <a:xfrm>
            <a:off x="2550947" y="715784"/>
            <a:ext cx="15300960" cy="32384"/>
          </a:xfrm>
          <a:custGeom>
            <a:avLst/>
            <a:gdLst/>
            <a:ahLst/>
            <a:cxnLst/>
            <a:rect l="l" t="t" r="r" b="b"/>
            <a:pathLst>
              <a:path w="15300960" h="32384">
                <a:moveTo>
                  <a:pt x="13198183" y="0"/>
                </a:moveTo>
                <a:lnTo>
                  <a:pt x="0" y="0"/>
                </a:lnTo>
                <a:lnTo>
                  <a:pt x="0" y="8890"/>
                </a:lnTo>
                <a:lnTo>
                  <a:pt x="0" y="1270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2700"/>
                </a:lnTo>
                <a:lnTo>
                  <a:pt x="13188785" y="12700"/>
                </a:lnTo>
                <a:lnTo>
                  <a:pt x="13188785" y="8890"/>
                </a:lnTo>
                <a:lnTo>
                  <a:pt x="13198183" y="8890"/>
                </a:lnTo>
                <a:lnTo>
                  <a:pt x="13198183" y="0"/>
                </a:lnTo>
                <a:close/>
              </a:path>
              <a:path w="15300960" h="32384">
                <a:moveTo>
                  <a:pt x="15294064" y="9182"/>
                </a:moveTo>
                <a:lnTo>
                  <a:pt x="13501332" y="9182"/>
                </a:lnTo>
                <a:lnTo>
                  <a:pt x="13501332" y="12065"/>
                </a:lnTo>
                <a:lnTo>
                  <a:pt x="13510730" y="12065"/>
                </a:lnTo>
                <a:lnTo>
                  <a:pt x="13510730" y="16395"/>
                </a:lnTo>
                <a:lnTo>
                  <a:pt x="13517842" y="16395"/>
                </a:lnTo>
                <a:lnTo>
                  <a:pt x="13517842" y="20701"/>
                </a:lnTo>
                <a:lnTo>
                  <a:pt x="13522160" y="20701"/>
                </a:lnTo>
                <a:lnTo>
                  <a:pt x="13522160" y="23583"/>
                </a:lnTo>
                <a:lnTo>
                  <a:pt x="13529399" y="23583"/>
                </a:lnTo>
                <a:lnTo>
                  <a:pt x="13529399" y="27914"/>
                </a:lnTo>
                <a:lnTo>
                  <a:pt x="13535876" y="27914"/>
                </a:lnTo>
                <a:lnTo>
                  <a:pt x="13535876" y="32232"/>
                </a:lnTo>
                <a:lnTo>
                  <a:pt x="15258885" y="32232"/>
                </a:lnTo>
                <a:lnTo>
                  <a:pt x="15258885" y="27914"/>
                </a:lnTo>
                <a:lnTo>
                  <a:pt x="15265997" y="27914"/>
                </a:lnTo>
                <a:lnTo>
                  <a:pt x="15265997" y="23583"/>
                </a:lnTo>
                <a:lnTo>
                  <a:pt x="15273236" y="23583"/>
                </a:lnTo>
                <a:lnTo>
                  <a:pt x="15273236" y="20701"/>
                </a:lnTo>
                <a:lnTo>
                  <a:pt x="15282634" y="20701"/>
                </a:lnTo>
                <a:lnTo>
                  <a:pt x="15282634" y="16395"/>
                </a:lnTo>
                <a:lnTo>
                  <a:pt x="15284793" y="16395"/>
                </a:lnTo>
                <a:lnTo>
                  <a:pt x="15284793" y="12065"/>
                </a:lnTo>
                <a:lnTo>
                  <a:pt x="15294064" y="12065"/>
                </a:lnTo>
                <a:lnTo>
                  <a:pt x="15294064" y="9182"/>
                </a:lnTo>
                <a:close/>
              </a:path>
              <a:path w="15300960" h="32384">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9"/>
            </a:srgbClr>
          </a:solidFill>
        </p:spPr>
        <p:txBody>
          <a:bodyPr wrap="square" lIns="0" tIns="0" rIns="0" bIns="0" rtlCol="0"/>
          <a:lstStyle/>
          <a:p>
            <a:endParaRPr/>
          </a:p>
        </p:txBody>
      </p:sp>
      <p:sp>
        <p:nvSpPr>
          <p:cNvPr id="57" name="bg object 57"/>
          <p:cNvSpPr/>
          <p:nvPr/>
        </p:nvSpPr>
        <p:spPr>
          <a:xfrm>
            <a:off x="2550960" y="716316"/>
            <a:ext cx="15300960" cy="31750"/>
          </a:xfrm>
          <a:custGeom>
            <a:avLst/>
            <a:gdLst/>
            <a:ahLst/>
            <a:cxnLst/>
            <a:rect l="l" t="t" r="r" b="b"/>
            <a:pathLst>
              <a:path w="15300960" h="31750">
                <a:moveTo>
                  <a:pt x="15258808" y="31686"/>
                </a:moveTo>
                <a:lnTo>
                  <a:pt x="15258808" y="27368"/>
                </a:lnTo>
                <a:lnTo>
                  <a:pt x="15266047" y="27368"/>
                </a:lnTo>
                <a:lnTo>
                  <a:pt x="15266047" y="23037"/>
                </a:lnTo>
                <a:lnTo>
                  <a:pt x="15273286" y="23037"/>
                </a:lnTo>
                <a:lnTo>
                  <a:pt x="15273286" y="20167"/>
                </a:lnTo>
                <a:lnTo>
                  <a:pt x="15282557" y="20167"/>
                </a:lnTo>
                <a:lnTo>
                  <a:pt x="15282557" y="15849"/>
                </a:lnTo>
                <a:lnTo>
                  <a:pt x="15284716" y="15849"/>
                </a:lnTo>
                <a:lnTo>
                  <a:pt x="15284716" y="11518"/>
                </a:lnTo>
                <a:lnTo>
                  <a:pt x="15294114" y="11518"/>
                </a:lnTo>
                <a:lnTo>
                  <a:pt x="15294114"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w="15300960" h="31750">
                <a:moveTo>
                  <a:pt x="13154270" y="31686"/>
                </a:moveTo>
                <a:lnTo>
                  <a:pt x="13154270" y="27368"/>
                </a:lnTo>
                <a:lnTo>
                  <a:pt x="13163668" y="27368"/>
                </a:lnTo>
                <a:lnTo>
                  <a:pt x="13163668" y="23037"/>
                </a:lnTo>
                <a:lnTo>
                  <a:pt x="13170145" y="23037"/>
                </a:lnTo>
                <a:lnTo>
                  <a:pt x="13170145" y="20167"/>
                </a:lnTo>
                <a:lnTo>
                  <a:pt x="13177384" y="20167"/>
                </a:lnTo>
                <a:lnTo>
                  <a:pt x="13177384" y="15849"/>
                </a:lnTo>
                <a:lnTo>
                  <a:pt x="13181702" y="15849"/>
                </a:lnTo>
                <a:lnTo>
                  <a:pt x="13181702" y="11518"/>
                </a:lnTo>
                <a:lnTo>
                  <a:pt x="13188814" y="11518"/>
                </a:lnTo>
                <a:lnTo>
                  <a:pt x="13188814" y="8635"/>
                </a:lnTo>
                <a:lnTo>
                  <a:pt x="13198213" y="8635"/>
                </a:lnTo>
                <a:lnTo>
                  <a:pt x="13198213" y="0"/>
                </a:lnTo>
                <a:lnTo>
                  <a:pt x="0" y="0"/>
                </a:lnTo>
                <a:lnTo>
                  <a:pt x="0" y="31686"/>
                </a:lnTo>
                <a:lnTo>
                  <a:pt x="13154270" y="31686"/>
                </a:lnTo>
              </a:path>
            </a:pathLst>
          </a:custGeom>
          <a:ln w="3175">
            <a:solidFill>
              <a:srgbClr val="FFFFFF"/>
            </a:solidFill>
          </a:ln>
        </p:spPr>
        <p:txBody>
          <a:bodyPr wrap="square" lIns="0" tIns="0" rIns="0" bIns="0" rtlCol="0"/>
          <a:lstStyle/>
          <a:p>
            <a:endParaRPr/>
          </a:p>
        </p:txBody>
      </p:sp>
      <p:sp>
        <p:nvSpPr>
          <p:cNvPr id="58" name="bg object 58"/>
          <p:cNvSpPr/>
          <p:nvPr/>
        </p:nvSpPr>
        <p:spPr>
          <a:xfrm>
            <a:off x="2550959" y="252654"/>
            <a:ext cx="15737205" cy="33020"/>
          </a:xfrm>
          <a:custGeom>
            <a:avLst/>
            <a:gdLst/>
            <a:ahLst/>
            <a:cxnLst/>
            <a:rect l="l" t="t" r="r" b="b"/>
            <a:pathLst>
              <a:path w="15737205" h="33020">
                <a:moveTo>
                  <a:pt x="15737089" y="0"/>
                </a:moveTo>
                <a:lnTo>
                  <a:pt x="0" y="0"/>
                </a:lnTo>
                <a:lnTo>
                  <a:pt x="0" y="32397"/>
                </a:lnTo>
                <a:lnTo>
                  <a:pt x="15737089" y="32397"/>
                </a:lnTo>
                <a:lnTo>
                  <a:pt x="15737089" y="0"/>
                </a:lnTo>
                <a:close/>
              </a:path>
            </a:pathLst>
          </a:custGeom>
          <a:solidFill>
            <a:srgbClr val="4C2A13">
              <a:alpha val="16079"/>
            </a:srgbClr>
          </a:solidFill>
        </p:spPr>
        <p:txBody>
          <a:bodyPr wrap="square" lIns="0" tIns="0" rIns="0" bIns="0" rtlCol="0"/>
          <a:lstStyle/>
          <a:p>
            <a:endParaRPr/>
          </a:p>
        </p:txBody>
      </p:sp>
      <p:sp>
        <p:nvSpPr>
          <p:cNvPr id="59" name="bg object 59"/>
          <p:cNvSpPr/>
          <p:nvPr/>
        </p:nvSpPr>
        <p:spPr>
          <a:xfrm>
            <a:off x="2550960" y="252655"/>
            <a:ext cx="15737205" cy="33020"/>
          </a:xfrm>
          <a:custGeom>
            <a:avLst/>
            <a:gdLst/>
            <a:ahLst/>
            <a:cxnLst/>
            <a:rect l="l" t="t" r="r" b="b"/>
            <a:pathLst>
              <a:path w="15737205" h="33020">
                <a:moveTo>
                  <a:pt x="15737090" y="0"/>
                </a:moveTo>
                <a:lnTo>
                  <a:pt x="0" y="0"/>
                </a:lnTo>
                <a:lnTo>
                  <a:pt x="0" y="32397"/>
                </a:lnTo>
                <a:lnTo>
                  <a:pt x="15737090" y="32397"/>
                </a:lnTo>
              </a:path>
            </a:pathLst>
          </a:custGeom>
          <a:ln w="3175">
            <a:solidFill>
              <a:srgbClr val="FFFFFF"/>
            </a:solidFill>
          </a:ln>
        </p:spPr>
        <p:txBody>
          <a:bodyPr wrap="square" lIns="0" tIns="0" rIns="0" bIns="0" rtlCol="0"/>
          <a:lstStyle/>
          <a:p>
            <a:endParaRPr/>
          </a:p>
        </p:txBody>
      </p:sp>
      <p:sp>
        <p:nvSpPr>
          <p:cNvPr id="60" name="bg object 60"/>
          <p:cNvSpPr/>
          <p:nvPr/>
        </p:nvSpPr>
        <p:spPr>
          <a:xfrm>
            <a:off x="2679115" y="8982723"/>
            <a:ext cx="4128135" cy="1304290"/>
          </a:xfrm>
          <a:custGeom>
            <a:avLst/>
            <a:gdLst/>
            <a:ahLst/>
            <a:cxnLst/>
            <a:rect l="l" t="t" r="r" b="b"/>
            <a:pathLst>
              <a:path w="4128134" h="1304290">
                <a:moveTo>
                  <a:pt x="0" y="105112"/>
                </a:moveTo>
                <a:lnTo>
                  <a:pt x="0" y="1304275"/>
                </a:lnTo>
                <a:lnTo>
                  <a:pt x="4127652" y="1304275"/>
                </a:lnTo>
                <a:lnTo>
                  <a:pt x="4127652" y="419021"/>
                </a:lnTo>
                <a:lnTo>
                  <a:pt x="2676893" y="419021"/>
                </a:lnTo>
                <a:lnTo>
                  <a:pt x="2625043" y="414498"/>
                </a:lnTo>
                <a:lnTo>
                  <a:pt x="2560705" y="404442"/>
                </a:lnTo>
                <a:lnTo>
                  <a:pt x="2500822" y="394115"/>
                </a:lnTo>
                <a:lnTo>
                  <a:pt x="2462339" y="388783"/>
                </a:lnTo>
                <a:lnTo>
                  <a:pt x="2384459" y="381091"/>
                </a:lnTo>
                <a:lnTo>
                  <a:pt x="2341642" y="374448"/>
                </a:lnTo>
                <a:lnTo>
                  <a:pt x="2296560" y="366163"/>
                </a:lnTo>
                <a:lnTo>
                  <a:pt x="2249455" y="356401"/>
                </a:lnTo>
                <a:lnTo>
                  <a:pt x="2200566" y="345331"/>
                </a:lnTo>
                <a:lnTo>
                  <a:pt x="2150134" y="333118"/>
                </a:lnTo>
                <a:lnTo>
                  <a:pt x="2098400"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w="4128134" h="1304290">
                <a:moveTo>
                  <a:pt x="2964878" y="334064"/>
                </a:moveTo>
                <a:lnTo>
                  <a:pt x="2926900" y="364215"/>
                </a:lnTo>
                <a:lnTo>
                  <a:pt x="2870568" y="383024"/>
                </a:lnTo>
                <a:lnTo>
                  <a:pt x="2837986" y="388513"/>
                </a:lnTo>
                <a:lnTo>
                  <a:pt x="2822369" y="391831"/>
                </a:lnTo>
                <a:lnTo>
                  <a:pt x="2808642" y="396700"/>
                </a:lnTo>
                <a:lnTo>
                  <a:pt x="2781985" y="404396"/>
                </a:lnTo>
                <a:lnTo>
                  <a:pt x="2722187" y="408448"/>
                </a:lnTo>
                <a:lnTo>
                  <a:pt x="2696336" y="416143"/>
                </a:lnTo>
                <a:lnTo>
                  <a:pt x="2692730" y="418301"/>
                </a:lnTo>
                <a:lnTo>
                  <a:pt x="2685529" y="419021"/>
                </a:lnTo>
                <a:lnTo>
                  <a:pt x="4127652" y="419021"/>
                </a:lnTo>
                <a:lnTo>
                  <a:pt x="4127652" y="344864"/>
                </a:lnTo>
                <a:lnTo>
                  <a:pt x="3098799" y="344864"/>
                </a:lnTo>
                <a:lnTo>
                  <a:pt x="3032110" y="340005"/>
                </a:lnTo>
                <a:lnTo>
                  <a:pt x="2964878" y="334064"/>
                </a:lnTo>
                <a:close/>
              </a:path>
              <a:path w="4128134" h="1304290">
                <a:moveTo>
                  <a:pt x="3855503" y="0"/>
                </a:moveTo>
                <a:lnTo>
                  <a:pt x="3817340" y="0"/>
                </a:lnTo>
                <a:lnTo>
                  <a:pt x="3718268" y="2426"/>
                </a:lnTo>
                <a:lnTo>
                  <a:pt x="3639070" y="8831"/>
                </a:lnTo>
                <a:lnTo>
                  <a:pt x="3577227" y="17906"/>
                </a:lnTo>
                <a:lnTo>
                  <a:pt x="3530219" y="28342"/>
                </a:lnTo>
                <a:lnTo>
                  <a:pt x="3453028" y="54714"/>
                </a:lnTo>
                <a:lnTo>
                  <a:pt x="3394620" y="69653"/>
                </a:lnTo>
                <a:lnTo>
                  <a:pt x="3342157" y="87833"/>
                </a:lnTo>
                <a:lnTo>
                  <a:pt x="3305886" y="134992"/>
                </a:lnTo>
                <a:lnTo>
                  <a:pt x="3288596" y="163971"/>
                </a:lnTo>
                <a:lnTo>
                  <a:pt x="3272319" y="182151"/>
                </a:lnTo>
                <a:lnTo>
                  <a:pt x="3240755" y="208732"/>
                </a:lnTo>
                <a:lnTo>
                  <a:pt x="3220726" y="237707"/>
                </a:lnTo>
                <a:lnTo>
                  <a:pt x="3206668" y="266972"/>
                </a:lnTo>
                <a:lnTo>
                  <a:pt x="3193012" y="294423"/>
                </a:lnTo>
                <a:lnTo>
                  <a:pt x="3174193" y="317958"/>
                </a:lnTo>
                <a:lnTo>
                  <a:pt x="3144645" y="335473"/>
                </a:lnTo>
                <a:lnTo>
                  <a:pt x="3098799" y="344864"/>
                </a:lnTo>
                <a:lnTo>
                  <a:pt x="4127652" y="344864"/>
                </a:lnTo>
                <a:lnTo>
                  <a:pt x="4127652" y="57597"/>
                </a:lnTo>
                <a:lnTo>
                  <a:pt x="4036795" y="41790"/>
                </a:lnTo>
                <a:lnTo>
                  <a:pt x="3963945" y="26537"/>
                </a:lnTo>
                <a:lnTo>
                  <a:pt x="3909309" y="13428"/>
                </a:lnTo>
                <a:lnTo>
                  <a:pt x="3873092" y="4052"/>
                </a:lnTo>
                <a:lnTo>
                  <a:pt x="3855503" y="0"/>
                </a:lnTo>
                <a:close/>
              </a:path>
              <a:path w="4128134" h="1304290">
                <a:moveTo>
                  <a:pt x="1252766" y="107994"/>
                </a:moveTo>
                <a:lnTo>
                  <a:pt x="1154125" y="128870"/>
                </a:lnTo>
                <a:lnTo>
                  <a:pt x="1384842" y="128870"/>
                </a:lnTo>
                <a:lnTo>
                  <a:pt x="1372095" y="126206"/>
                </a:lnTo>
                <a:lnTo>
                  <a:pt x="1329692" y="118388"/>
                </a:lnTo>
                <a:lnTo>
                  <a:pt x="1289835" y="112262"/>
                </a:lnTo>
                <a:lnTo>
                  <a:pt x="1252766" y="107994"/>
                </a:lnTo>
                <a:close/>
              </a:path>
              <a:path w="4128134" h="1304290">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w="4128134" h="1304290">
                <a:moveTo>
                  <a:pt x="347751" y="19430"/>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2" y="95843"/>
                </a:lnTo>
                <a:lnTo>
                  <a:pt x="935253" y="83512"/>
                </a:lnTo>
                <a:lnTo>
                  <a:pt x="933392" y="82073"/>
                </a:lnTo>
                <a:lnTo>
                  <a:pt x="730059" y="82073"/>
                </a:lnTo>
                <a:lnTo>
                  <a:pt x="722945" y="77753"/>
                </a:lnTo>
                <a:lnTo>
                  <a:pt x="529907" y="77753"/>
                </a:lnTo>
                <a:lnTo>
                  <a:pt x="393222" y="34419"/>
                </a:lnTo>
                <a:lnTo>
                  <a:pt x="347751" y="19430"/>
                </a:lnTo>
                <a:close/>
              </a:path>
              <a:path w="4128134" h="1304290">
                <a:moveTo>
                  <a:pt x="41046" y="112311"/>
                </a:moveTo>
                <a:lnTo>
                  <a:pt x="37439" y="113035"/>
                </a:lnTo>
                <a:lnTo>
                  <a:pt x="57835" y="113035"/>
                </a:lnTo>
                <a:lnTo>
                  <a:pt x="49164" y="112412"/>
                </a:lnTo>
                <a:lnTo>
                  <a:pt x="41046" y="112311"/>
                </a:lnTo>
                <a:close/>
              </a:path>
              <a:path w="4128134" h="1304290">
                <a:moveTo>
                  <a:pt x="1079969" y="104392"/>
                </a:moveTo>
                <a:lnTo>
                  <a:pt x="1071319" y="104527"/>
                </a:lnTo>
                <a:lnTo>
                  <a:pt x="1062602" y="104932"/>
                </a:lnTo>
                <a:lnTo>
                  <a:pt x="1053752" y="105607"/>
                </a:lnTo>
                <a:lnTo>
                  <a:pt x="1044701" y="106551"/>
                </a:lnTo>
                <a:lnTo>
                  <a:pt x="1028045" y="107542"/>
                </a:lnTo>
                <a:lnTo>
                  <a:pt x="1019484" y="107870"/>
                </a:lnTo>
                <a:lnTo>
                  <a:pt x="1010856" y="107994"/>
                </a:lnTo>
                <a:lnTo>
                  <a:pt x="1111041" y="107994"/>
                </a:lnTo>
                <a:lnTo>
                  <a:pt x="1098846" y="105484"/>
                </a:lnTo>
                <a:lnTo>
                  <a:pt x="1079969" y="104392"/>
                </a:lnTo>
                <a:close/>
              </a:path>
              <a:path w="4128134" h="1304290">
                <a:moveTo>
                  <a:pt x="851738" y="51837"/>
                </a:moveTo>
                <a:lnTo>
                  <a:pt x="820070" y="54435"/>
                </a:lnTo>
                <a:lnTo>
                  <a:pt x="788469" y="61285"/>
                </a:lnTo>
                <a:lnTo>
                  <a:pt x="758083" y="70970"/>
                </a:lnTo>
                <a:lnTo>
                  <a:pt x="730059" y="82073"/>
                </a:lnTo>
                <a:lnTo>
                  <a:pt x="933392" y="82073"/>
                </a:lnTo>
                <a:lnTo>
                  <a:pt x="892784" y="57597"/>
                </a:lnTo>
                <a:lnTo>
                  <a:pt x="851738" y="51837"/>
                </a:lnTo>
                <a:close/>
              </a:path>
              <a:path w="4128134" h="1304290">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p:spPr>
        <p:txBody>
          <a:bodyPr wrap="square" lIns="0" tIns="0" rIns="0" bIns="0" rtlCol="0"/>
          <a:lstStyle/>
          <a:p>
            <a:endParaRPr/>
          </a:p>
        </p:txBody>
      </p:sp>
      <p:sp>
        <p:nvSpPr>
          <p:cNvPr id="61" name="bg object 61"/>
          <p:cNvSpPr/>
          <p:nvPr/>
        </p:nvSpPr>
        <p:spPr>
          <a:xfrm>
            <a:off x="2679115" y="8991598"/>
            <a:ext cx="4128135" cy="1295400"/>
          </a:xfrm>
          <a:custGeom>
            <a:avLst/>
            <a:gdLst/>
            <a:ahLst/>
            <a:cxnLst/>
            <a:rect l="l" t="t" r="r" b="b"/>
            <a:pathLst>
              <a:path w="4128134" h="1295400">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49"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6" y="292100"/>
                </a:lnTo>
                <a:lnTo>
                  <a:pt x="1803048" y="254000"/>
                </a:lnTo>
                <a:lnTo>
                  <a:pt x="1750423" y="228600"/>
                </a:lnTo>
                <a:lnTo>
                  <a:pt x="157683" y="228600"/>
                </a:lnTo>
                <a:lnTo>
                  <a:pt x="157683" y="215900"/>
                </a:lnTo>
                <a:lnTo>
                  <a:pt x="1724428" y="215900"/>
                </a:lnTo>
                <a:lnTo>
                  <a:pt x="1698434" y="203200"/>
                </a:lnTo>
                <a:lnTo>
                  <a:pt x="1640249" y="177800"/>
                </a:lnTo>
                <a:lnTo>
                  <a:pt x="1583498" y="165100"/>
                </a:lnTo>
                <a:lnTo>
                  <a:pt x="206730" y="165100"/>
                </a:lnTo>
                <a:lnTo>
                  <a:pt x="156236" y="139700"/>
                </a:lnTo>
                <a:lnTo>
                  <a:pt x="84598" y="139700"/>
                </a:lnTo>
                <a:lnTo>
                  <a:pt x="58500" y="127000"/>
                </a:lnTo>
                <a:lnTo>
                  <a:pt x="33753" y="114300"/>
                </a:lnTo>
                <a:lnTo>
                  <a:pt x="10083" y="101600"/>
                </a:lnTo>
                <a:close/>
              </a:path>
              <a:path w="4128134" h="1295400">
                <a:moveTo>
                  <a:pt x="3018848" y="381000"/>
                </a:moveTo>
                <a:lnTo>
                  <a:pt x="2985045" y="381000"/>
                </a:lnTo>
                <a:lnTo>
                  <a:pt x="2969295" y="393700"/>
                </a:lnTo>
                <a:lnTo>
                  <a:pt x="2947604"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4" y="508000"/>
                </a:lnTo>
                <a:lnTo>
                  <a:pt x="2738805" y="520700"/>
                </a:lnTo>
                <a:lnTo>
                  <a:pt x="4127652" y="520700"/>
                </a:lnTo>
                <a:lnTo>
                  <a:pt x="4127652" y="393700"/>
                </a:lnTo>
                <a:lnTo>
                  <a:pt x="3052452" y="393700"/>
                </a:lnTo>
                <a:lnTo>
                  <a:pt x="3018848" y="381000"/>
                </a:lnTo>
                <a:close/>
              </a:path>
              <a:path w="4128134" h="1295400">
                <a:moveTo>
                  <a:pt x="3914533" y="25400"/>
                </a:moveTo>
                <a:lnTo>
                  <a:pt x="3621333" y="25400"/>
                </a:lnTo>
                <a:lnTo>
                  <a:pt x="3606380" y="38100"/>
                </a:lnTo>
                <a:lnTo>
                  <a:pt x="3571100" y="38100"/>
                </a:lnTo>
                <a:lnTo>
                  <a:pt x="3558870" y="50800"/>
                </a:lnTo>
                <a:lnTo>
                  <a:pt x="3537991" y="50800"/>
                </a:lnTo>
                <a:lnTo>
                  <a:pt x="3535344" y="63500"/>
                </a:lnTo>
                <a:lnTo>
                  <a:pt x="3521157" y="76200"/>
                </a:lnTo>
                <a:lnTo>
                  <a:pt x="3499007" y="88900"/>
                </a:lnTo>
                <a:lnTo>
                  <a:pt x="3472471" y="101600"/>
                </a:lnTo>
                <a:lnTo>
                  <a:pt x="3444112" y="114300"/>
                </a:lnTo>
                <a:lnTo>
                  <a:pt x="3415144" y="114300"/>
                </a:lnTo>
                <a:lnTo>
                  <a:pt x="3387118" y="127000"/>
                </a:lnTo>
                <a:lnTo>
                  <a:pt x="3349955" y="152400"/>
                </a:lnTo>
                <a:lnTo>
                  <a:pt x="3309511" y="215900"/>
                </a:lnTo>
                <a:lnTo>
                  <a:pt x="3281224" y="266700"/>
                </a:lnTo>
                <a:lnTo>
                  <a:pt x="3247907" y="304800"/>
                </a:lnTo>
                <a:lnTo>
                  <a:pt x="3209824" y="355600"/>
                </a:lnTo>
                <a:lnTo>
                  <a:pt x="3167235" y="381000"/>
                </a:lnTo>
                <a:lnTo>
                  <a:pt x="3120402" y="393700"/>
                </a:lnTo>
                <a:lnTo>
                  <a:pt x="4127652" y="393700"/>
                </a:lnTo>
                <a:lnTo>
                  <a:pt x="4127652" y="228600"/>
                </a:lnTo>
                <a:lnTo>
                  <a:pt x="3306876" y="228600"/>
                </a:lnTo>
                <a:lnTo>
                  <a:pt x="3309746" y="215900"/>
                </a:lnTo>
                <a:lnTo>
                  <a:pt x="4127652" y="215900"/>
                </a:lnTo>
                <a:lnTo>
                  <a:pt x="4127652" y="101600"/>
                </a:lnTo>
                <a:lnTo>
                  <a:pt x="4089491" y="76200"/>
                </a:lnTo>
                <a:lnTo>
                  <a:pt x="4071359" y="63500"/>
                </a:lnTo>
                <a:lnTo>
                  <a:pt x="3958580" y="63500"/>
                </a:lnTo>
                <a:lnTo>
                  <a:pt x="3945405" y="50800"/>
                </a:lnTo>
                <a:lnTo>
                  <a:pt x="3930476" y="38100"/>
                </a:lnTo>
                <a:lnTo>
                  <a:pt x="3914533" y="25400"/>
                </a:lnTo>
                <a:close/>
              </a:path>
              <a:path w="4128134" h="1295400">
                <a:moveTo>
                  <a:pt x="1739331" y="223180"/>
                </a:moveTo>
                <a:lnTo>
                  <a:pt x="1742628" y="228600"/>
                </a:lnTo>
                <a:lnTo>
                  <a:pt x="1750423" y="228600"/>
                </a:lnTo>
                <a:lnTo>
                  <a:pt x="1739331" y="223180"/>
                </a:lnTo>
                <a:close/>
              </a:path>
              <a:path w="4128134" h="1295400">
                <a:moveTo>
                  <a:pt x="1734900" y="215900"/>
                </a:moveTo>
                <a:lnTo>
                  <a:pt x="1724428" y="215900"/>
                </a:lnTo>
                <a:lnTo>
                  <a:pt x="1739331" y="223180"/>
                </a:lnTo>
                <a:lnTo>
                  <a:pt x="1734900" y="215900"/>
                </a:lnTo>
                <a:close/>
              </a:path>
              <a:path w="4128134" h="1295400">
                <a:moveTo>
                  <a:pt x="352082" y="38100"/>
                </a:moveTo>
                <a:lnTo>
                  <a:pt x="300724" y="63500"/>
                </a:lnTo>
                <a:lnTo>
                  <a:pt x="261450" y="101600"/>
                </a:lnTo>
                <a:lnTo>
                  <a:pt x="236351" y="127000"/>
                </a:lnTo>
                <a:lnTo>
                  <a:pt x="227520" y="165100"/>
                </a:lnTo>
                <a:lnTo>
                  <a:pt x="1583498" y="165100"/>
                </a:lnTo>
                <a:lnTo>
                  <a:pt x="1528495" y="139700"/>
                </a:lnTo>
                <a:lnTo>
                  <a:pt x="1475553" y="127000"/>
                </a:lnTo>
                <a:lnTo>
                  <a:pt x="1424987" y="101600"/>
                </a:lnTo>
                <a:lnTo>
                  <a:pt x="535673" y="101600"/>
                </a:lnTo>
                <a:lnTo>
                  <a:pt x="489977" y="88900"/>
                </a:lnTo>
                <a:lnTo>
                  <a:pt x="443877" y="63500"/>
                </a:lnTo>
                <a:lnTo>
                  <a:pt x="352082" y="38100"/>
                </a:lnTo>
                <a:close/>
              </a:path>
              <a:path w="4128134" h="1295400">
                <a:moveTo>
                  <a:pt x="1117590" y="63500"/>
                </a:moveTo>
                <a:lnTo>
                  <a:pt x="650138" y="63500"/>
                </a:lnTo>
                <a:lnTo>
                  <a:pt x="535673" y="101600"/>
                </a:lnTo>
                <a:lnTo>
                  <a:pt x="1424987" y="101600"/>
                </a:lnTo>
                <a:lnTo>
                  <a:pt x="1377112" y="88900"/>
                </a:lnTo>
                <a:lnTo>
                  <a:pt x="1154125" y="88900"/>
                </a:lnTo>
                <a:lnTo>
                  <a:pt x="1117590" y="63500"/>
                </a:lnTo>
                <a:close/>
              </a:path>
              <a:path w="4128134" h="1295400">
                <a:moveTo>
                  <a:pt x="1332240" y="76200"/>
                </a:moveTo>
                <a:lnTo>
                  <a:pt x="1203717" y="76200"/>
                </a:lnTo>
                <a:lnTo>
                  <a:pt x="1179158" y="88900"/>
                </a:lnTo>
                <a:lnTo>
                  <a:pt x="1377112" y="88900"/>
                </a:lnTo>
                <a:lnTo>
                  <a:pt x="1332240" y="76200"/>
                </a:lnTo>
                <a:close/>
              </a:path>
              <a:path w="4128134" h="1295400">
                <a:moveTo>
                  <a:pt x="1252766" y="63500"/>
                </a:moveTo>
                <a:lnTo>
                  <a:pt x="1228139" y="76200"/>
                </a:lnTo>
                <a:lnTo>
                  <a:pt x="1290687" y="76200"/>
                </a:lnTo>
                <a:lnTo>
                  <a:pt x="1252766" y="63500"/>
                </a:lnTo>
                <a:close/>
              </a:path>
              <a:path w="4128134" h="1295400">
                <a:moveTo>
                  <a:pt x="935253" y="38100"/>
                </a:moveTo>
                <a:lnTo>
                  <a:pt x="705858" y="38100"/>
                </a:lnTo>
                <a:lnTo>
                  <a:pt x="698623" y="50800"/>
                </a:lnTo>
                <a:lnTo>
                  <a:pt x="684707" y="50800"/>
                </a:lnTo>
                <a:lnTo>
                  <a:pt x="678330" y="63500"/>
                </a:lnTo>
                <a:lnTo>
                  <a:pt x="973235" y="63500"/>
                </a:lnTo>
                <a:lnTo>
                  <a:pt x="954447" y="50800"/>
                </a:lnTo>
                <a:lnTo>
                  <a:pt x="935253" y="38100"/>
                </a:lnTo>
                <a:close/>
              </a:path>
              <a:path w="4128134" h="1295400">
                <a:moveTo>
                  <a:pt x="4037113" y="50800"/>
                </a:moveTo>
                <a:lnTo>
                  <a:pt x="3993192" y="50800"/>
                </a:lnTo>
                <a:lnTo>
                  <a:pt x="3982640" y="63500"/>
                </a:lnTo>
                <a:lnTo>
                  <a:pt x="4044403" y="63500"/>
                </a:lnTo>
                <a:lnTo>
                  <a:pt x="4037113" y="50800"/>
                </a:lnTo>
                <a:close/>
              </a:path>
              <a:path w="4128134" h="1295400">
                <a:moveTo>
                  <a:pt x="916452" y="25400"/>
                </a:moveTo>
                <a:lnTo>
                  <a:pt x="757981" y="25400"/>
                </a:lnTo>
                <a:lnTo>
                  <a:pt x="730059" y="38100"/>
                </a:lnTo>
                <a:lnTo>
                  <a:pt x="926090" y="38100"/>
                </a:lnTo>
                <a:lnTo>
                  <a:pt x="916452" y="25400"/>
                </a:lnTo>
                <a:close/>
              </a:path>
              <a:path w="4128134" h="1295400">
                <a:moveTo>
                  <a:pt x="3595585" y="25400"/>
                </a:moveTo>
                <a:lnTo>
                  <a:pt x="3584790" y="25400"/>
                </a:lnTo>
                <a:lnTo>
                  <a:pt x="3579024" y="38100"/>
                </a:lnTo>
                <a:lnTo>
                  <a:pt x="3599903" y="38100"/>
                </a:lnTo>
                <a:lnTo>
                  <a:pt x="3595585" y="25400"/>
                </a:lnTo>
                <a:close/>
              </a:path>
              <a:path w="4128134" h="1295400">
                <a:moveTo>
                  <a:pt x="892784" y="12700"/>
                </a:moveTo>
                <a:lnTo>
                  <a:pt x="819765" y="12700"/>
                </a:lnTo>
                <a:lnTo>
                  <a:pt x="788198" y="25400"/>
                </a:lnTo>
                <a:lnTo>
                  <a:pt x="905597" y="25400"/>
                </a:lnTo>
                <a:lnTo>
                  <a:pt x="892784" y="12700"/>
                </a:lnTo>
                <a:close/>
              </a:path>
              <a:path w="4128134" h="1295400">
                <a:moveTo>
                  <a:pt x="3709928" y="12700"/>
                </a:moveTo>
                <a:lnTo>
                  <a:pt x="3660958" y="12700"/>
                </a:lnTo>
                <a:lnTo>
                  <a:pt x="3640134" y="25400"/>
                </a:lnTo>
                <a:lnTo>
                  <a:pt x="3715829" y="25400"/>
                </a:lnTo>
                <a:lnTo>
                  <a:pt x="3709928" y="12700"/>
                </a:lnTo>
                <a:close/>
              </a:path>
              <a:path w="4128134" h="1295400">
                <a:moveTo>
                  <a:pt x="3893657" y="12700"/>
                </a:moveTo>
                <a:lnTo>
                  <a:pt x="3753175" y="12700"/>
                </a:lnTo>
                <a:lnTo>
                  <a:pt x="3735548" y="25400"/>
                </a:lnTo>
                <a:lnTo>
                  <a:pt x="3904095" y="25400"/>
                </a:lnTo>
                <a:lnTo>
                  <a:pt x="3893657" y="12700"/>
                </a:lnTo>
                <a:close/>
              </a:path>
              <a:path w="4128134" h="1295400">
                <a:moveTo>
                  <a:pt x="3784116" y="0"/>
                </a:moveTo>
                <a:lnTo>
                  <a:pt x="3779176" y="0"/>
                </a:lnTo>
                <a:lnTo>
                  <a:pt x="3767966" y="12700"/>
                </a:lnTo>
                <a:lnTo>
                  <a:pt x="3791148" y="12700"/>
                </a:lnTo>
                <a:lnTo>
                  <a:pt x="3784116" y="0"/>
                </a:lnTo>
                <a:close/>
              </a:path>
              <a:path w="4128134" h="1295400">
                <a:moveTo>
                  <a:pt x="3874934" y="0"/>
                </a:moveTo>
                <a:lnTo>
                  <a:pt x="3846185" y="0"/>
                </a:lnTo>
                <a:lnTo>
                  <a:pt x="3834979" y="12700"/>
                </a:lnTo>
                <a:lnTo>
                  <a:pt x="3883758" y="12700"/>
                </a:lnTo>
                <a:lnTo>
                  <a:pt x="3874934" y="0"/>
                </a:lnTo>
                <a:close/>
              </a:path>
            </a:pathLst>
          </a:custGeom>
          <a:solidFill>
            <a:srgbClr val="F2E7DB"/>
          </a:solidFill>
        </p:spPr>
        <p:txBody>
          <a:bodyPr wrap="square" lIns="0" tIns="0" rIns="0" bIns="0" rtlCol="0"/>
          <a:lstStyle/>
          <a:p>
            <a:endParaRPr/>
          </a:p>
        </p:txBody>
      </p:sp>
      <p:sp>
        <p:nvSpPr>
          <p:cNvPr id="62" name="bg object 62"/>
          <p:cNvSpPr/>
          <p:nvPr/>
        </p:nvSpPr>
        <p:spPr>
          <a:xfrm>
            <a:off x="2835351" y="9198114"/>
            <a:ext cx="1602740" cy="17780"/>
          </a:xfrm>
          <a:custGeom>
            <a:avLst/>
            <a:gdLst/>
            <a:ahLst/>
            <a:cxnLst/>
            <a:rect l="l" t="t" r="r" b="b"/>
            <a:pathLst>
              <a:path w="1602739" h="1777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p:spPr>
        <p:txBody>
          <a:bodyPr wrap="square" lIns="0" tIns="0" rIns="0" bIns="0" rtlCol="0"/>
          <a:lstStyle/>
          <a:p>
            <a:endParaRPr/>
          </a:p>
        </p:txBody>
      </p:sp>
      <p:sp>
        <p:nvSpPr>
          <p:cNvPr id="63" name="bg object 63"/>
          <p:cNvSpPr/>
          <p:nvPr/>
        </p:nvSpPr>
        <p:spPr>
          <a:xfrm>
            <a:off x="5980951" y="9198114"/>
            <a:ext cx="826769" cy="17780"/>
          </a:xfrm>
          <a:custGeom>
            <a:avLst/>
            <a:gdLst/>
            <a:ahLst/>
            <a:cxnLst/>
            <a:rect l="l" t="t" r="r" b="b"/>
            <a:pathLst>
              <a:path w="826770" h="17779">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64" name="bg object 64"/>
          <p:cNvSpPr/>
          <p:nvPr/>
        </p:nvSpPr>
        <p:spPr>
          <a:xfrm>
            <a:off x="2836075" y="9501644"/>
            <a:ext cx="3972560" cy="624840"/>
          </a:xfrm>
          <a:custGeom>
            <a:avLst/>
            <a:gdLst/>
            <a:ahLst/>
            <a:cxnLst/>
            <a:rect l="l" t="t" r="r" b="b"/>
            <a:pathLst>
              <a:path w="3972559" h="624840">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w="3972559" h="624840">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w="3972559" h="624840">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p:spPr>
        <p:txBody>
          <a:bodyPr wrap="square" lIns="0" tIns="0" rIns="0" bIns="0" rtlCol="0"/>
          <a:lstStyle/>
          <a:p>
            <a:endParaRPr/>
          </a:p>
        </p:txBody>
      </p:sp>
      <p:sp>
        <p:nvSpPr>
          <p:cNvPr id="65" name="bg object 65"/>
          <p:cNvSpPr/>
          <p:nvPr/>
        </p:nvSpPr>
        <p:spPr>
          <a:xfrm>
            <a:off x="110248" y="8343898"/>
            <a:ext cx="1466215" cy="1943100"/>
          </a:xfrm>
          <a:custGeom>
            <a:avLst/>
            <a:gdLst/>
            <a:ahLst/>
            <a:cxnLst/>
            <a:rect l="l" t="t" r="r" b="b"/>
            <a:pathLst>
              <a:path w="1466215" h="1943100">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6"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w="1466215" h="1943100">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1" y="800100"/>
                </a:lnTo>
                <a:lnTo>
                  <a:pt x="510554" y="876300"/>
                </a:lnTo>
                <a:lnTo>
                  <a:pt x="576203" y="965200"/>
                </a:lnTo>
                <a:lnTo>
                  <a:pt x="609008" y="1003300"/>
                </a:lnTo>
                <a:lnTo>
                  <a:pt x="734823" y="1155700"/>
                </a:lnTo>
                <a:lnTo>
                  <a:pt x="766447" y="1206500"/>
                </a:lnTo>
                <a:lnTo>
                  <a:pt x="861722" y="1320800"/>
                </a:lnTo>
                <a:lnTo>
                  <a:pt x="920490" y="1397000"/>
                </a:lnTo>
                <a:lnTo>
                  <a:pt x="950110" y="1447800"/>
                </a:lnTo>
                <a:lnTo>
                  <a:pt x="1009300" y="1524000"/>
                </a:lnTo>
                <a:lnTo>
                  <a:pt x="1067812" y="1600200"/>
                </a:lnTo>
                <a:lnTo>
                  <a:pt x="1096975" y="1651000"/>
                </a:lnTo>
                <a:lnTo>
                  <a:pt x="1155492" y="1727200"/>
                </a:lnTo>
                <a:lnTo>
                  <a:pt x="1216393"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6"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w="1466215" h="1943100">
                <a:moveTo>
                  <a:pt x="1465964" y="1676400"/>
                </a:moveTo>
                <a:lnTo>
                  <a:pt x="1438151" y="1676400"/>
                </a:lnTo>
                <a:lnTo>
                  <a:pt x="1443810" y="1689100"/>
                </a:lnTo>
                <a:lnTo>
                  <a:pt x="1464525" y="1689100"/>
                </a:lnTo>
                <a:lnTo>
                  <a:pt x="1465964" y="1676400"/>
                </a:lnTo>
                <a:close/>
              </a:path>
              <a:path w="1466215" h="1943100">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8"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1" y="1676400"/>
                </a:lnTo>
                <a:lnTo>
                  <a:pt x="1462900" y="1663700"/>
                </a:lnTo>
                <a:lnTo>
                  <a:pt x="1456350" y="1651000"/>
                </a:lnTo>
                <a:lnTo>
                  <a:pt x="1448857" y="1638300"/>
                </a:lnTo>
                <a:lnTo>
                  <a:pt x="1440825"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2" y="1117600"/>
                </a:lnTo>
                <a:lnTo>
                  <a:pt x="963957" y="1079500"/>
                </a:lnTo>
                <a:lnTo>
                  <a:pt x="897941" y="1003300"/>
                </a:lnTo>
                <a:lnTo>
                  <a:pt x="864965" y="977900"/>
                </a:lnTo>
                <a:lnTo>
                  <a:pt x="766315" y="863600"/>
                </a:lnTo>
                <a:lnTo>
                  <a:pt x="733567" y="838200"/>
                </a:lnTo>
                <a:lnTo>
                  <a:pt x="659462" y="762000"/>
                </a:lnTo>
                <a:lnTo>
                  <a:pt x="508211" y="609600"/>
                </a:lnTo>
                <a:lnTo>
                  <a:pt x="341900" y="457200"/>
                </a:lnTo>
                <a:lnTo>
                  <a:pt x="304908" y="419100"/>
                </a:lnTo>
                <a:lnTo>
                  <a:pt x="267899" y="393700"/>
                </a:lnTo>
                <a:lnTo>
                  <a:pt x="193763" y="317500"/>
                </a:lnTo>
                <a:lnTo>
                  <a:pt x="156603" y="292100"/>
                </a:lnTo>
                <a:close/>
              </a:path>
              <a:path w="1466215" h="1943100">
                <a:moveTo>
                  <a:pt x="284322"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0"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1"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1"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0" y="38100"/>
                </a:lnTo>
                <a:lnTo>
                  <a:pt x="303977" y="25400"/>
                </a:lnTo>
                <a:lnTo>
                  <a:pt x="287901" y="12700"/>
                </a:lnTo>
                <a:lnTo>
                  <a:pt x="284322" y="0"/>
                </a:lnTo>
                <a:close/>
              </a:path>
              <a:path w="1466215" h="1943100">
                <a:moveTo>
                  <a:pt x="7831" y="165100"/>
                </a:moveTo>
                <a:lnTo>
                  <a:pt x="5673" y="165100"/>
                </a:lnTo>
                <a:lnTo>
                  <a:pt x="5673" y="177800"/>
                </a:lnTo>
                <a:lnTo>
                  <a:pt x="12152" y="177800"/>
                </a:lnTo>
                <a:lnTo>
                  <a:pt x="7831" y="165100"/>
                </a:lnTo>
                <a:close/>
              </a:path>
            </a:pathLst>
          </a:custGeom>
          <a:solidFill>
            <a:srgbClr val="798AC5"/>
          </a:solidFill>
        </p:spPr>
        <p:txBody>
          <a:bodyPr wrap="square" lIns="0" tIns="0" rIns="0" bIns="0" rtlCol="0"/>
          <a:lstStyle/>
          <a:p>
            <a:endParaRPr/>
          </a:p>
        </p:txBody>
      </p:sp>
      <p:pic>
        <p:nvPicPr>
          <p:cNvPr id="66" name="bg object 66"/>
          <p:cNvPicPr/>
          <p:nvPr/>
        </p:nvPicPr>
        <p:blipFill>
          <a:blip r:embed="rId6" cstate="print"/>
          <a:stretch>
            <a:fillRect/>
          </a:stretch>
        </p:blipFill>
        <p:spPr>
          <a:xfrm>
            <a:off x="0" y="413167"/>
            <a:ext cx="1689760" cy="1540709"/>
          </a:xfrm>
          <a:prstGeom prst="rect">
            <a:avLst/>
          </a:prstGeom>
        </p:spPr>
      </p:pic>
      <p:sp>
        <p:nvSpPr>
          <p:cNvPr id="67" name="bg object 67"/>
          <p:cNvSpPr/>
          <p:nvPr/>
        </p:nvSpPr>
        <p:spPr>
          <a:xfrm>
            <a:off x="16946626" y="1257"/>
            <a:ext cx="790575" cy="977900"/>
          </a:xfrm>
          <a:custGeom>
            <a:avLst/>
            <a:gdLst/>
            <a:ahLst/>
            <a:cxnLst/>
            <a:rect l="l" t="t" r="r" b="b"/>
            <a:pathLst>
              <a:path w="790575" h="977900">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w="790575" h="977900">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w="790575" h="977900">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w="790575" h="977900">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w="790575" h="977900">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w="790575" h="977900">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w="790575" h="977900">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w="790575" h="977900">
                <a:moveTo>
                  <a:pt x="779780" y="360680"/>
                </a:moveTo>
                <a:lnTo>
                  <a:pt x="768985" y="360680"/>
                </a:lnTo>
                <a:lnTo>
                  <a:pt x="763905" y="361950"/>
                </a:lnTo>
                <a:lnTo>
                  <a:pt x="732917" y="367030"/>
                </a:lnTo>
                <a:lnTo>
                  <a:pt x="787654" y="367030"/>
                </a:lnTo>
                <a:lnTo>
                  <a:pt x="784098" y="361950"/>
                </a:lnTo>
                <a:lnTo>
                  <a:pt x="779780" y="360680"/>
                </a:lnTo>
                <a:close/>
              </a:path>
              <a:path w="790575" h="977900">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p:spPr>
        <p:txBody>
          <a:bodyPr wrap="square" lIns="0" tIns="0" rIns="0" bIns="0" rtlCol="0"/>
          <a:lstStyle/>
          <a:p>
            <a:endParaRPr/>
          </a:p>
        </p:txBody>
      </p:sp>
      <p:sp>
        <p:nvSpPr>
          <p:cNvPr id="68" name="bg object 68"/>
          <p:cNvSpPr/>
          <p:nvPr/>
        </p:nvSpPr>
        <p:spPr>
          <a:xfrm>
            <a:off x="17273889" y="1077836"/>
            <a:ext cx="904875" cy="699770"/>
          </a:xfrm>
          <a:custGeom>
            <a:avLst/>
            <a:gdLst/>
            <a:ahLst/>
            <a:cxnLst/>
            <a:rect l="l" t="t" r="r" b="b"/>
            <a:pathLst>
              <a:path w="904875" h="699769">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w="904875" h="699769">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w="904875" h="699769">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w="904875" h="699769">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w="904875" h="699769">
                <a:moveTo>
                  <a:pt x="571261" y="379730"/>
                </a:moveTo>
                <a:lnTo>
                  <a:pt x="554081" y="379730"/>
                </a:lnTo>
                <a:lnTo>
                  <a:pt x="530578" y="382270"/>
                </a:lnTo>
                <a:lnTo>
                  <a:pt x="596153" y="382270"/>
                </a:lnTo>
                <a:lnTo>
                  <a:pt x="589414" y="381000"/>
                </a:lnTo>
                <a:lnTo>
                  <a:pt x="577103" y="381000"/>
                </a:lnTo>
                <a:lnTo>
                  <a:pt x="571261" y="379730"/>
                </a:lnTo>
                <a:close/>
              </a:path>
              <a:path w="904875" h="699769">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w="904875" h="699769">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w="904875" h="699769">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w="904875" h="699769">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p:spPr>
        <p:txBody>
          <a:bodyPr wrap="square" lIns="0" tIns="0" rIns="0" bIns="0" rtlCol="0"/>
          <a:lstStyle/>
          <a:p>
            <a:endParaRPr/>
          </a:p>
        </p:txBody>
      </p:sp>
      <p:sp>
        <p:nvSpPr>
          <p:cNvPr id="69" name="bg object 69"/>
          <p:cNvSpPr/>
          <p:nvPr/>
        </p:nvSpPr>
        <p:spPr>
          <a:xfrm>
            <a:off x="15021304" y="8384969"/>
            <a:ext cx="1257300" cy="1167765"/>
          </a:xfrm>
          <a:custGeom>
            <a:avLst/>
            <a:gdLst/>
            <a:ahLst/>
            <a:cxnLst/>
            <a:rect l="l" t="t" r="r" b="b"/>
            <a:pathLst>
              <a:path w="1257300" h="1167765">
                <a:moveTo>
                  <a:pt x="424304" y="1146890"/>
                </a:moveTo>
                <a:lnTo>
                  <a:pt x="23352" y="1146890"/>
                </a:lnTo>
                <a:lnTo>
                  <a:pt x="29989" y="1148543"/>
                </a:lnTo>
                <a:lnTo>
                  <a:pt x="36829" y="1152019"/>
                </a:lnTo>
                <a:lnTo>
                  <a:pt x="84962" y="1164977"/>
                </a:lnTo>
                <a:lnTo>
                  <a:pt x="158670" y="1167406"/>
                </a:lnTo>
                <a:lnTo>
                  <a:pt x="195244" y="1167508"/>
                </a:lnTo>
                <a:lnTo>
                  <a:pt x="231901" y="1164977"/>
                </a:lnTo>
                <a:lnTo>
                  <a:pt x="248431" y="1162695"/>
                </a:lnTo>
                <a:lnTo>
                  <a:pt x="265366" y="1161830"/>
                </a:lnTo>
                <a:lnTo>
                  <a:pt x="298830" y="1161380"/>
                </a:lnTo>
                <a:lnTo>
                  <a:pt x="344828" y="1158420"/>
                </a:lnTo>
                <a:lnTo>
                  <a:pt x="390874" y="1152830"/>
                </a:lnTo>
                <a:lnTo>
                  <a:pt x="424304" y="1146890"/>
                </a:lnTo>
                <a:close/>
              </a:path>
              <a:path w="1257300" h="1167765">
                <a:moveTo>
                  <a:pt x="49462" y="1130357"/>
                </a:moveTo>
                <a:lnTo>
                  <a:pt x="38607" y="1130964"/>
                </a:lnTo>
                <a:lnTo>
                  <a:pt x="27753" y="1131840"/>
                </a:lnTo>
                <a:lnTo>
                  <a:pt x="16636" y="1132582"/>
                </a:lnTo>
                <a:lnTo>
                  <a:pt x="7238" y="1132582"/>
                </a:lnTo>
                <a:lnTo>
                  <a:pt x="3682" y="1140500"/>
                </a:lnTo>
                <a:lnTo>
                  <a:pt x="0" y="1146260"/>
                </a:lnTo>
                <a:lnTo>
                  <a:pt x="9397" y="1149861"/>
                </a:lnTo>
                <a:lnTo>
                  <a:pt x="16595" y="1147262"/>
                </a:lnTo>
                <a:lnTo>
                  <a:pt x="23352" y="1146890"/>
                </a:lnTo>
                <a:lnTo>
                  <a:pt x="424304" y="1146890"/>
                </a:lnTo>
                <a:lnTo>
                  <a:pt x="436776" y="1144674"/>
                </a:lnTo>
                <a:lnTo>
                  <a:pt x="482345" y="1134021"/>
                </a:lnTo>
                <a:lnTo>
                  <a:pt x="487939" y="1132633"/>
                </a:lnTo>
                <a:lnTo>
                  <a:pt x="164808" y="1132633"/>
                </a:lnTo>
                <a:lnTo>
                  <a:pt x="112766" y="1132254"/>
                </a:lnTo>
                <a:lnTo>
                  <a:pt x="60578" y="1130424"/>
                </a:lnTo>
                <a:lnTo>
                  <a:pt x="49462" y="1130357"/>
                </a:lnTo>
                <a:close/>
              </a:path>
              <a:path w="1257300" h="1167765">
                <a:moveTo>
                  <a:pt x="1135354" y="129733"/>
                </a:moveTo>
                <a:lnTo>
                  <a:pt x="1023746" y="129733"/>
                </a:lnTo>
                <a:lnTo>
                  <a:pt x="1028064" y="135498"/>
                </a:lnTo>
                <a:lnTo>
                  <a:pt x="1042116" y="150995"/>
                </a:lnTo>
                <a:lnTo>
                  <a:pt x="1053988" y="168247"/>
                </a:lnTo>
                <a:lnTo>
                  <a:pt x="1071244" y="207482"/>
                </a:lnTo>
                <a:lnTo>
                  <a:pt x="1081468" y="245526"/>
                </a:lnTo>
                <a:lnTo>
                  <a:pt x="1090167" y="283976"/>
                </a:lnTo>
                <a:lnTo>
                  <a:pt x="1096962" y="322695"/>
                </a:lnTo>
                <a:lnTo>
                  <a:pt x="1101470" y="361546"/>
                </a:lnTo>
                <a:lnTo>
                  <a:pt x="1103608" y="414105"/>
                </a:lnTo>
                <a:lnTo>
                  <a:pt x="1102852" y="466121"/>
                </a:lnTo>
                <a:lnTo>
                  <a:pt x="1098166" y="517865"/>
                </a:lnTo>
                <a:lnTo>
                  <a:pt x="1088516" y="569610"/>
                </a:lnTo>
                <a:lnTo>
                  <a:pt x="1071371" y="629358"/>
                </a:lnTo>
                <a:lnTo>
                  <a:pt x="1050416" y="686951"/>
                </a:lnTo>
                <a:lnTo>
                  <a:pt x="1029967" y="731035"/>
                </a:lnTo>
                <a:lnTo>
                  <a:pt x="1005982" y="773432"/>
                </a:lnTo>
                <a:lnTo>
                  <a:pt x="977925" y="813803"/>
                </a:lnTo>
                <a:lnTo>
                  <a:pt x="945260" y="851813"/>
                </a:lnTo>
                <a:lnTo>
                  <a:pt x="908261" y="889324"/>
                </a:lnTo>
                <a:lnTo>
                  <a:pt x="869555" y="923647"/>
                </a:lnTo>
                <a:lnTo>
                  <a:pt x="829137" y="954898"/>
                </a:lnTo>
                <a:lnTo>
                  <a:pt x="787003" y="983197"/>
                </a:lnTo>
                <a:lnTo>
                  <a:pt x="743148" y="1008662"/>
                </a:lnTo>
                <a:lnTo>
                  <a:pt x="697569" y="1031410"/>
                </a:lnTo>
                <a:lnTo>
                  <a:pt x="650260" y="1051560"/>
                </a:lnTo>
                <a:lnTo>
                  <a:pt x="601217" y="1069230"/>
                </a:lnTo>
                <a:lnTo>
                  <a:pt x="536191" y="1088767"/>
                </a:lnTo>
                <a:lnTo>
                  <a:pt x="513333" y="1095866"/>
                </a:lnTo>
                <a:lnTo>
                  <a:pt x="466474" y="1107576"/>
                </a:lnTo>
                <a:lnTo>
                  <a:pt x="418210" y="1116113"/>
                </a:lnTo>
                <a:lnTo>
                  <a:pt x="369280" y="1122087"/>
                </a:lnTo>
                <a:lnTo>
                  <a:pt x="320420" y="1126103"/>
                </a:lnTo>
                <a:lnTo>
                  <a:pt x="268598" y="1129455"/>
                </a:lnTo>
                <a:lnTo>
                  <a:pt x="216740" y="1131666"/>
                </a:lnTo>
                <a:lnTo>
                  <a:pt x="164808" y="1132633"/>
                </a:lnTo>
                <a:lnTo>
                  <a:pt x="487939" y="1132633"/>
                </a:lnTo>
                <a:lnTo>
                  <a:pt x="561736" y="1113684"/>
                </a:lnTo>
                <a:lnTo>
                  <a:pt x="601235" y="1101829"/>
                </a:lnTo>
                <a:lnTo>
                  <a:pt x="640079" y="1087949"/>
                </a:lnTo>
                <a:lnTo>
                  <a:pt x="690699" y="1069038"/>
                </a:lnTo>
                <a:lnTo>
                  <a:pt x="740140" y="1046280"/>
                </a:lnTo>
                <a:lnTo>
                  <a:pt x="788509" y="1020419"/>
                </a:lnTo>
                <a:lnTo>
                  <a:pt x="835913" y="992197"/>
                </a:lnTo>
                <a:lnTo>
                  <a:pt x="870249" y="969722"/>
                </a:lnTo>
                <a:lnTo>
                  <a:pt x="902287" y="944683"/>
                </a:lnTo>
                <a:lnTo>
                  <a:pt x="932443" y="917484"/>
                </a:lnTo>
                <a:lnTo>
                  <a:pt x="961135" y="888528"/>
                </a:lnTo>
                <a:lnTo>
                  <a:pt x="989683" y="857178"/>
                </a:lnTo>
                <a:lnTo>
                  <a:pt x="1016063" y="824545"/>
                </a:lnTo>
                <a:lnTo>
                  <a:pt x="1040538" y="790428"/>
                </a:lnTo>
                <a:lnTo>
                  <a:pt x="1063370" y="754623"/>
                </a:lnTo>
                <a:lnTo>
                  <a:pt x="1065529" y="749583"/>
                </a:lnTo>
                <a:lnTo>
                  <a:pt x="1069085" y="744547"/>
                </a:lnTo>
                <a:lnTo>
                  <a:pt x="1090872" y="689866"/>
                </a:lnTo>
                <a:lnTo>
                  <a:pt x="1108053" y="639634"/>
                </a:lnTo>
                <a:lnTo>
                  <a:pt x="1122286" y="588746"/>
                </a:lnTo>
                <a:lnTo>
                  <a:pt x="1133069" y="537140"/>
                </a:lnTo>
                <a:lnTo>
                  <a:pt x="1139900" y="484753"/>
                </a:lnTo>
                <a:lnTo>
                  <a:pt x="1142277" y="431521"/>
                </a:lnTo>
                <a:lnTo>
                  <a:pt x="1139697" y="377383"/>
                </a:lnTo>
                <a:lnTo>
                  <a:pt x="1136921" y="343821"/>
                </a:lnTo>
                <a:lnTo>
                  <a:pt x="1133586" y="310257"/>
                </a:lnTo>
                <a:lnTo>
                  <a:pt x="1129178" y="276959"/>
                </a:lnTo>
                <a:lnTo>
                  <a:pt x="1123187" y="244198"/>
                </a:lnTo>
                <a:lnTo>
                  <a:pt x="1123187" y="241315"/>
                </a:lnTo>
                <a:lnTo>
                  <a:pt x="1123822" y="240604"/>
                </a:lnTo>
                <a:lnTo>
                  <a:pt x="1124584" y="238445"/>
                </a:lnTo>
                <a:lnTo>
                  <a:pt x="1125981" y="235562"/>
                </a:lnTo>
                <a:lnTo>
                  <a:pt x="1127505" y="232679"/>
                </a:lnTo>
                <a:lnTo>
                  <a:pt x="1235373" y="232679"/>
                </a:lnTo>
                <a:lnTo>
                  <a:pt x="1209549" y="207399"/>
                </a:lnTo>
                <a:lnTo>
                  <a:pt x="1183211" y="179591"/>
                </a:lnTo>
                <a:lnTo>
                  <a:pt x="1156896" y="151514"/>
                </a:lnTo>
                <a:lnTo>
                  <a:pt x="1135354" y="129733"/>
                </a:lnTo>
                <a:close/>
              </a:path>
              <a:path w="1257300" h="1167765">
                <a:moveTo>
                  <a:pt x="993630" y="0"/>
                </a:moveTo>
                <a:lnTo>
                  <a:pt x="989828" y="0"/>
                </a:lnTo>
                <a:lnTo>
                  <a:pt x="968581" y="5350"/>
                </a:lnTo>
                <a:lnTo>
                  <a:pt x="935942" y="29392"/>
                </a:lnTo>
                <a:lnTo>
                  <a:pt x="934577" y="53332"/>
                </a:lnTo>
                <a:lnTo>
                  <a:pt x="935227" y="70703"/>
                </a:lnTo>
                <a:lnTo>
                  <a:pt x="933590" y="126878"/>
                </a:lnTo>
                <a:lnTo>
                  <a:pt x="925941" y="182107"/>
                </a:lnTo>
                <a:lnTo>
                  <a:pt x="913028" y="236527"/>
                </a:lnTo>
                <a:lnTo>
                  <a:pt x="895603" y="290278"/>
                </a:lnTo>
                <a:lnTo>
                  <a:pt x="894206" y="298922"/>
                </a:lnTo>
                <a:lnTo>
                  <a:pt x="891285" y="304675"/>
                </a:lnTo>
                <a:lnTo>
                  <a:pt x="888491" y="311152"/>
                </a:lnTo>
                <a:lnTo>
                  <a:pt x="888793" y="319872"/>
                </a:lnTo>
                <a:lnTo>
                  <a:pt x="893857" y="326902"/>
                </a:lnTo>
                <a:lnTo>
                  <a:pt x="901636" y="331096"/>
                </a:lnTo>
                <a:lnTo>
                  <a:pt x="910081" y="331307"/>
                </a:lnTo>
                <a:lnTo>
                  <a:pt x="923635" y="326381"/>
                </a:lnTo>
                <a:lnTo>
                  <a:pt x="934592" y="318350"/>
                </a:lnTo>
                <a:lnTo>
                  <a:pt x="943550" y="307618"/>
                </a:lnTo>
                <a:lnTo>
                  <a:pt x="951102" y="294591"/>
                </a:lnTo>
                <a:lnTo>
                  <a:pt x="955837" y="286565"/>
                </a:lnTo>
                <a:lnTo>
                  <a:pt x="972960" y="250176"/>
                </a:lnTo>
                <a:lnTo>
                  <a:pt x="984122" y="211813"/>
                </a:lnTo>
                <a:lnTo>
                  <a:pt x="989601" y="193128"/>
                </a:lnTo>
                <a:lnTo>
                  <a:pt x="996045" y="174644"/>
                </a:lnTo>
                <a:lnTo>
                  <a:pt x="1003036" y="156025"/>
                </a:lnTo>
                <a:lnTo>
                  <a:pt x="1010157" y="136933"/>
                </a:lnTo>
                <a:lnTo>
                  <a:pt x="1012316" y="130456"/>
                </a:lnTo>
                <a:lnTo>
                  <a:pt x="1023746" y="129733"/>
                </a:lnTo>
                <a:lnTo>
                  <a:pt x="1135354" y="129733"/>
                </a:lnTo>
                <a:lnTo>
                  <a:pt x="1098738" y="92591"/>
                </a:lnTo>
                <a:lnTo>
                  <a:pt x="1067609" y="60260"/>
                </a:lnTo>
                <a:lnTo>
                  <a:pt x="1034742" y="29010"/>
                </a:lnTo>
                <a:lnTo>
                  <a:pt x="999530" y="1590"/>
                </a:lnTo>
                <a:lnTo>
                  <a:pt x="997838" y="1590"/>
                </a:lnTo>
                <a:lnTo>
                  <a:pt x="993630" y="0"/>
                </a:lnTo>
                <a:close/>
              </a:path>
              <a:path w="1257300" h="1167765">
                <a:moveTo>
                  <a:pt x="1235373" y="232679"/>
                </a:moveTo>
                <a:lnTo>
                  <a:pt x="1127505" y="232679"/>
                </a:lnTo>
                <a:lnTo>
                  <a:pt x="1139610" y="236857"/>
                </a:lnTo>
                <a:lnTo>
                  <a:pt x="1150429" y="243396"/>
                </a:lnTo>
                <a:lnTo>
                  <a:pt x="1160581" y="251419"/>
                </a:lnTo>
                <a:lnTo>
                  <a:pt x="1170685" y="260047"/>
                </a:lnTo>
                <a:lnTo>
                  <a:pt x="1199546" y="280016"/>
                </a:lnTo>
                <a:lnTo>
                  <a:pt x="1216120" y="288385"/>
                </a:lnTo>
                <a:lnTo>
                  <a:pt x="1235455" y="292432"/>
                </a:lnTo>
                <a:lnTo>
                  <a:pt x="1241555" y="292369"/>
                </a:lnTo>
                <a:lnTo>
                  <a:pt x="1247686" y="290273"/>
                </a:lnTo>
                <a:lnTo>
                  <a:pt x="1253279" y="286565"/>
                </a:lnTo>
                <a:lnTo>
                  <a:pt x="1257294" y="282196"/>
                </a:lnTo>
                <a:lnTo>
                  <a:pt x="1257294" y="258502"/>
                </a:lnTo>
                <a:lnTo>
                  <a:pt x="1253515" y="252448"/>
                </a:lnTo>
                <a:lnTo>
                  <a:pt x="1248425" y="245911"/>
                </a:lnTo>
                <a:lnTo>
                  <a:pt x="1242788" y="239780"/>
                </a:lnTo>
                <a:lnTo>
                  <a:pt x="1236852" y="234127"/>
                </a:lnTo>
                <a:lnTo>
                  <a:pt x="1235373" y="232679"/>
                </a:lnTo>
                <a:close/>
              </a:path>
              <a:path w="1257300" h="1167765">
                <a:moveTo>
                  <a:pt x="998600" y="866"/>
                </a:moveTo>
                <a:lnTo>
                  <a:pt x="997838" y="1590"/>
                </a:lnTo>
                <a:lnTo>
                  <a:pt x="999530" y="1590"/>
                </a:lnTo>
                <a:lnTo>
                  <a:pt x="998600" y="866"/>
                </a:lnTo>
                <a:close/>
              </a:path>
            </a:pathLst>
          </a:custGeom>
          <a:solidFill>
            <a:srgbClr val="798AC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2" name="Holder 2"/>
          <p:cNvSpPr>
            <a:spLocks noGrp="1"/>
          </p:cNvSpPr>
          <p:nvPr>
            <p:ph type="title"/>
          </p:nvPr>
        </p:nvSpPr>
        <p:spPr>
          <a:xfrm>
            <a:off x="1596504" y="1190148"/>
            <a:ext cx="15107691" cy="939800"/>
          </a:xfrm>
          <a:prstGeom prst="rect">
            <a:avLst/>
          </a:prstGeom>
        </p:spPr>
        <p:txBody>
          <a:bodyPr wrap="square" lIns="0" tIns="0" rIns="0" bIns="0">
            <a:spAutoFit/>
          </a:bodyPr>
          <a:lstStyle>
            <a:lvl1pPr>
              <a:defRPr sz="6000" b="1" i="0">
                <a:solidFill>
                  <a:srgbClr val="4C2A13"/>
                </a:solidFill>
                <a:latin typeface="Tahoma"/>
                <a:cs typeface="Tahoma"/>
              </a:defRPr>
            </a:lvl1pPr>
          </a:lstStyle>
          <a:p>
            <a:endParaRPr/>
          </a:p>
        </p:txBody>
      </p:sp>
      <p:sp>
        <p:nvSpPr>
          <p:cNvPr id="3" name="Holder 3"/>
          <p:cNvSpPr>
            <a:spLocks noGrp="1"/>
          </p:cNvSpPr>
          <p:nvPr>
            <p:ph type="body" idx="1"/>
          </p:nvPr>
        </p:nvSpPr>
        <p:spPr>
          <a:xfrm>
            <a:off x="7998866" y="2872034"/>
            <a:ext cx="7882890" cy="2581910"/>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4.png"/><Relationship Id="rId7" Type="http://schemas.openxmlformats.org/officeDocument/2006/relationships/image" Target="../media/image36.png"/><Relationship Id="rId12"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8.png"/><Relationship Id="rId5" Type="http://schemas.openxmlformats.org/officeDocument/2006/relationships/image" Target="../media/image34.png"/><Relationship Id="rId10" Type="http://schemas.openxmlformats.org/officeDocument/2006/relationships/image" Target="../media/image39.jpg"/><Relationship Id="rId4" Type="http://schemas.openxmlformats.org/officeDocument/2006/relationships/image" Target="../media/image15.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5E708B7B-CB75-C46D-FA86-26A9FE8F3D41}"/>
              </a:ext>
            </a:extLst>
          </p:cNvPr>
          <p:cNvPicPr/>
          <p:nvPr/>
        </p:nvPicPr>
        <p:blipFill>
          <a:blip r:embed="rId2" cstate="print"/>
          <a:stretch>
            <a:fillRect/>
          </a:stretch>
        </p:blipFill>
        <p:spPr>
          <a:xfrm>
            <a:off x="16356201" y="7995803"/>
            <a:ext cx="1931758" cy="2182091"/>
          </a:xfrm>
          <a:prstGeom prst="rect">
            <a:avLst/>
          </a:prstGeom>
        </p:spPr>
      </p:pic>
      <p:grpSp>
        <p:nvGrpSpPr>
          <p:cNvPr id="5" name="object 3">
            <a:extLst>
              <a:ext uri="{FF2B5EF4-FFF2-40B4-BE49-F238E27FC236}">
                <a16:creationId xmlns:a16="http://schemas.microsoft.com/office/drawing/2014/main" id="{01A4CD7D-85D5-1CD6-CFE1-1B0066C3673F}"/>
              </a:ext>
            </a:extLst>
          </p:cNvPr>
          <p:cNvGrpSpPr/>
          <p:nvPr/>
        </p:nvGrpSpPr>
        <p:grpSpPr>
          <a:xfrm>
            <a:off x="-3575" y="103195"/>
            <a:ext cx="17545050" cy="2074141"/>
            <a:chOff x="-359" y="-359"/>
            <a:chExt cx="17545050" cy="2281555"/>
          </a:xfrm>
        </p:grpSpPr>
        <p:pic>
          <p:nvPicPr>
            <p:cNvPr id="6" name="object 4">
              <a:extLst>
                <a:ext uri="{FF2B5EF4-FFF2-40B4-BE49-F238E27FC236}">
                  <a16:creationId xmlns:a16="http://schemas.microsoft.com/office/drawing/2014/main" id="{E779CA87-C38D-A5AA-9C4A-FF5CE755A30E}"/>
                </a:ext>
              </a:extLst>
            </p:cNvPr>
            <p:cNvPicPr/>
            <p:nvPr/>
          </p:nvPicPr>
          <p:blipFill>
            <a:blip r:embed="rId3" cstate="print"/>
            <a:stretch>
              <a:fillRect/>
            </a:stretch>
          </p:blipFill>
          <p:spPr>
            <a:xfrm>
              <a:off x="743758" y="280"/>
              <a:ext cx="16800528" cy="1073150"/>
            </a:xfrm>
            <a:prstGeom prst="rect">
              <a:avLst/>
            </a:prstGeom>
          </p:spPr>
        </p:pic>
        <p:sp>
          <p:nvSpPr>
            <p:cNvPr id="7" name="object 5">
              <a:extLst>
                <a:ext uri="{FF2B5EF4-FFF2-40B4-BE49-F238E27FC236}">
                  <a16:creationId xmlns:a16="http://schemas.microsoft.com/office/drawing/2014/main" id="{C282C577-0804-8659-EAE9-8C5DD9ED01E2}"/>
                </a:ext>
              </a:extLst>
            </p:cNvPr>
            <p:cNvSpPr/>
            <p:nvPr/>
          </p:nvSpPr>
          <p:spPr>
            <a:xfrm>
              <a:off x="1074229" y="501154"/>
              <a:ext cx="13198475" cy="31750"/>
            </a:xfrm>
            <a:custGeom>
              <a:avLst/>
              <a:gdLst/>
              <a:ahLst/>
              <a:cxnLst/>
              <a:rect l="l" t="t" r="r" b="b"/>
              <a:pathLst>
                <a:path w="13198475" h="31750">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9"/>
              </a:srgbClr>
            </a:solidFill>
          </p:spPr>
          <p:txBody>
            <a:bodyPr wrap="square" lIns="0" tIns="0" rIns="0" bIns="0" rtlCol="0"/>
            <a:lstStyle/>
            <a:p>
              <a:pPr algn="just"/>
              <a:endParaRPr/>
            </a:p>
          </p:txBody>
        </p:sp>
        <p:sp>
          <p:nvSpPr>
            <p:cNvPr id="8" name="object 6">
              <a:extLst>
                <a:ext uri="{FF2B5EF4-FFF2-40B4-BE49-F238E27FC236}">
                  <a16:creationId xmlns:a16="http://schemas.microsoft.com/office/drawing/2014/main" id="{FC2478D0-54C4-7F79-8593-1B3A2C2E59B1}"/>
                </a:ext>
              </a:extLst>
            </p:cNvPr>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pPr algn="just"/>
              <a:endParaRPr/>
            </a:p>
          </p:txBody>
        </p:sp>
        <p:sp>
          <p:nvSpPr>
            <p:cNvPr id="9" name="object 7">
              <a:extLst>
                <a:ext uri="{FF2B5EF4-FFF2-40B4-BE49-F238E27FC236}">
                  <a16:creationId xmlns:a16="http://schemas.microsoft.com/office/drawing/2014/main" id="{B2C8A782-7F1F-AE9C-C9B7-71104965F1EC}"/>
                </a:ext>
              </a:extLst>
            </p:cNvPr>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pPr algn="just"/>
              <a:endParaRPr/>
            </a:p>
          </p:txBody>
        </p:sp>
        <p:sp>
          <p:nvSpPr>
            <p:cNvPr id="10" name="object 8">
              <a:extLst>
                <a:ext uri="{FF2B5EF4-FFF2-40B4-BE49-F238E27FC236}">
                  <a16:creationId xmlns:a16="http://schemas.microsoft.com/office/drawing/2014/main" id="{8D0935A3-6ECA-6EF5-F300-88AB4B4BEC87}"/>
                </a:ext>
              </a:extLst>
            </p:cNvPr>
            <p:cNvSpPr/>
            <p:nvPr/>
          </p:nvSpPr>
          <p:spPr>
            <a:xfrm>
              <a:off x="1074237" y="37383"/>
              <a:ext cx="16157575" cy="33020"/>
            </a:xfrm>
            <a:custGeom>
              <a:avLst/>
              <a:gdLst/>
              <a:ahLst/>
              <a:cxnLst/>
              <a:rect l="l" t="t" r="r" b="b"/>
              <a:pathLst>
                <a:path w="16157575" h="33019">
                  <a:moveTo>
                    <a:pt x="16157421" y="32397"/>
                  </a:moveTo>
                  <a:lnTo>
                    <a:pt x="16157421" y="0"/>
                  </a:lnTo>
                  <a:lnTo>
                    <a:pt x="0" y="0"/>
                  </a:lnTo>
                  <a:lnTo>
                    <a:pt x="0" y="32397"/>
                  </a:lnTo>
                  <a:lnTo>
                    <a:pt x="16157421" y="32397"/>
                  </a:lnTo>
                  <a:close/>
                </a:path>
              </a:pathLst>
            </a:custGeom>
            <a:ln w="3175">
              <a:solidFill>
                <a:srgbClr val="FFFFFF"/>
              </a:solidFill>
            </a:ln>
          </p:spPr>
          <p:txBody>
            <a:bodyPr wrap="square" lIns="0" tIns="0" rIns="0" bIns="0" rtlCol="0"/>
            <a:lstStyle/>
            <a:p>
              <a:pPr algn="just"/>
              <a:endParaRPr/>
            </a:p>
          </p:txBody>
        </p:sp>
        <p:pic>
          <p:nvPicPr>
            <p:cNvPr id="11" name="object 9">
              <a:extLst>
                <a:ext uri="{FF2B5EF4-FFF2-40B4-BE49-F238E27FC236}">
                  <a16:creationId xmlns:a16="http://schemas.microsoft.com/office/drawing/2014/main" id="{8D6C4994-93B7-4FF2-0979-3E31B79DB2F0}"/>
                </a:ext>
              </a:extLst>
            </p:cNvPr>
            <p:cNvPicPr/>
            <p:nvPr/>
          </p:nvPicPr>
          <p:blipFill>
            <a:blip r:embed="rId4" cstate="print"/>
            <a:stretch>
              <a:fillRect/>
            </a:stretch>
          </p:blipFill>
          <p:spPr>
            <a:xfrm>
              <a:off x="-359" y="-359"/>
              <a:ext cx="1785677" cy="2281069"/>
            </a:xfrm>
            <a:prstGeom prst="rect">
              <a:avLst/>
            </a:prstGeom>
          </p:spPr>
        </p:pic>
      </p:grpSp>
      <p:sp>
        <p:nvSpPr>
          <p:cNvPr id="12" name="object 10">
            <a:extLst>
              <a:ext uri="{FF2B5EF4-FFF2-40B4-BE49-F238E27FC236}">
                <a16:creationId xmlns:a16="http://schemas.microsoft.com/office/drawing/2014/main" id="{FF1066CD-3BF2-1064-D877-CB4D89885FA3}"/>
              </a:ext>
            </a:extLst>
          </p:cNvPr>
          <p:cNvSpPr/>
          <p:nvPr/>
        </p:nvSpPr>
        <p:spPr>
          <a:xfrm>
            <a:off x="16641681" y="8888748"/>
            <a:ext cx="899794" cy="6350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pPr algn="just"/>
            <a:endParaRPr/>
          </a:p>
        </p:txBody>
      </p:sp>
      <p:grpSp>
        <p:nvGrpSpPr>
          <p:cNvPr id="13" name="object 11">
            <a:extLst>
              <a:ext uri="{FF2B5EF4-FFF2-40B4-BE49-F238E27FC236}">
                <a16:creationId xmlns:a16="http://schemas.microsoft.com/office/drawing/2014/main" id="{83ED5977-F171-82BB-6490-708D120693F9}"/>
              </a:ext>
            </a:extLst>
          </p:cNvPr>
          <p:cNvGrpSpPr/>
          <p:nvPr/>
        </p:nvGrpSpPr>
        <p:grpSpPr>
          <a:xfrm>
            <a:off x="0" y="8422752"/>
            <a:ext cx="2432685" cy="1775692"/>
            <a:chOff x="0" y="8333968"/>
            <a:chExt cx="2432685" cy="1953260"/>
          </a:xfrm>
        </p:grpSpPr>
        <p:sp>
          <p:nvSpPr>
            <p:cNvPr id="14" name="object 12">
              <a:extLst>
                <a:ext uri="{FF2B5EF4-FFF2-40B4-BE49-F238E27FC236}">
                  <a16:creationId xmlns:a16="http://schemas.microsoft.com/office/drawing/2014/main" id="{26148AD9-2999-BB19-889A-376C6C83E987}"/>
                </a:ext>
              </a:extLst>
            </p:cNvPr>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4" y="1127529"/>
                  </a:lnTo>
                  <a:lnTo>
                    <a:pt x="2282316" y="1127529"/>
                  </a:lnTo>
                  <a:lnTo>
                    <a:pt x="2285199" y="1114829"/>
                  </a:lnTo>
                  <a:lnTo>
                    <a:pt x="2277274" y="1114829"/>
                  </a:lnTo>
                  <a:lnTo>
                    <a:pt x="2267203" y="1102129"/>
                  </a:lnTo>
                  <a:lnTo>
                    <a:pt x="2123922" y="1102129"/>
                  </a:lnTo>
                  <a:lnTo>
                    <a:pt x="2121039" y="1089429"/>
                  </a:lnTo>
                  <a:lnTo>
                    <a:pt x="2091524" y="1089429"/>
                  </a:lnTo>
                  <a:lnTo>
                    <a:pt x="2087194" y="1076729"/>
                  </a:lnTo>
                  <a:lnTo>
                    <a:pt x="2072804"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5" y="975129"/>
                  </a:lnTo>
                  <a:lnTo>
                    <a:pt x="1987841" y="975129"/>
                  </a:lnTo>
                  <a:lnTo>
                    <a:pt x="1987841" y="962429"/>
                  </a:lnTo>
                  <a:lnTo>
                    <a:pt x="1802803" y="962429"/>
                  </a:lnTo>
                  <a:lnTo>
                    <a:pt x="1799932" y="949729"/>
                  </a:lnTo>
                  <a:lnTo>
                    <a:pt x="1792008" y="949729"/>
                  </a:lnTo>
                  <a:lnTo>
                    <a:pt x="1789125" y="937029"/>
                  </a:lnTo>
                  <a:lnTo>
                    <a:pt x="1778330" y="937029"/>
                  </a:lnTo>
                  <a:lnTo>
                    <a:pt x="1769745" y="924329"/>
                  </a:lnTo>
                  <a:lnTo>
                    <a:pt x="1762039" y="924329"/>
                  </a:lnTo>
                  <a:lnTo>
                    <a:pt x="1754737" y="911629"/>
                  </a:lnTo>
                  <a:lnTo>
                    <a:pt x="1747367" y="911629"/>
                  </a:lnTo>
                  <a:lnTo>
                    <a:pt x="1743631" y="898929"/>
                  </a:lnTo>
                  <a:lnTo>
                    <a:pt x="1739626"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0"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0"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4"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3" y="1114829"/>
                  </a:moveTo>
                  <a:lnTo>
                    <a:pt x="2315521" y="1114829"/>
                  </a:lnTo>
                  <a:lnTo>
                    <a:pt x="2306078" y="1127529"/>
                  </a:lnTo>
                  <a:lnTo>
                    <a:pt x="2332510" y="1127529"/>
                  </a:lnTo>
                  <a:lnTo>
                    <a:pt x="2324353" y="1114829"/>
                  </a:lnTo>
                  <a:close/>
                </a:path>
                <a:path w="2432685" h="1953259">
                  <a:moveTo>
                    <a:pt x="2247036" y="1089429"/>
                  </a:moveTo>
                  <a:lnTo>
                    <a:pt x="2148320" y="1089429"/>
                  </a:lnTo>
                  <a:lnTo>
                    <a:pt x="2140030"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8" y="949729"/>
                  </a:moveTo>
                  <a:lnTo>
                    <a:pt x="1971281" y="949729"/>
                  </a:lnTo>
                  <a:lnTo>
                    <a:pt x="1966239" y="962429"/>
                  </a:lnTo>
                  <a:lnTo>
                    <a:pt x="1985682" y="962429"/>
                  </a:lnTo>
                  <a:lnTo>
                    <a:pt x="1982088" y="949729"/>
                  </a:lnTo>
                  <a:close/>
                </a:path>
                <a:path w="2432685" h="1953259">
                  <a:moveTo>
                    <a:pt x="1877682" y="937029"/>
                  </a:moveTo>
                  <a:lnTo>
                    <a:pt x="1870114" y="937029"/>
                  </a:lnTo>
                  <a:lnTo>
                    <a:pt x="1860857"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7" y="746529"/>
                  </a:moveTo>
                  <a:lnTo>
                    <a:pt x="1509775" y="746529"/>
                  </a:lnTo>
                  <a:lnTo>
                    <a:pt x="1501627" y="759229"/>
                  </a:lnTo>
                  <a:lnTo>
                    <a:pt x="1619211" y="759229"/>
                  </a:lnTo>
                  <a:lnTo>
                    <a:pt x="1618487"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2" y="683029"/>
                  </a:moveTo>
                  <a:lnTo>
                    <a:pt x="1013090" y="683029"/>
                  </a:lnTo>
                  <a:lnTo>
                    <a:pt x="1004518" y="695729"/>
                  </a:lnTo>
                  <a:lnTo>
                    <a:pt x="995135" y="708429"/>
                  </a:lnTo>
                  <a:lnTo>
                    <a:pt x="987776" y="721129"/>
                  </a:lnTo>
                  <a:lnTo>
                    <a:pt x="978856" y="733829"/>
                  </a:lnTo>
                  <a:lnTo>
                    <a:pt x="1411858" y="733829"/>
                  </a:lnTo>
                  <a:lnTo>
                    <a:pt x="1411858" y="721129"/>
                  </a:lnTo>
                  <a:lnTo>
                    <a:pt x="1388084" y="721129"/>
                  </a:lnTo>
                  <a:lnTo>
                    <a:pt x="1385938" y="708429"/>
                  </a:lnTo>
                  <a:lnTo>
                    <a:pt x="1372971" y="708429"/>
                  </a:lnTo>
                  <a:lnTo>
                    <a:pt x="1370088" y="695729"/>
                  </a:lnTo>
                  <a:lnTo>
                    <a:pt x="1335531" y="695729"/>
                  </a:lnTo>
                  <a:lnTo>
                    <a:pt x="1333372"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8"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4"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5" y="606829"/>
                  </a:lnTo>
                  <a:lnTo>
                    <a:pt x="1132497" y="594129"/>
                  </a:lnTo>
                  <a:close/>
                </a:path>
                <a:path w="2432685" h="1953259">
                  <a:moveTo>
                    <a:pt x="1115218" y="581429"/>
                  </a:moveTo>
                  <a:lnTo>
                    <a:pt x="1113774" y="581429"/>
                  </a:lnTo>
                  <a:lnTo>
                    <a:pt x="1111616"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4"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4"/>
                  </a:lnTo>
                  <a:lnTo>
                    <a:pt x="1180" y="15998"/>
                  </a:lnTo>
                  <a:lnTo>
                    <a:pt x="3463" y="6302"/>
                  </a:lnTo>
                  <a:lnTo>
                    <a:pt x="2911" y="1735"/>
                  </a:lnTo>
                  <a:lnTo>
                    <a:pt x="674" y="0"/>
                  </a:lnTo>
                  <a:close/>
                </a:path>
              </a:pathLst>
            </a:custGeom>
            <a:solidFill>
              <a:srgbClr val="B7C3EC"/>
            </a:solidFill>
          </p:spPr>
          <p:txBody>
            <a:bodyPr wrap="square" lIns="0" tIns="0" rIns="0" bIns="0" rtlCol="0"/>
            <a:lstStyle/>
            <a:p>
              <a:pPr algn="just"/>
              <a:endParaRPr/>
            </a:p>
          </p:txBody>
        </p:sp>
        <p:sp>
          <p:nvSpPr>
            <p:cNvPr id="15" name="object 13">
              <a:extLst>
                <a:ext uri="{FF2B5EF4-FFF2-40B4-BE49-F238E27FC236}">
                  <a16:creationId xmlns:a16="http://schemas.microsoft.com/office/drawing/2014/main" id="{850832D7-AF90-D4FC-887B-55BD0DD16785}"/>
                </a:ext>
              </a:extLst>
            </p:cNvPr>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49" y="1162500"/>
                  </a:lnTo>
                  <a:lnTo>
                    <a:pt x="2067039" y="1162315"/>
                  </a:lnTo>
                  <a:close/>
                </a:path>
                <a:path w="2431415" h="1213484">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w="2431415" h="1213484">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w="2431415" h="1213484">
                  <a:moveTo>
                    <a:pt x="2371820" y="1117865"/>
                  </a:moveTo>
                  <a:lnTo>
                    <a:pt x="2364219" y="1117865"/>
                  </a:lnTo>
                  <a:lnTo>
                    <a:pt x="2347124" y="1122945"/>
                  </a:lnTo>
                  <a:lnTo>
                    <a:pt x="2384380" y="1122945"/>
                  </a:lnTo>
                  <a:lnTo>
                    <a:pt x="2383840" y="1121675"/>
                  </a:lnTo>
                  <a:lnTo>
                    <a:pt x="2378074" y="1119135"/>
                  </a:lnTo>
                  <a:lnTo>
                    <a:pt x="2371820" y="1117865"/>
                  </a:lnTo>
                  <a:close/>
                </a:path>
                <a:path w="2431415" h="1213484">
                  <a:moveTo>
                    <a:pt x="2276563" y="1101355"/>
                  </a:moveTo>
                  <a:lnTo>
                    <a:pt x="2267203"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w="2431415" h="1213484">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w="2431415" h="1213484">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w="2431415" h="1213484">
                  <a:moveTo>
                    <a:pt x="2021687" y="1002295"/>
                  </a:moveTo>
                  <a:lnTo>
                    <a:pt x="2015197" y="1006105"/>
                  </a:lnTo>
                  <a:lnTo>
                    <a:pt x="2022982"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w="2431415" h="1213484">
                  <a:moveTo>
                    <a:pt x="1947525" y="989595"/>
                  </a:moveTo>
                  <a:lnTo>
                    <a:pt x="1932406" y="989595"/>
                  </a:lnTo>
                  <a:lnTo>
                    <a:pt x="1933841" y="990865"/>
                  </a:lnTo>
                  <a:lnTo>
                    <a:pt x="1934565" y="990865"/>
                  </a:lnTo>
                  <a:lnTo>
                    <a:pt x="1941766" y="994675"/>
                  </a:lnTo>
                  <a:lnTo>
                    <a:pt x="1947525" y="989595"/>
                  </a:lnTo>
                  <a:close/>
                </a:path>
                <a:path w="2431415" h="1213484">
                  <a:moveTo>
                    <a:pt x="1955369" y="985654"/>
                  </a:moveTo>
                  <a:lnTo>
                    <a:pt x="1954720" y="987055"/>
                  </a:lnTo>
                  <a:lnTo>
                    <a:pt x="1955444" y="985785"/>
                  </a:lnTo>
                  <a:lnTo>
                    <a:pt x="1955369" y="985654"/>
                  </a:lnTo>
                  <a:close/>
                </a:path>
                <a:path w="2431415" h="1213484">
                  <a:moveTo>
                    <a:pt x="1955898" y="984515"/>
                  </a:moveTo>
                  <a:lnTo>
                    <a:pt x="1954720" y="984515"/>
                  </a:lnTo>
                  <a:lnTo>
                    <a:pt x="1955369" y="985654"/>
                  </a:lnTo>
                  <a:lnTo>
                    <a:pt x="1955898" y="984515"/>
                  </a:lnTo>
                  <a:close/>
                </a:path>
                <a:path w="2431415" h="1213484">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8"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5"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79" y="895615"/>
                  </a:lnTo>
                  <a:lnTo>
                    <a:pt x="851698" y="895615"/>
                  </a:lnTo>
                  <a:lnTo>
                    <a:pt x="851698" y="898054"/>
                  </a:lnTo>
                  <a:lnTo>
                    <a:pt x="853744" y="894345"/>
                  </a:lnTo>
                  <a:close/>
                </a:path>
                <a:path w="2431415" h="1213484">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5" y="867675"/>
                  </a:lnTo>
                  <a:lnTo>
                    <a:pt x="1709927" y="870215"/>
                  </a:lnTo>
                  <a:lnTo>
                    <a:pt x="1731006" y="870215"/>
                  </a:lnTo>
                  <a:lnTo>
                    <a:pt x="1727923" y="867675"/>
                  </a:lnTo>
                  <a:lnTo>
                    <a:pt x="1724329" y="866405"/>
                  </a:lnTo>
                  <a:close/>
                </a:path>
                <a:path w="2431415" h="1213484">
                  <a:moveTo>
                    <a:pt x="943849" y="852435"/>
                  </a:moveTo>
                  <a:lnTo>
                    <a:pt x="941699" y="852435"/>
                  </a:lnTo>
                  <a:lnTo>
                    <a:pt x="940260"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w="2431415" h="1213484">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1" y="764805"/>
                  </a:moveTo>
                  <a:lnTo>
                    <a:pt x="1306741" y="764805"/>
                  </a:lnTo>
                  <a:lnTo>
                    <a:pt x="1312494" y="768615"/>
                  </a:lnTo>
                  <a:lnTo>
                    <a:pt x="1314653" y="768615"/>
                  </a:lnTo>
                  <a:lnTo>
                    <a:pt x="1315377" y="769885"/>
                  </a:lnTo>
                  <a:lnTo>
                    <a:pt x="1316812" y="769885"/>
                  </a:lnTo>
                  <a:lnTo>
                    <a:pt x="1323151"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w="2431415" h="1213484">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3538" y="72162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0" y="735595"/>
                  </a:lnTo>
                  <a:lnTo>
                    <a:pt x="1605822" y="734325"/>
                  </a:lnTo>
                  <a:close/>
                </a:path>
                <a:path w="2431415" h="1213484">
                  <a:moveTo>
                    <a:pt x="1479524" y="730515"/>
                  </a:moveTo>
                  <a:lnTo>
                    <a:pt x="1472576" y="730515"/>
                  </a:lnTo>
                  <a:lnTo>
                    <a:pt x="1456246" y="735595"/>
                  </a:lnTo>
                  <a:lnTo>
                    <a:pt x="1482652"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w="2431415" h="1213484">
                  <a:moveTo>
                    <a:pt x="1360017" y="688605"/>
                  </a:moveTo>
                  <a:lnTo>
                    <a:pt x="1354251" y="688605"/>
                  </a:lnTo>
                  <a:lnTo>
                    <a:pt x="1348485" y="692415"/>
                  </a:lnTo>
                  <a:lnTo>
                    <a:pt x="1365550" y="692415"/>
                  </a:lnTo>
                  <a:lnTo>
                    <a:pt x="1362176" y="689875"/>
                  </a:lnTo>
                  <a:lnTo>
                    <a:pt x="1360017" y="688605"/>
                  </a:lnTo>
                  <a:close/>
                </a:path>
                <a:path w="2431415" h="1213484">
                  <a:moveTo>
                    <a:pt x="1324736" y="672095"/>
                  </a:moveTo>
                  <a:lnTo>
                    <a:pt x="1323289" y="672095"/>
                  </a:lnTo>
                  <a:lnTo>
                    <a:pt x="1320418" y="674635"/>
                  </a:lnTo>
                  <a:lnTo>
                    <a:pt x="1331213" y="674635"/>
                  </a:lnTo>
                  <a:lnTo>
                    <a:pt x="1324736"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6" y="641615"/>
                  </a:lnTo>
                  <a:lnTo>
                    <a:pt x="1216016" y="641615"/>
                  </a:lnTo>
                  <a:lnTo>
                    <a:pt x="1213857" y="640345"/>
                  </a:lnTo>
                  <a:lnTo>
                    <a:pt x="1206653" y="639075"/>
                  </a:lnTo>
                  <a:close/>
                </a:path>
                <a:path w="2431415" h="1213484">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79"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w="2431415" h="1213484">
                  <a:moveTo>
                    <a:pt x="765304" y="418095"/>
                  </a:moveTo>
                  <a:lnTo>
                    <a:pt x="758819" y="419365"/>
                  </a:lnTo>
                  <a:lnTo>
                    <a:pt x="770341"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29"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60"/>
                  </a:lnTo>
                  <a:lnTo>
                    <a:pt x="357" y="16254"/>
                  </a:lnTo>
                  <a:lnTo>
                    <a:pt x="2291" y="6524"/>
                  </a:lnTo>
                  <a:lnTo>
                    <a:pt x="1796" y="1787"/>
                  </a:lnTo>
                  <a:lnTo>
                    <a:pt x="0" y="0"/>
                  </a:lnTo>
                  <a:close/>
                </a:path>
              </a:pathLst>
            </a:custGeom>
            <a:solidFill>
              <a:srgbClr val="FFFFFF"/>
            </a:solidFill>
          </p:spPr>
          <p:txBody>
            <a:bodyPr wrap="square" lIns="0" tIns="0" rIns="0" bIns="0" rtlCol="0"/>
            <a:lstStyle/>
            <a:p>
              <a:pPr algn="just"/>
              <a:endParaRPr/>
            </a:p>
          </p:txBody>
        </p:sp>
      </p:grpSp>
      <p:grpSp>
        <p:nvGrpSpPr>
          <p:cNvPr id="16" name="object 14">
            <a:extLst>
              <a:ext uri="{FF2B5EF4-FFF2-40B4-BE49-F238E27FC236}">
                <a16:creationId xmlns:a16="http://schemas.microsoft.com/office/drawing/2014/main" id="{E2E03A80-28E2-7132-5C9C-77E8EA199AD4}"/>
              </a:ext>
            </a:extLst>
          </p:cNvPr>
          <p:cNvGrpSpPr/>
          <p:nvPr/>
        </p:nvGrpSpPr>
        <p:grpSpPr>
          <a:xfrm>
            <a:off x="15729914" y="86867"/>
            <a:ext cx="2559050" cy="1744519"/>
            <a:chOff x="15729914" y="-359"/>
            <a:chExt cx="2559050" cy="1918970"/>
          </a:xfrm>
        </p:grpSpPr>
        <p:sp>
          <p:nvSpPr>
            <p:cNvPr id="17" name="object 15">
              <a:extLst>
                <a:ext uri="{FF2B5EF4-FFF2-40B4-BE49-F238E27FC236}">
                  <a16:creationId xmlns:a16="http://schemas.microsoft.com/office/drawing/2014/main" id="{49D4762A-2803-F006-B646-08247F748413}"/>
                </a:ext>
              </a:extLst>
            </p:cNvPr>
            <p:cNvSpPr/>
            <p:nvPr/>
          </p:nvSpPr>
          <p:spPr>
            <a:xfrm>
              <a:off x="15729914" y="0"/>
              <a:ext cx="2558415" cy="1918335"/>
            </a:xfrm>
            <a:custGeom>
              <a:avLst/>
              <a:gdLst/>
              <a:ahLst/>
              <a:cxnLst/>
              <a:rect l="l" t="t" r="r" b="b"/>
              <a:pathLst>
                <a:path w="2558415" h="1918335">
                  <a:moveTo>
                    <a:pt x="2558097"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97" y="1918001"/>
                  </a:lnTo>
                  <a:lnTo>
                    <a:pt x="2558097" y="1463016"/>
                  </a:lnTo>
                  <a:close/>
                </a:path>
                <a:path w="2558415" h="1918335">
                  <a:moveTo>
                    <a:pt x="2558097"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97" y="1463016"/>
                  </a:lnTo>
                  <a:lnTo>
                    <a:pt x="2558097" y="1289553"/>
                  </a:lnTo>
                  <a:close/>
                </a:path>
                <a:path w="2558415" h="1918335">
                  <a:moveTo>
                    <a:pt x="2558097" y="1250556"/>
                  </a:moveTo>
                  <a:lnTo>
                    <a:pt x="2018842" y="1250556"/>
                  </a:lnTo>
                  <a:lnTo>
                    <a:pt x="2028409" y="1250873"/>
                  </a:lnTo>
                  <a:lnTo>
                    <a:pt x="2038321" y="1253618"/>
                  </a:lnTo>
                  <a:lnTo>
                    <a:pt x="2070736" y="1284086"/>
                  </a:lnTo>
                  <a:lnTo>
                    <a:pt x="2070658" y="1291602"/>
                  </a:lnTo>
                  <a:lnTo>
                    <a:pt x="2085366" y="1289553"/>
                  </a:lnTo>
                  <a:lnTo>
                    <a:pt x="2558097" y="1289553"/>
                  </a:lnTo>
                  <a:lnTo>
                    <a:pt x="2558097" y="1250556"/>
                  </a:lnTo>
                  <a:close/>
                </a:path>
                <a:path w="2558415" h="1918335">
                  <a:moveTo>
                    <a:pt x="2558097" y="1223200"/>
                  </a:moveTo>
                  <a:lnTo>
                    <a:pt x="1903653" y="1223200"/>
                  </a:lnTo>
                  <a:lnTo>
                    <a:pt x="1902695" y="1230005"/>
                  </a:lnTo>
                  <a:lnTo>
                    <a:pt x="1934387" y="1260995"/>
                  </a:lnTo>
                  <a:lnTo>
                    <a:pt x="1953310" y="1264958"/>
                  </a:lnTo>
                  <a:lnTo>
                    <a:pt x="1970390" y="1262504"/>
                  </a:lnTo>
                  <a:lnTo>
                    <a:pt x="2001691" y="1253010"/>
                  </a:lnTo>
                  <a:lnTo>
                    <a:pt x="2018842" y="1250556"/>
                  </a:lnTo>
                  <a:lnTo>
                    <a:pt x="2558097" y="1250556"/>
                  </a:lnTo>
                  <a:lnTo>
                    <a:pt x="2558097" y="1223200"/>
                  </a:lnTo>
                  <a:close/>
                </a:path>
                <a:path w="2558415" h="1918335">
                  <a:moveTo>
                    <a:pt x="2558097"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97" y="1223200"/>
                  </a:lnTo>
                  <a:lnTo>
                    <a:pt x="2558097" y="586257"/>
                  </a:lnTo>
                  <a:close/>
                </a:path>
                <a:path w="2558415" h="1918335">
                  <a:moveTo>
                    <a:pt x="2558097" y="534874"/>
                  </a:moveTo>
                  <a:lnTo>
                    <a:pt x="979812" y="534874"/>
                  </a:lnTo>
                  <a:lnTo>
                    <a:pt x="1024127" y="537637"/>
                  </a:lnTo>
                  <a:lnTo>
                    <a:pt x="1078121" y="546681"/>
                  </a:lnTo>
                  <a:lnTo>
                    <a:pt x="1133789" y="559744"/>
                  </a:lnTo>
                  <a:lnTo>
                    <a:pt x="1183120" y="574566"/>
                  </a:lnTo>
                  <a:lnTo>
                    <a:pt x="1218107" y="588886"/>
                  </a:lnTo>
                  <a:lnTo>
                    <a:pt x="1221195" y="586257"/>
                  </a:lnTo>
                  <a:lnTo>
                    <a:pt x="2558097" y="586257"/>
                  </a:lnTo>
                  <a:lnTo>
                    <a:pt x="2558097" y="534874"/>
                  </a:lnTo>
                  <a:close/>
                </a:path>
                <a:path w="2558415" h="1918335">
                  <a:moveTo>
                    <a:pt x="2558097"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97" y="534874"/>
                  </a:lnTo>
                  <a:lnTo>
                    <a:pt x="2558097" y="81292"/>
                  </a:lnTo>
                  <a:close/>
                </a:path>
                <a:path w="2558415" h="1918335">
                  <a:moveTo>
                    <a:pt x="2558097" y="0"/>
                  </a:moveTo>
                  <a:lnTo>
                    <a:pt x="0" y="0"/>
                  </a:lnTo>
                  <a:lnTo>
                    <a:pt x="4845" y="17492"/>
                  </a:lnTo>
                  <a:lnTo>
                    <a:pt x="23672" y="56819"/>
                  </a:lnTo>
                  <a:lnTo>
                    <a:pt x="59280" y="88956"/>
                  </a:lnTo>
                  <a:lnTo>
                    <a:pt x="105714" y="105054"/>
                  </a:lnTo>
                  <a:lnTo>
                    <a:pt x="129320" y="92640"/>
                  </a:lnTo>
                  <a:lnTo>
                    <a:pt x="141594" y="86630"/>
                  </a:lnTo>
                  <a:lnTo>
                    <a:pt x="153974" y="81292"/>
                  </a:lnTo>
                  <a:lnTo>
                    <a:pt x="2558097" y="81292"/>
                  </a:lnTo>
                  <a:lnTo>
                    <a:pt x="2558097" y="0"/>
                  </a:lnTo>
                  <a:close/>
                </a:path>
              </a:pathLst>
            </a:custGeom>
            <a:solidFill>
              <a:srgbClr val="FCFDFC"/>
            </a:solidFill>
          </p:spPr>
          <p:txBody>
            <a:bodyPr wrap="square" lIns="0" tIns="0" rIns="0" bIns="0" rtlCol="0"/>
            <a:lstStyle/>
            <a:p>
              <a:pPr algn="just"/>
              <a:endParaRPr/>
            </a:p>
          </p:txBody>
        </p:sp>
        <p:sp>
          <p:nvSpPr>
            <p:cNvPr id="18" name="object 16">
              <a:extLst>
                <a:ext uri="{FF2B5EF4-FFF2-40B4-BE49-F238E27FC236}">
                  <a16:creationId xmlns:a16="http://schemas.microsoft.com/office/drawing/2014/main" id="{F8735743-6634-2F79-2F20-7D2320A138E4}"/>
                </a:ext>
              </a:extLst>
            </p:cNvPr>
            <p:cNvSpPr/>
            <p:nvPr/>
          </p:nvSpPr>
          <p:spPr>
            <a:xfrm>
              <a:off x="15770863" y="0"/>
              <a:ext cx="2517775" cy="1633220"/>
            </a:xfrm>
            <a:custGeom>
              <a:avLst/>
              <a:gdLst/>
              <a:ahLst/>
              <a:cxnLst/>
              <a:rect l="l" t="t" r="r" b="b"/>
              <a:pathLst>
                <a:path w="2517775" h="1633220">
                  <a:moveTo>
                    <a:pt x="2442967" y="1408963"/>
                  </a:moveTo>
                  <a:lnTo>
                    <a:pt x="2454451" y="1440859"/>
                  </a:lnTo>
                  <a:lnTo>
                    <a:pt x="2467767" y="1480237"/>
                  </a:lnTo>
                  <a:lnTo>
                    <a:pt x="2482728" y="1525938"/>
                  </a:lnTo>
                  <a:lnTo>
                    <a:pt x="2517147" y="1632658"/>
                  </a:lnTo>
                  <a:lnTo>
                    <a:pt x="2517147" y="1468361"/>
                  </a:lnTo>
                  <a:lnTo>
                    <a:pt x="2442967" y="1408963"/>
                  </a:lnTo>
                  <a:close/>
                </a:path>
                <a:path w="2517775" h="1633220">
                  <a:moveTo>
                    <a:pt x="2517147" y="1369364"/>
                  </a:moveTo>
                  <a:lnTo>
                    <a:pt x="2423536" y="1369364"/>
                  </a:lnTo>
                  <a:lnTo>
                    <a:pt x="2424933" y="1370799"/>
                  </a:lnTo>
                  <a:lnTo>
                    <a:pt x="2426457" y="1371523"/>
                  </a:lnTo>
                  <a:lnTo>
                    <a:pt x="2430013" y="1376553"/>
                  </a:lnTo>
                  <a:lnTo>
                    <a:pt x="2432172" y="1380883"/>
                  </a:lnTo>
                  <a:lnTo>
                    <a:pt x="2517147" y="1448915"/>
                  </a:lnTo>
                  <a:lnTo>
                    <a:pt x="2517147" y="1369364"/>
                  </a:lnTo>
                  <a:close/>
                </a:path>
                <a:path w="2517775" h="1633220">
                  <a:moveTo>
                    <a:pt x="1239350" y="0"/>
                  </a:moveTo>
                  <a:lnTo>
                    <a:pt x="707056" y="0"/>
                  </a:lnTo>
                  <a:lnTo>
                    <a:pt x="2417059" y="1368640"/>
                  </a:lnTo>
                  <a:lnTo>
                    <a:pt x="2418456" y="1370076"/>
                  </a:lnTo>
                  <a:lnTo>
                    <a:pt x="2421377" y="1369364"/>
                  </a:lnTo>
                  <a:lnTo>
                    <a:pt x="2517147" y="1369364"/>
                  </a:lnTo>
                  <a:lnTo>
                    <a:pt x="2517147" y="1023035"/>
                  </a:lnTo>
                  <a:lnTo>
                    <a:pt x="1239350" y="0"/>
                  </a:lnTo>
                  <a:close/>
                </a:path>
                <a:path w="2517775" h="163322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w="2517775" h="163322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w="2517775" h="163322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w="2517775" h="163322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w="2517775" h="163322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w="2517775" h="1633220">
                  <a:moveTo>
                    <a:pt x="1797015" y="0"/>
                  </a:moveTo>
                  <a:lnTo>
                    <a:pt x="1264669" y="0"/>
                  </a:lnTo>
                  <a:lnTo>
                    <a:pt x="2517147" y="1002767"/>
                  </a:lnTo>
                  <a:lnTo>
                    <a:pt x="2517147" y="576476"/>
                  </a:lnTo>
                  <a:lnTo>
                    <a:pt x="1797015" y="0"/>
                  </a:lnTo>
                  <a:close/>
                </a:path>
                <a:path w="2517775" h="163322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w="2517775" h="163322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w="2517775" h="1633220">
                  <a:moveTo>
                    <a:pt x="2354816" y="0"/>
                  </a:moveTo>
                  <a:lnTo>
                    <a:pt x="1822028" y="0"/>
                  </a:lnTo>
                  <a:lnTo>
                    <a:pt x="2517147" y="556530"/>
                  </a:lnTo>
                  <a:lnTo>
                    <a:pt x="2517147" y="129966"/>
                  </a:lnTo>
                  <a:lnTo>
                    <a:pt x="2354816" y="0"/>
                  </a:lnTo>
                  <a:close/>
                </a:path>
                <a:path w="2517775" h="163322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w="2517775" h="163322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w="2517775" h="1633220">
                  <a:moveTo>
                    <a:pt x="2517147" y="0"/>
                  </a:moveTo>
                  <a:lnTo>
                    <a:pt x="2380141" y="0"/>
                  </a:lnTo>
                  <a:lnTo>
                    <a:pt x="2517147" y="109690"/>
                  </a:lnTo>
                  <a:lnTo>
                    <a:pt x="2517147" y="0"/>
                  </a:lnTo>
                  <a:close/>
                </a:path>
                <a:path w="2517775" h="1633220">
                  <a:moveTo>
                    <a:pt x="180732" y="44577"/>
                  </a:moveTo>
                  <a:lnTo>
                    <a:pt x="141854" y="44577"/>
                  </a:lnTo>
                  <a:lnTo>
                    <a:pt x="146027" y="52162"/>
                  </a:lnTo>
                  <a:lnTo>
                    <a:pt x="177755" y="79677"/>
                  </a:lnTo>
                  <a:lnTo>
                    <a:pt x="218411" y="91649"/>
                  </a:lnTo>
                  <a:lnTo>
                    <a:pt x="242692" y="94259"/>
                  </a:lnTo>
                  <a:lnTo>
                    <a:pt x="180732" y="44577"/>
                  </a:lnTo>
                  <a:close/>
                </a:path>
                <a:path w="2517775" h="1633220">
                  <a:moveTo>
                    <a:pt x="683093" y="0"/>
                  </a:moveTo>
                  <a:lnTo>
                    <a:pt x="149845" y="0"/>
                  </a:lnTo>
                  <a:lnTo>
                    <a:pt x="265679" y="92824"/>
                  </a:lnTo>
                  <a:lnTo>
                    <a:pt x="319726" y="90827"/>
                  </a:lnTo>
                  <a:lnTo>
                    <a:pt x="376065" y="86380"/>
                  </a:lnTo>
                  <a:lnTo>
                    <a:pt x="431441" y="83074"/>
                  </a:lnTo>
                  <a:lnTo>
                    <a:pt x="786868" y="83074"/>
                  </a:lnTo>
                  <a:lnTo>
                    <a:pt x="683093" y="0"/>
                  </a:lnTo>
                  <a:close/>
                </a:path>
                <a:path w="2517775" h="163322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p:spPr>
          <p:txBody>
            <a:bodyPr wrap="square" lIns="0" tIns="0" rIns="0" bIns="0" rtlCol="0"/>
            <a:lstStyle/>
            <a:p>
              <a:pPr algn="just"/>
              <a:endParaRPr/>
            </a:p>
          </p:txBody>
        </p:sp>
        <p:pic>
          <p:nvPicPr>
            <p:cNvPr id="19" name="object 17">
              <a:extLst>
                <a:ext uri="{FF2B5EF4-FFF2-40B4-BE49-F238E27FC236}">
                  <a16:creationId xmlns:a16="http://schemas.microsoft.com/office/drawing/2014/main" id="{0FC1F0DF-543A-D27E-65C0-C4B75829F0E1}"/>
                </a:ext>
              </a:extLst>
            </p:cNvPr>
            <p:cNvPicPr/>
            <p:nvPr/>
          </p:nvPicPr>
          <p:blipFill>
            <a:blip r:embed="rId5" cstate="print"/>
            <a:stretch>
              <a:fillRect/>
            </a:stretch>
          </p:blipFill>
          <p:spPr>
            <a:xfrm>
              <a:off x="18124784" y="-359"/>
              <a:ext cx="163587" cy="131106"/>
            </a:xfrm>
            <a:prstGeom prst="rect">
              <a:avLst/>
            </a:prstGeom>
          </p:spPr>
        </p:pic>
        <p:sp>
          <p:nvSpPr>
            <p:cNvPr id="20" name="object 18">
              <a:extLst>
                <a:ext uri="{FF2B5EF4-FFF2-40B4-BE49-F238E27FC236}">
                  <a16:creationId xmlns:a16="http://schemas.microsoft.com/office/drawing/2014/main" id="{7DA28B3E-4B05-2363-0966-FE1B1CD49D98}"/>
                </a:ext>
              </a:extLst>
            </p:cNvPr>
            <p:cNvSpPr/>
            <p:nvPr/>
          </p:nvSpPr>
          <p:spPr>
            <a:xfrm>
              <a:off x="17569458" y="0"/>
              <a:ext cx="718820" cy="575310"/>
            </a:xfrm>
            <a:custGeom>
              <a:avLst/>
              <a:gdLst/>
              <a:ahLst/>
              <a:cxnLst/>
              <a:rect l="l" t="t" r="r" b="b"/>
              <a:pathLst>
                <a:path w="718819" h="575310">
                  <a:moveTo>
                    <a:pt x="26139" y="0"/>
                  </a:moveTo>
                  <a:lnTo>
                    <a:pt x="0" y="0"/>
                  </a:lnTo>
                  <a:lnTo>
                    <a:pt x="718552" y="575267"/>
                  </a:lnTo>
                  <a:lnTo>
                    <a:pt x="718552" y="554327"/>
                  </a:lnTo>
                  <a:lnTo>
                    <a:pt x="26139" y="0"/>
                  </a:lnTo>
                  <a:close/>
                </a:path>
              </a:pathLst>
            </a:custGeom>
            <a:solidFill>
              <a:srgbClr val="4C2A13">
                <a:alpha val="38819"/>
              </a:srgbClr>
            </a:solidFill>
          </p:spPr>
          <p:txBody>
            <a:bodyPr wrap="square" lIns="0" tIns="0" rIns="0" bIns="0" rtlCol="0"/>
            <a:lstStyle/>
            <a:p>
              <a:pPr algn="just"/>
              <a:endParaRPr/>
            </a:p>
          </p:txBody>
        </p:sp>
        <p:sp>
          <p:nvSpPr>
            <p:cNvPr id="21" name="object 19">
              <a:extLst>
                <a:ext uri="{FF2B5EF4-FFF2-40B4-BE49-F238E27FC236}">
                  <a16:creationId xmlns:a16="http://schemas.microsoft.com/office/drawing/2014/main" id="{F165FBC6-3254-E840-94C4-3DD0ED6BFCF7}"/>
                </a:ext>
              </a:extLst>
            </p:cNvPr>
            <p:cNvSpPr/>
            <p:nvPr/>
          </p:nvSpPr>
          <p:spPr>
            <a:xfrm>
              <a:off x="17569457"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pPr algn="just"/>
              <a:endParaRPr/>
            </a:p>
          </p:txBody>
        </p:sp>
        <p:sp>
          <p:nvSpPr>
            <p:cNvPr id="22" name="object 20">
              <a:extLst>
                <a:ext uri="{FF2B5EF4-FFF2-40B4-BE49-F238E27FC236}">
                  <a16:creationId xmlns:a16="http://schemas.microsoft.com/office/drawing/2014/main" id="{7C72CE27-4CE5-1CB3-51EC-D5DFA9344036}"/>
                </a:ext>
              </a:extLst>
            </p:cNvPr>
            <p:cNvSpPr/>
            <p:nvPr/>
          </p:nvSpPr>
          <p:spPr>
            <a:xfrm>
              <a:off x="17011240" y="0"/>
              <a:ext cx="1276985" cy="1022350"/>
            </a:xfrm>
            <a:custGeom>
              <a:avLst/>
              <a:gdLst/>
              <a:ahLst/>
              <a:cxnLst/>
              <a:rect l="l" t="t" r="r" b="b"/>
              <a:pathLst>
                <a:path w="1276984" h="1022350">
                  <a:moveTo>
                    <a:pt x="26975" y="0"/>
                  </a:moveTo>
                  <a:lnTo>
                    <a:pt x="0" y="0"/>
                  </a:lnTo>
                  <a:lnTo>
                    <a:pt x="1276771" y="1022148"/>
                  </a:lnTo>
                  <a:lnTo>
                    <a:pt x="1276771" y="1000552"/>
                  </a:lnTo>
                  <a:lnTo>
                    <a:pt x="26975" y="0"/>
                  </a:lnTo>
                  <a:close/>
                </a:path>
              </a:pathLst>
            </a:custGeom>
            <a:solidFill>
              <a:srgbClr val="4C2A13">
                <a:alpha val="38819"/>
              </a:srgbClr>
            </a:solidFill>
          </p:spPr>
          <p:txBody>
            <a:bodyPr wrap="square" lIns="0" tIns="0" rIns="0" bIns="0" rtlCol="0"/>
            <a:lstStyle/>
            <a:p>
              <a:pPr algn="just"/>
              <a:endParaRPr/>
            </a:p>
          </p:txBody>
        </p:sp>
        <p:sp>
          <p:nvSpPr>
            <p:cNvPr id="23" name="object 21">
              <a:extLst>
                <a:ext uri="{FF2B5EF4-FFF2-40B4-BE49-F238E27FC236}">
                  <a16:creationId xmlns:a16="http://schemas.microsoft.com/office/drawing/2014/main" id="{F9C9990C-D839-9FB5-68ED-BE3C1749307F}"/>
                </a:ext>
              </a:extLst>
            </p:cNvPr>
            <p:cNvSpPr/>
            <p:nvPr/>
          </p:nvSpPr>
          <p:spPr>
            <a:xfrm>
              <a:off x="17011277" y="0"/>
              <a:ext cx="1276985" cy="1022350"/>
            </a:xfrm>
            <a:custGeom>
              <a:avLst/>
              <a:gdLst/>
              <a:ahLst/>
              <a:cxnLst/>
              <a:rect l="l" t="t" r="r" b="b"/>
              <a:pathLst>
                <a:path w="1276984" h="1022350">
                  <a:moveTo>
                    <a:pt x="0" y="0"/>
                  </a:moveTo>
                  <a:lnTo>
                    <a:pt x="1276734" y="1022107"/>
                  </a:lnTo>
                </a:path>
                <a:path w="1276984" h="1022350">
                  <a:moveTo>
                    <a:pt x="1276734" y="1000506"/>
                  </a:moveTo>
                  <a:lnTo>
                    <a:pt x="26986" y="0"/>
                  </a:lnTo>
                </a:path>
              </a:pathLst>
            </a:custGeom>
            <a:ln w="3175">
              <a:solidFill>
                <a:srgbClr val="FFFFFF"/>
              </a:solidFill>
            </a:ln>
          </p:spPr>
          <p:txBody>
            <a:bodyPr wrap="square" lIns="0" tIns="0" rIns="0" bIns="0" rtlCol="0"/>
            <a:lstStyle/>
            <a:p>
              <a:pPr algn="just"/>
              <a:endParaRPr/>
            </a:p>
          </p:txBody>
        </p:sp>
        <p:pic>
          <p:nvPicPr>
            <p:cNvPr id="24" name="object 22">
              <a:extLst>
                <a:ext uri="{FF2B5EF4-FFF2-40B4-BE49-F238E27FC236}">
                  <a16:creationId xmlns:a16="http://schemas.microsoft.com/office/drawing/2014/main" id="{7466D9DB-2CFD-CD03-F94F-9D3D8EC19994}"/>
                </a:ext>
              </a:extLst>
            </p:cNvPr>
            <p:cNvPicPr/>
            <p:nvPr/>
          </p:nvPicPr>
          <p:blipFill>
            <a:blip r:embed="rId6" cstate="print"/>
            <a:stretch>
              <a:fillRect/>
            </a:stretch>
          </p:blipFill>
          <p:spPr>
            <a:xfrm>
              <a:off x="18201969" y="1378351"/>
              <a:ext cx="86402" cy="88433"/>
            </a:xfrm>
            <a:prstGeom prst="rect">
              <a:avLst/>
            </a:prstGeom>
          </p:spPr>
        </p:pic>
        <p:sp>
          <p:nvSpPr>
            <p:cNvPr id="25" name="object 23">
              <a:extLst>
                <a:ext uri="{FF2B5EF4-FFF2-40B4-BE49-F238E27FC236}">
                  <a16:creationId xmlns:a16="http://schemas.microsoft.com/office/drawing/2014/main" id="{5E76AA95-5B79-5582-F956-C2E2279CD201}"/>
                </a:ext>
              </a:extLst>
            </p:cNvPr>
            <p:cNvSpPr/>
            <p:nvPr/>
          </p:nvSpPr>
          <p:spPr>
            <a:xfrm>
              <a:off x="16454772" y="0"/>
              <a:ext cx="1735455" cy="1373505"/>
            </a:xfrm>
            <a:custGeom>
              <a:avLst/>
              <a:gdLst/>
              <a:ahLst/>
              <a:cxnLst/>
              <a:rect l="l" t="t" r="r" b="b"/>
              <a:pathLst>
                <a:path w="1735455" h="137350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819"/>
              </a:srgbClr>
            </a:solidFill>
          </p:spPr>
          <p:txBody>
            <a:bodyPr wrap="square" lIns="0" tIns="0" rIns="0" bIns="0" rtlCol="0"/>
            <a:lstStyle/>
            <a:p>
              <a:pPr algn="just"/>
              <a:endParaRPr/>
            </a:p>
          </p:txBody>
        </p:sp>
        <p:sp>
          <p:nvSpPr>
            <p:cNvPr id="26" name="object 24">
              <a:extLst>
                <a:ext uri="{FF2B5EF4-FFF2-40B4-BE49-F238E27FC236}">
                  <a16:creationId xmlns:a16="http://schemas.microsoft.com/office/drawing/2014/main" id="{5E29B1CC-F856-3AC1-F31C-D8388617F203}"/>
                </a:ext>
              </a:extLst>
            </p:cNvPr>
            <p:cNvSpPr/>
            <p:nvPr/>
          </p:nvSpPr>
          <p:spPr>
            <a:xfrm>
              <a:off x="16454800" y="0"/>
              <a:ext cx="1735455" cy="1373505"/>
            </a:xfrm>
            <a:custGeom>
              <a:avLst/>
              <a:gdLst/>
              <a:ahLst/>
              <a:cxnLst/>
              <a:rect l="l" t="t" r="r" b="b"/>
              <a:pathLst>
                <a:path w="1735455" h="137350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ln w="3175">
              <a:solidFill>
                <a:srgbClr val="FFFFFF"/>
              </a:solidFill>
            </a:ln>
          </p:spPr>
          <p:txBody>
            <a:bodyPr wrap="square" lIns="0" tIns="0" rIns="0" bIns="0" rtlCol="0"/>
            <a:lstStyle/>
            <a:p>
              <a:pPr algn="just"/>
              <a:endParaRPr/>
            </a:p>
          </p:txBody>
        </p:sp>
        <p:pic>
          <p:nvPicPr>
            <p:cNvPr id="27" name="object 25">
              <a:extLst>
                <a:ext uri="{FF2B5EF4-FFF2-40B4-BE49-F238E27FC236}">
                  <a16:creationId xmlns:a16="http://schemas.microsoft.com/office/drawing/2014/main" id="{119E60AA-2022-0A6C-C1C8-E5592E7F921A}"/>
                </a:ext>
              </a:extLst>
            </p:cNvPr>
            <p:cNvPicPr/>
            <p:nvPr/>
          </p:nvPicPr>
          <p:blipFill>
            <a:blip r:embed="rId7" cstate="print"/>
            <a:stretch>
              <a:fillRect/>
            </a:stretch>
          </p:blipFill>
          <p:spPr>
            <a:xfrm>
              <a:off x="15898833" y="0"/>
              <a:ext cx="141264" cy="97142"/>
            </a:xfrm>
            <a:prstGeom prst="rect">
              <a:avLst/>
            </a:prstGeom>
          </p:spPr>
        </p:pic>
      </p:grpSp>
      <p:grpSp>
        <p:nvGrpSpPr>
          <p:cNvPr id="28" name="object 26">
            <a:extLst>
              <a:ext uri="{FF2B5EF4-FFF2-40B4-BE49-F238E27FC236}">
                <a16:creationId xmlns:a16="http://schemas.microsoft.com/office/drawing/2014/main" id="{18E4238E-91C1-54F2-EF46-024680EFC329}"/>
              </a:ext>
            </a:extLst>
          </p:cNvPr>
          <p:cNvGrpSpPr/>
          <p:nvPr/>
        </p:nvGrpSpPr>
        <p:grpSpPr>
          <a:xfrm>
            <a:off x="0" y="9440642"/>
            <a:ext cx="3649979" cy="806450"/>
            <a:chOff x="0" y="9400320"/>
            <a:chExt cx="3649979" cy="887094"/>
          </a:xfrm>
        </p:grpSpPr>
        <p:sp>
          <p:nvSpPr>
            <p:cNvPr id="29" name="object 27">
              <a:extLst>
                <a:ext uri="{FF2B5EF4-FFF2-40B4-BE49-F238E27FC236}">
                  <a16:creationId xmlns:a16="http://schemas.microsoft.com/office/drawing/2014/main" id="{3E768A0E-D2E9-0F91-8A5D-2A6FC6006448}"/>
                </a:ext>
              </a:extLst>
            </p:cNvPr>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49"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pPr algn="just"/>
              <a:endParaRPr/>
            </a:p>
          </p:txBody>
        </p:sp>
        <p:sp>
          <p:nvSpPr>
            <p:cNvPr id="30" name="object 28">
              <a:extLst>
                <a:ext uri="{FF2B5EF4-FFF2-40B4-BE49-F238E27FC236}">
                  <a16:creationId xmlns:a16="http://schemas.microsoft.com/office/drawing/2014/main" id="{E8145D5D-0AB6-01FA-BB21-3B4C26A1CB6D}"/>
                </a:ext>
              </a:extLst>
            </p:cNvPr>
            <p:cNvSpPr/>
            <p:nvPr/>
          </p:nvSpPr>
          <p:spPr>
            <a:xfrm>
              <a:off x="0" y="9401039"/>
              <a:ext cx="3648710" cy="886460"/>
            </a:xfrm>
            <a:custGeom>
              <a:avLst/>
              <a:gdLst/>
              <a:ahLst/>
              <a:cxnLst/>
              <a:rect l="l" t="t" r="r" b="b"/>
              <a:pathLst>
                <a:path w="3648710" h="886459">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w="3648710" h="886459">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w="3648710" h="886459">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w="3648710" h="886459">
                  <a:moveTo>
                    <a:pt x="2828172" y="225252"/>
                  </a:moveTo>
                  <a:lnTo>
                    <a:pt x="2827350" y="226075"/>
                  </a:lnTo>
                  <a:lnTo>
                    <a:pt x="2824467" y="230390"/>
                  </a:lnTo>
                  <a:lnTo>
                    <a:pt x="2824957" y="230390"/>
                  </a:lnTo>
                  <a:lnTo>
                    <a:pt x="2828172" y="225252"/>
                  </a:lnTo>
                  <a:close/>
                </a:path>
                <a:path w="3648710" h="886459">
                  <a:moveTo>
                    <a:pt x="2830945" y="220690"/>
                  </a:moveTo>
                  <a:lnTo>
                    <a:pt x="2829948" y="222415"/>
                  </a:lnTo>
                  <a:lnTo>
                    <a:pt x="2828172" y="225252"/>
                  </a:lnTo>
                  <a:lnTo>
                    <a:pt x="2830232" y="223192"/>
                  </a:lnTo>
                  <a:lnTo>
                    <a:pt x="2830945" y="220690"/>
                  </a:lnTo>
                  <a:close/>
                </a:path>
                <a:path w="3648710" h="886459">
                  <a:moveTo>
                    <a:pt x="2832408" y="218151"/>
                  </a:moveTo>
                  <a:lnTo>
                    <a:pt x="2831668" y="218151"/>
                  </a:lnTo>
                  <a:lnTo>
                    <a:pt x="2830945" y="220690"/>
                  </a:lnTo>
                  <a:lnTo>
                    <a:pt x="2832408" y="218151"/>
                  </a:lnTo>
                  <a:close/>
                </a:path>
                <a:path w="3648710" h="886459">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29"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w="3648710" h="886459">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w="3648710" h="886459">
                  <a:moveTo>
                    <a:pt x="0" y="533464"/>
                  </a:moveTo>
                  <a:lnTo>
                    <a:pt x="0" y="824197"/>
                  </a:lnTo>
                  <a:lnTo>
                    <a:pt x="1610053" y="827245"/>
                  </a:lnTo>
                  <a:lnTo>
                    <a:pt x="3648125" y="822935"/>
                  </a:lnTo>
                  <a:lnTo>
                    <a:pt x="3648125" y="535659"/>
                  </a:lnTo>
                  <a:lnTo>
                    <a:pt x="1661073" y="535659"/>
                  </a:lnTo>
                  <a:lnTo>
                    <a:pt x="0" y="533464"/>
                  </a:lnTo>
                  <a:close/>
                </a:path>
                <a:path w="3648710" h="886459">
                  <a:moveTo>
                    <a:pt x="3648125" y="532785"/>
                  </a:moveTo>
                  <a:lnTo>
                    <a:pt x="1661073" y="535659"/>
                  </a:lnTo>
                  <a:lnTo>
                    <a:pt x="3648125" y="535659"/>
                  </a:lnTo>
                  <a:lnTo>
                    <a:pt x="3648125" y="532785"/>
                  </a:lnTo>
                  <a:close/>
                </a:path>
                <a:path w="3648710" h="886459">
                  <a:moveTo>
                    <a:pt x="0" y="837294"/>
                  </a:moveTo>
                  <a:lnTo>
                    <a:pt x="0" y="885958"/>
                  </a:lnTo>
                  <a:lnTo>
                    <a:pt x="3648125" y="885958"/>
                  </a:lnTo>
                  <a:lnTo>
                    <a:pt x="3648125" y="839492"/>
                  </a:lnTo>
                  <a:lnTo>
                    <a:pt x="1661073" y="839492"/>
                  </a:lnTo>
                  <a:lnTo>
                    <a:pt x="0" y="837294"/>
                  </a:lnTo>
                  <a:close/>
                </a:path>
                <a:path w="3648710" h="886459">
                  <a:moveTo>
                    <a:pt x="3648125" y="836612"/>
                  </a:moveTo>
                  <a:lnTo>
                    <a:pt x="1661073" y="839492"/>
                  </a:lnTo>
                  <a:lnTo>
                    <a:pt x="3648125" y="839492"/>
                  </a:lnTo>
                  <a:lnTo>
                    <a:pt x="3648125" y="836612"/>
                  </a:lnTo>
                  <a:close/>
                </a:path>
              </a:pathLst>
            </a:custGeom>
            <a:solidFill>
              <a:srgbClr val="F2E7DB"/>
            </a:solidFill>
          </p:spPr>
          <p:txBody>
            <a:bodyPr wrap="square" lIns="0" tIns="0" rIns="0" bIns="0" rtlCol="0"/>
            <a:lstStyle/>
            <a:p>
              <a:pPr algn="just"/>
              <a:endParaRPr/>
            </a:p>
          </p:txBody>
        </p:sp>
        <p:sp>
          <p:nvSpPr>
            <p:cNvPr id="31" name="object 29">
              <a:extLst>
                <a:ext uri="{FF2B5EF4-FFF2-40B4-BE49-F238E27FC236}">
                  <a16:creationId xmlns:a16="http://schemas.microsoft.com/office/drawing/2014/main" id="{331EFA6B-0E24-2275-546C-F6EEE8A8951D}"/>
                </a:ext>
              </a:extLst>
            </p:cNvPr>
            <p:cNvSpPr/>
            <p:nvPr/>
          </p:nvSpPr>
          <p:spPr>
            <a:xfrm>
              <a:off x="0" y="9615945"/>
              <a:ext cx="1279525" cy="16510"/>
            </a:xfrm>
            <a:custGeom>
              <a:avLst/>
              <a:gdLst/>
              <a:ahLst/>
              <a:cxnLst/>
              <a:rect l="l" t="t" r="r" b="b"/>
              <a:pathLst>
                <a:path w="1279525" h="16509">
                  <a:moveTo>
                    <a:pt x="1279372" y="13970"/>
                  </a:moveTo>
                  <a:lnTo>
                    <a:pt x="1272895" y="13970"/>
                  </a:lnTo>
                  <a:lnTo>
                    <a:pt x="1272895" y="12700"/>
                  </a:ln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72" y="16510"/>
                  </a:lnTo>
                  <a:lnTo>
                    <a:pt x="1279372" y="13970"/>
                  </a:lnTo>
                  <a:close/>
                </a:path>
              </a:pathLst>
            </a:custGeom>
            <a:solidFill>
              <a:srgbClr val="E0CEBD"/>
            </a:solidFill>
          </p:spPr>
          <p:txBody>
            <a:bodyPr wrap="square" lIns="0" tIns="0" rIns="0" bIns="0" rtlCol="0"/>
            <a:lstStyle/>
            <a:p>
              <a:pPr algn="just"/>
              <a:endParaRPr/>
            </a:p>
          </p:txBody>
        </p:sp>
        <p:sp>
          <p:nvSpPr>
            <p:cNvPr id="32" name="object 30">
              <a:extLst>
                <a:ext uri="{FF2B5EF4-FFF2-40B4-BE49-F238E27FC236}">
                  <a16:creationId xmlns:a16="http://schemas.microsoft.com/office/drawing/2014/main" id="{30582248-B114-EB53-9F2F-2AD0D1709DF6}"/>
                </a:ext>
              </a:extLst>
            </p:cNvPr>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pPr algn="just"/>
              <a:endParaRPr/>
            </a:p>
          </p:txBody>
        </p:sp>
        <p:sp>
          <p:nvSpPr>
            <p:cNvPr id="33" name="object 31">
              <a:extLst>
                <a:ext uri="{FF2B5EF4-FFF2-40B4-BE49-F238E27FC236}">
                  <a16:creationId xmlns:a16="http://schemas.microsoft.com/office/drawing/2014/main" id="{386C4322-6062-1C33-84DB-A3970CAE610F}"/>
                </a:ext>
              </a:extLst>
            </p:cNvPr>
            <p:cNvSpPr/>
            <p:nvPr/>
          </p:nvSpPr>
          <p:spPr>
            <a:xfrm>
              <a:off x="0" y="9919475"/>
              <a:ext cx="3649979" cy="321310"/>
            </a:xfrm>
            <a:custGeom>
              <a:avLst/>
              <a:gdLst/>
              <a:ahLst/>
              <a:cxnLst/>
              <a:rect l="l" t="t" r="r" b="b"/>
              <a:pathLst>
                <a:path w="3649979" h="321309">
                  <a:moveTo>
                    <a:pt x="3649561" y="303530"/>
                  </a:moveTo>
                  <a:lnTo>
                    <a:pt x="3392525" y="303530"/>
                  </a:lnTo>
                  <a:lnTo>
                    <a:pt x="3392525" y="306070"/>
                  </a:lnTo>
                  <a:lnTo>
                    <a:pt x="56857" y="306070"/>
                  </a:lnTo>
                  <a:lnTo>
                    <a:pt x="56857" y="303530"/>
                  </a:lnTo>
                  <a:lnTo>
                    <a:pt x="0" y="303530"/>
                  </a:lnTo>
                  <a:lnTo>
                    <a:pt x="0" y="306070"/>
                  </a:lnTo>
                  <a:lnTo>
                    <a:pt x="0" y="318770"/>
                  </a:lnTo>
                  <a:lnTo>
                    <a:pt x="53975" y="318770"/>
                  </a:lnTo>
                  <a:lnTo>
                    <a:pt x="53975" y="321310"/>
                  </a:lnTo>
                  <a:lnTo>
                    <a:pt x="3395395" y="321310"/>
                  </a:lnTo>
                  <a:lnTo>
                    <a:pt x="3395395" y="318770"/>
                  </a:lnTo>
                  <a:lnTo>
                    <a:pt x="3649561" y="318770"/>
                  </a:lnTo>
                  <a:lnTo>
                    <a:pt x="3649561" y="306070"/>
                  </a:lnTo>
                  <a:lnTo>
                    <a:pt x="3649561" y="303530"/>
                  </a:lnTo>
                  <a:close/>
                </a:path>
                <a:path w="3649979" h="321309">
                  <a:moveTo>
                    <a:pt x="3649561" y="0"/>
                  </a:moveTo>
                  <a:lnTo>
                    <a:pt x="3392525" y="0"/>
                  </a:lnTo>
                  <a:lnTo>
                    <a:pt x="3392525" y="2540"/>
                  </a:lnTo>
                  <a:lnTo>
                    <a:pt x="56857" y="2540"/>
                  </a:lnTo>
                  <a:lnTo>
                    <a:pt x="56857" y="0"/>
                  </a:lnTo>
                  <a:lnTo>
                    <a:pt x="0" y="0"/>
                  </a:lnTo>
                  <a:lnTo>
                    <a:pt x="0" y="2540"/>
                  </a:lnTo>
                  <a:lnTo>
                    <a:pt x="0" y="13970"/>
                  </a:lnTo>
                  <a:lnTo>
                    <a:pt x="53975" y="13970"/>
                  </a:lnTo>
                  <a:lnTo>
                    <a:pt x="53975" y="17780"/>
                  </a:lnTo>
                  <a:lnTo>
                    <a:pt x="3395395" y="17780"/>
                  </a:lnTo>
                  <a:lnTo>
                    <a:pt x="3395395" y="13970"/>
                  </a:lnTo>
                  <a:lnTo>
                    <a:pt x="3649561" y="13970"/>
                  </a:lnTo>
                  <a:lnTo>
                    <a:pt x="3649561" y="2540"/>
                  </a:lnTo>
                  <a:lnTo>
                    <a:pt x="3649561" y="0"/>
                  </a:lnTo>
                  <a:close/>
                </a:path>
              </a:pathLst>
            </a:custGeom>
            <a:solidFill>
              <a:srgbClr val="E0CEBD"/>
            </a:solidFill>
          </p:spPr>
          <p:txBody>
            <a:bodyPr wrap="square" lIns="0" tIns="0" rIns="0" bIns="0" rtlCol="0"/>
            <a:lstStyle/>
            <a:p>
              <a:pPr algn="just"/>
              <a:endParaRPr/>
            </a:p>
          </p:txBody>
        </p:sp>
      </p:grpSp>
      <p:grpSp>
        <p:nvGrpSpPr>
          <p:cNvPr id="34" name="object 32">
            <a:extLst>
              <a:ext uri="{FF2B5EF4-FFF2-40B4-BE49-F238E27FC236}">
                <a16:creationId xmlns:a16="http://schemas.microsoft.com/office/drawing/2014/main" id="{331BF4DA-23C4-1EB7-341D-F18E66257ED3}"/>
              </a:ext>
            </a:extLst>
          </p:cNvPr>
          <p:cNvGrpSpPr/>
          <p:nvPr/>
        </p:nvGrpSpPr>
        <p:grpSpPr>
          <a:xfrm>
            <a:off x="14693772" y="9140765"/>
            <a:ext cx="3594735" cy="1092201"/>
            <a:chOff x="14693772" y="9086155"/>
            <a:chExt cx="3594735" cy="1201420"/>
          </a:xfrm>
        </p:grpSpPr>
        <p:sp>
          <p:nvSpPr>
            <p:cNvPr id="35" name="object 33">
              <a:extLst>
                <a:ext uri="{FF2B5EF4-FFF2-40B4-BE49-F238E27FC236}">
                  <a16:creationId xmlns:a16="http://schemas.microsoft.com/office/drawing/2014/main" id="{83B9BD0A-514F-F58C-D23C-D65B6F8CDB25}"/>
                </a:ext>
              </a:extLst>
            </p:cNvPr>
            <p:cNvSpPr/>
            <p:nvPr/>
          </p:nvSpPr>
          <p:spPr>
            <a:xfrm>
              <a:off x="14693772" y="9086155"/>
              <a:ext cx="3594735" cy="1201420"/>
            </a:xfrm>
            <a:custGeom>
              <a:avLst/>
              <a:gdLst/>
              <a:ahLst/>
              <a:cxnLst/>
              <a:rect l="l" t="t" r="r" b="b"/>
              <a:pathLst>
                <a:path w="3594734" h="1201420">
                  <a:moveTo>
                    <a:pt x="0" y="1115504"/>
                  </a:moveTo>
                  <a:lnTo>
                    <a:pt x="23930" y="1200842"/>
                  </a:lnTo>
                  <a:lnTo>
                    <a:pt x="3594239" y="1200842"/>
                  </a:lnTo>
                  <a:lnTo>
                    <a:pt x="3594239" y="1117036"/>
                  </a:lnTo>
                  <a:lnTo>
                    <a:pt x="18526" y="1117036"/>
                  </a:lnTo>
                  <a:lnTo>
                    <a:pt x="10209" y="1116912"/>
                  </a:lnTo>
                  <a:lnTo>
                    <a:pt x="0" y="1115504"/>
                  </a:lnTo>
                  <a:close/>
                </a:path>
                <a:path w="3594734" h="1201420">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w="3594734" h="1201420">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w="3594734" h="1201420">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w="3594734" h="1201420">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w="3594734" h="1201420">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w="3594734" h="1201420">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w="3594734" h="1201420">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p:spPr>
          <p:txBody>
            <a:bodyPr wrap="square" lIns="0" tIns="0" rIns="0" bIns="0" rtlCol="0"/>
            <a:lstStyle/>
            <a:p>
              <a:pPr algn="just"/>
              <a:endParaRPr/>
            </a:p>
          </p:txBody>
        </p:sp>
        <p:sp>
          <p:nvSpPr>
            <p:cNvPr id="36" name="object 34">
              <a:extLst>
                <a:ext uri="{FF2B5EF4-FFF2-40B4-BE49-F238E27FC236}">
                  <a16:creationId xmlns:a16="http://schemas.microsoft.com/office/drawing/2014/main" id="{8C887821-A2E3-A8AA-4165-D5BD20A41DB0}"/>
                </a:ext>
              </a:extLst>
            </p:cNvPr>
            <p:cNvSpPr/>
            <p:nvPr/>
          </p:nvSpPr>
          <p:spPr>
            <a:xfrm>
              <a:off x="14694534" y="9101332"/>
              <a:ext cx="3594100" cy="1186180"/>
            </a:xfrm>
            <a:custGeom>
              <a:avLst/>
              <a:gdLst/>
              <a:ahLst/>
              <a:cxnLst/>
              <a:rect l="l" t="t" r="r" b="b"/>
              <a:pathLst>
                <a:path w="3594100" h="1186179">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w="3594100" h="1186179">
                  <a:moveTo>
                    <a:pt x="3593477" y="538990"/>
                  </a:moveTo>
                  <a:lnTo>
                    <a:pt x="2865031" y="744660"/>
                  </a:lnTo>
                  <a:lnTo>
                    <a:pt x="2747356" y="777772"/>
                  </a:lnTo>
                  <a:lnTo>
                    <a:pt x="1290267" y="1185665"/>
                  </a:lnTo>
                  <a:lnTo>
                    <a:pt x="2373341" y="1185665"/>
                  </a:lnTo>
                  <a:lnTo>
                    <a:pt x="3593477" y="841507"/>
                  </a:lnTo>
                  <a:lnTo>
                    <a:pt x="3593477" y="538990"/>
                  </a:lnTo>
                  <a:close/>
                </a:path>
                <a:path w="3594100" h="1186179">
                  <a:moveTo>
                    <a:pt x="3593477" y="854708"/>
                  </a:moveTo>
                  <a:lnTo>
                    <a:pt x="2417996" y="1185665"/>
                  </a:lnTo>
                  <a:lnTo>
                    <a:pt x="3493298" y="1185665"/>
                  </a:lnTo>
                  <a:lnTo>
                    <a:pt x="3593477" y="1157307"/>
                  </a:lnTo>
                  <a:lnTo>
                    <a:pt x="3593477" y="854708"/>
                  </a:lnTo>
                  <a:close/>
                </a:path>
                <a:path w="3594100" h="1186179">
                  <a:moveTo>
                    <a:pt x="3593477" y="1170305"/>
                  </a:moveTo>
                  <a:lnTo>
                    <a:pt x="3539130" y="1185665"/>
                  </a:lnTo>
                  <a:lnTo>
                    <a:pt x="3593477" y="1185665"/>
                  </a:lnTo>
                  <a:lnTo>
                    <a:pt x="3593477" y="1170305"/>
                  </a:lnTo>
                  <a:close/>
                </a:path>
                <a:path w="3594100" h="1186179">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w="3594100" h="1186179">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w="3594100" h="1186179">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w="3594100" h="1186179">
                  <a:moveTo>
                    <a:pt x="615568" y="886490"/>
                  </a:moveTo>
                  <a:lnTo>
                    <a:pt x="514730" y="951291"/>
                  </a:lnTo>
                  <a:lnTo>
                    <a:pt x="950455" y="951291"/>
                  </a:lnTo>
                  <a:lnTo>
                    <a:pt x="1181497" y="887210"/>
                  </a:lnTo>
                  <a:lnTo>
                    <a:pt x="618362" y="887210"/>
                  </a:lnTo>
                  <a:lnTo>
                    <a:pt x="615568" y="886490"/>
                  </a:lnTo>
                  <a:close/>
                </a:path>
                <a:path w="3594100" h="1186179">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w="3594100" h="1186179">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w="3594100" h="1186179">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w="3594100" h="1186179">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w="3594100" h="1186179">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w="3594100" h="1186179">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w="3594100" h="1186179">
                  <a:moveTo>
                    <a:pt x="3217898" y="323041"/>
                  </a:moveTo>
                  <a:lnTo>
                    <a:pt x="3216782" y="324903"/>
                  </a:lnTo>
                  <a:lnTo>
                    <a:pt x="3215385" y="329943"/>
                  </a:lnTo>
                  <a:lnTo>
                    <a:pt x="3215918" y="329794"/>
                  </a:lnTo>
                  <a:lnTo>
                    <a:pt x="3217898" y="323041"/>
                  </a:lnTo>
                  <a:close/>
                </a:path>
                <a:path w="3594100" h="1186179">
                  <a:moveTo>
                    <a:pt x="3218941" y="319308"/>
                  </a:moveTo>
                  <a:lnTo>
                    <a:pt x="3218606" y="320625"/>
                  </a:lnTo>
                  <a:lnTo>
                    <a:pt x="3217898" y="323041"/>
                  </a:lnTo>
                  <a:lnTo>
                    <a:pt x="3218941" y="321301"/>
                  </a:lnTo>
                  <a:lnTo>
                    <a:pt x="3218941" y="319308"/>
                  </a:lnTo>
                  <a:close/>
                </a:path>
                <a:path w="3594100" h="1186179">
                  <a:moveTo>
                    <a:pt x="3219776" y="316026"/>
                  </a:moveTo>
                  <a:lnTo>
                    <a:pt x="3218941" y="316260"/>
                  </a:lnTo>
                  <a:lnTo>
                    <a:pt x="3218941" y="319308"/>
                  </a:lnTo>
                  <a:lnTo>
                    <a:pt x="3219776" y="316026"/>
                  </a:lnTo>
                  <a:close/>
                </a:path>
                <a:path w="3594100" h="1186179">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w="3594100" h="1186179">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w="3594100" h="1186179">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w="3594100" h="1186179">
                  <a:moveTo>
                    <a:pt x="3593477" y="0"/>
                  </a:moveTo>
                  <a:lnTo>
                    <a:pt x="3590242" y="2794"/>
                  </a:lnTo>
                  <a:lnTo>
                    <a:pt x="3574635" y="12638"/>
                  </a:lnTo>
                  <a:lnTo>
                    <a:pt x="3556634" y="21065"/>
                  </a:lnTo>
                  <a:lnTo>
                    <a:pt x="3593477" y="21065"/>
                  </a:lnTo>
                  <a:lnTo>
                    <a:pt x="3593477" y="0"/>
                  </a:lnTo>
                  <a:close/>
                </a:path>
              </a:pathLst>
            </a:custGeom>
            <a:solidFill>
              <a:srgbClr val="F2E7DB"/>
            </a:solidFill>
          </p:spPr>
          <p:txBody>
            <a:bodyPr wrap="square" lIns="0" tIns="0" rIns="0" bIns="0" rtlCol="0"/>
            <a:lstStyle/>
            <a:p>
              <a:pPr algn="just"/>
              <a:endParaRPr/>
            </a:p>
          </p:txBody>
        </p:sp>
        <p:sp>
          <p:nvSpPr>
            <p:cNvPr id="37" name="object 35">
              <a:extLst>
                <a:ext uri="{FF2B5EF4-FFF2-40B4-BE49-F238E27FC236}">
                  <a16:creationId xmlns:a16="http://schemas.microsoft.com/office/drawing/2014/main" id="{7D82A5A7-BA18-74C4-B124-EA4DB20492B8}"/>
                </a:ext>
              </a:extLst>
            </p:cNvPr>
            <p:cNvSpPr/>
            <p:nvPr/>
          </p:nvSpPr>
          <p:spPr>
            <a:xfrm>
              <a:off x="14873732"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pPr algn="just"/>
              <a:endParaRPr/>
            </a:p>
          </p:txBody>
        </p:sp>
        <p:sp>
          <p:nvSpPr>
            <p:cNvPr id="38" name="object 36">
              <a:extLst>
                <a:ext uri="{FF2B5EF4-FFF2-40B4-BE49-F238E27FC236}">
                  <a16:creationId xmlns:a16="http://schemas.microsoft.com/office/drawing/2014/main" id="{BB633FCA-E9E2-D35A-ED4A-732D5F17740F}"/>
                </a:ext>
              </a:extLst>
            </p:cNvPr>
            <p:cNvSpPr/>
            <p:nvPr/>
          </p:nvSpPr>
          <p:spPr>
            <a:xfrm>
              <a:off x="17906999" y="9310869"/>
              <a:ext cx="381635" cy="121285"/>
            </a:xfrm>
            <a:custGeom>
              <a:avLst/>
              <a:gdLst/>
              <a:ahLst/>
              <a:cxnLst/>
              <a:rect l="l" t="t" r="r" b="b"/>
              <a:pathLst>
                <a:path w="381634" h="12128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p:spPr>
          <p:txBody>
            <a:bodyPr wrap="square" lIns="0" tIns="0" rIns="0" bIns="0" rtlCol="0"/>
            <a:lstStyle/>
            <a:p>
              <a:pPr algn="just"/>
              <a:endParaRPr/>
            </a:p>
          </p:txBody>
        </p:sp>
        <p:sp>
          <p:nvSpPr>
            <p:cNvPr id="39" name="object 37">
              <a:extLst>
                <a:ext uri="{FF2B5EF4-FFF2-40B4-BE49-F238E27FC236}">
                  <a16:creationId xmlns:a16="http://schemas.microsoft.com/office/drawing/2014/main" id="{093730BD-8CD8-06CA-27C1-69A2DD991879}"/>
                </a:ext>
              </a:extLst>
            </p:cNvPr>
            <p:cNvSpPr/>
            <p:nvPr/>
          </p:nvSpPr>
          <p:spPr>
            <a:xfrm>
              <a:off x="15935313"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pPr algn="just"/>
              <a:endParaRPr/>
            </a:p>
          </p:txBody>
        </p:sp>
      </p:grpSp>
      <p:sp>
        <p:nvSpPr>
          <p:cNvPr id="42" name="TextBox 41">
            <a:extLst>
              <a:ext uri="{FF2B5EF4-FFF2-40B4-BE49-F238E27FC236}">
                <a16:creationId xmlns:a16="http://schemas.microsoft.com/office/drawing/2014/main" id="{9888537B-C676-418F-DC4B-52CBC77595FB}"/>
              </a:ext>
            </a:extLst>
          </p:cNvPr>
          <p:cNvSpPr txBox="1"/>
          <p:nvPr/>
        </p:nvSpPr>
        <p:spPr>
          <a:xfrm>
            <a:off x="2450133" y="3214868"/>
            <a:ext cx="13589964" cy="4487254"/>
          </a:xfrm>
          <a:prstGeom prst="rect">
            <a:avLst/>
          </a:prstGeom>
          <a:noFill/>
        </p:spPr>
        <p:txBody>
          <a:bodyPr wrap="square">
            <a:spAutoFit/>
          </a:bodyPr>
          <a:lstStyle/>
          <a:p>
            <a:pPr marL="0" marR="0" algn="l">
              <a:lnSpc>
                <a:spcPct val="107000"/>
              </a:lnSpc>
              <a:spcBef>
                <a:spcPts val="0"/>
              </a:spcBef>
              <a:spcAft>
                <a:spcPts val="800"/>
              </a:spcAft>
            </a:pPr>
            <a:r>
              <a:rPr lang="en-US" sz="3300" b="1" kern="100" dirty="0">
                <a:latin typeface="Calibri" panose="020F0502020204030204" pitchFamily="34" charset="0"/>
                <a:ea typeface="Calibri" panose="020F0502020204030204" pitchFamily="34" charset="0"/>
                <a:cs typeface="Times New Roman" panose="02020603050405020304" pitchFamily="18" charset="0"/>
              </a:rPr>
              <a:t>Name : C.HITHESH REDDY</a:t>
            </a:r>
            <a:endParaRPr lang="en-US" sz="33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3300" b="1" kern="100" dirty="0" err="1">
                <a:effectLst/>
                <a:latin typeface="Calibri" panose="020F0502020204030204" pitchFamily="34" charset="0"/>
                <a:ea typeface="Calibri" panose="020F0502020204030204" pitchFamily="34" charset="0"/>
                <a:cs typeface="Times New Roman" panose="02020603050405020304" pitchFamily="18" charset="0"/>
              </a:rPr>
              <a:t>Reg.No</a:t>
            </a: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 : 192111575</a:t>
            </a:r>
          </a:p>
          <a:p>
            <a:pPr marL="0" marR="0" algn="l">
              <a:lnSpc>
                <a:spcPct val="107000"/>
              </a:lnSpc>
              <a:spcBef>
                <a:spcPts val="0"/>
              </a:spcBef>
              <a:spcAft>
                <a:spcPts val="800"/>
              </a:spcAft>
            </a:pPr>
            <a:r>
              <a:rPr lang="en-US" sz="3300" b="1" kern="100" dirty="0">
                <a:latin typeface="Calibri" panose="020F0502020204030204" pitchFamily="34" charset="0"/>
                <a:ea typeface="Calibri" panose="020F0502020204030204" pitchFamily="34" charset="0"/>
                <a:cs typeface="Times New Roman" panose="02020603050405020304" pitchFamily="18" charset="0"/>
              </a:rPr>
              <a:t>Course : Theory Of Computation</a:t>
            </a:r>
          </a:p>
          <a:p>
            <a:pPr marL="0" marR="0" algn="l">
              <a:lnSpc>
                <a:spcPct val="107000"/>
              </a:lnSpc>
              <a:spcBef>
                <a:spcPts val="0"/>
              </a:spcBef>
              <a:spcAft>
                <a:spcPts val="800"/>
              </a:spcAf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Code : CSA1337</a:t>
            </a:r>
          </a:p>
          <a:p>
            <a:pPr marL="0" marR="0" algn="l">
              <a:lnSpc>
                <a:spcPct val="107000"/>
              </a:lnSpc>
              <a:spcBef>
                <a:spcPts val="0"/>
              </a:spcBef>
              <a:spcAft>
                <a:spcPts val="800"/>
              </a:spcAf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Supervisor : DR.C.ANITHA</a:t>
            </a:r>
          </a:p>
          <a:p>
            <a:pPr marL="0" marR="0" algn="l">
              <a:lnSpc>
                <a:spcPct val="107000"/>
              </a:lnSpc>
              <a:spcBef>
                <a:spcPts val="0"/>
              </a:spcBef>
              <a:spcAft>
                <a:spcPts val="800"/>
              </a:spcAft>
            </a:pPr>
            <a:r>
              <a:rPr lang="en-US" sz="3300" b="1" kern="100" dirty="0" err="1">
                <a:effectLst/>
                <a:latin typeface="Calibri" panose="020F0502020204030204" pitchFamily="34" charset="0"/>
                <a:ea typeface="Calibri" panose="020F0502020204030204" pitchFamily="34" charset="0"/>
                <a:cs typeface="Times New Roman" panose="02020603050405020304" pitchFamily="18" charset="0"/>
              </a:rPr>
              <a:t>Saveetha</a:t>
            </a: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 SCHOOL OF ENGINEERING</a:t>
            </a:r>
          </a:p>
          <a:p>
            <a:pPr marL="0" marR="0" algn="l">
              <a:lnSpc>
                <a:spcPct val="107000"/>
              </a:lnSpc>
              <a:spcBef>
                <a:spcPts val="0"/>
              </a:spcBef>
              <a:spcAft>
                <a:spcPts val="800"/>
              </a:spcAf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CHENNAI-602105</a:t>
            </a:r>
          </a:p>
        </p:txBody>
      </p:sp>
      <p:pic>
        <p:nvPicPr>
          <p:cNvPr id="43" name="Picture 2" descr="Saveetha University Logo PNG Vector">
            <a:extLst>
              <a:ext uri="{FF2B5EF4-FFF2-40B4-BE49-F238E27FC236}">
                <a16:creationId xmlns:a16="http://schemas.microsoft.com/office/drawing/2014/main" id="{BE715C3D-293C-1D17-395B-930D93D1C3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2102" y="52530"/>
            <a:ext cx="14672361" cy="232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7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7783494"/>
            <a:ext cx="1952625" cy="2504440"/>
            <a:chOff x="-359" y="7783494"/>
            <a:chExt cx="1952625" cy="2504440"/>
          </a:xfrm>
        </p:grpSpPr>
        <p:sp>
          <p:nvSpPr>
            <p:cNvPr id="3" name="object 3"/>
            <p:cNvSpPr/>
            <p:nvPr/>
          </p:nvSpPr>
          <p:spPr>
            <a:xfrm>
              <a:off x="0" y="7784749"/>
              <a:ext cx="1951989" cy="2502535"/>
            </a:xfrm>
            <a:custGeom>
              <a:avLst/>
              <a:gdLst/>
              <a:ahLst/>
              <a:cxnLst/>
              <a:rect l="l" t="t" r="r" b="b"/>
              <a:pathLst>
                <a:path w="1951989" h="2502534">
                  <a:moveTo>
                    <a:pt x="0" y="0"/>
                  </a:moveTo>
                  <a:lnTo>
                    <a:pt x="0" y="2502249"/>
                  </a:lnTo>
                  <a:lnTo>
                    <a:pt x="1951759" y="2502249"/>
                  </a:lnTo>
                  <a:lnTo>
                    <a:pt x="1927000" y="2490074"/>
                  </a:lnTo>
                  <a:lnTo>
                    <a:pt x="1898197" y="2472170"/>
                  </a:lnTo>
                  <a:lnTo>
                    <a:pt x="1891579" y="2472170"/>
                  </a:lnTo>
                  <a:lnTo>
                    <a:pt x="1886843" y="2470831"/>
                  </a:lnTo>
                  <a:lnTo>
                    <a:pt x="1858539" y="2438543"/>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1"/>
                  </a:lnTo>
                  <a:lnTo>
                    <a:pt x="1733749"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4" y="1959002"/>
                  </a:lnTo>
                  <a:lnTo>
                    <a:pt x="1564551" y="1953241"/>
                  </a:lnTo>
                  <a:lnTo>
                    <a:pt x="1560233" y="1948202"/>
                  </a:lnTo>
                  <a:lnTo>
                    <a:pt x="1537531" y="1937043"/>
                  </a:lnTo>
                  <a:lnTo>
                    <a:pt x="1503352" y="1929663"/>
                  </a:lnTo>
                  <a:lnTo>
                    <a:pt x="1468092" y="1921473"/>
                  </a:lnTo>
                  <a:lnTo>
                    <a:pt x="1442148" y="1907884"/>
                  </a:lnTo>
                  <a:lnTo>
                    <a:pt x="1437064" y="1902392"/>
                  </a:lnTo>
                  <a:lnTo>
                    <a:pt x="1426353" y="1892491"/>
                  </a:lnTo>
                  <a:lnTo>
                    <a:pt x="1421269" y="1887003"/>
                  </a:lnTo>
                  <a:lnTo>
                    <a:pt x="1417675" y="1883401"/>
                  </a:lnTo>
                  <a:lnTo>
                    <a:pt x="1416951" y="1881244"/>
                  </a:lnTo>
                  <a:lnTo>
                    <a:pt x="1413081"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2" y="1686573"/>
                  </a:lnTo>
                  <a:lnTo>
                    <a:pt x="1230643" y="1686573"/>
                  </a:lnTo>
                  <a:lnTo>
                    <a:pt x="1213916" y="1686125"/>
                  </a:lnTo>
                  <a:lnTo>
                    <a:pt x="1178634" y="1666683"/>
                  </a:lnTo>
                  <a:lnTo>
                    <a:pt x="1168306" y="1644204"/>
                  </a:lnTo>
                  <a:lnTo>
                    <a:pt x="1169992" y="1636441"/>
                  </a:lnTo>
                  <a:lnTo>
                    <a:pt x="1154997" y="1636206"/>
                  </a:lnTo>
                  <a:lnTo>
                    <a:pt x="1139664" y="1632392"/>
                  </a:lnTo>
                  <a:lnTo>
                    <a:pt x="1124735" y="1625203"/>
                  </a:lnTo>
                  <a:lnTo>
                    <a:pt x="1110952" y="1614841"/>
                  </a:lnTo>
                  <a:lnTo>
                    <a:pt x="1102728" y="1580641"/>
                  </a:lnTo>
                  <a:lnTo>
                    <a:pt x="1080263" y="1529162"/>
                  </a:lnTo>
                  <a:lnTo>
                    <a:pt x="1058202" y="1475523"/>
                  </a:lnTo>
                  <a:lnTo>
                    <a:pt x="1051770" y="1438196"/>
                  </a:lnTo>
                  <a:lnTo>
                    <a:pt x="1019895" y="1438196"/>
                  </a:lnTo>
                  <a:lnTo>
                    <a:pt x="965513" y="1423323"/>
                  </a:lnTo>
                  <a:lnTo>
                    <a:pt x="908432" y="1403051"/>
                  </a:lnTo>
                  <a:lnTo>
                    <a:pt x="869036" y="1390204"/>
                  </a:lnTo>
                  <a:lnTo>
                    <a:pt x="868312" y="1389486"/>
                  </a:lnTo>
                  <a:lnTo>
                    <a:pt x="867594" y="1389486"/>
                  </a:lnTo>
                  <a:lnTo>
                    <a:pt x="862472"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w="1951989" h="2502534">
                  <a:moveTo>
                    <a:pt x="1895030" y="2470201"/>
                  </a:moveTo>
                  <a:lnTo>
                    <a:pt x="1891579" y="2472170"/>
                  </a:lnTo>
                  <a:lnTo>
                    <a:pt x="1898197" y="2472170"/>
                  </a:lnTo>
                  <a:lnTo>
                    <a:pt x="1895030" y="2470201"/>
                  </a:lnTo>
                  <a:close/>
                </a:path>
                <a:path w="1951989" h="2502534">
                  <a:moveTo>
                    <a:pt x="1263021" y="1682072"/>
                  </a:moveTo>
                  <a:lnTo>
                    <a:pt x="1230643" y="1686573"/>
                  </a:lnTo>
                  <a:lnTo>
                    <a:pt x="1293212" y="1686573"/>
                  </a:lnTo>
                  <a:lnTo>
                    <a:pt x="1289402" y="1684761"/>
                  </a:lnTo>
                  <a:lnTo>
                    <a:pt x="1280159" y="1682523"/>
                  </a:lnTo>
                  <a:lnTo>
                    <a:pt x="1263021" y="1682072"/>
                  </a:lnTo>
                  <a:close/>
                </a:path>
                <a:path w="1951989" h="2502534">
                  <a:moveTo>
                    <a:pt x="1051192" y="1434844"/>
                  </a:moveTo>
                  <a:lnTo>
                    <a:pt x="1019895" y="1438196"/>
                  </a:lnTo>
                  <a:lnTo>
                    <a:pt x="1051770" y="1438196"/>
                  </a:lnTo>
                  <a:lnTo>
                    <a:pt x="1051192" y="1434844"/>
                  </a:lnTo>
                  <a:close/>
                </a:path>
                <a:path w="1951989" h="2502534">
                  <a:moveTo>
                    <a:pt x="618474" y="449880"/>
                  </a:moveTo>
                  <a:lnTo>
                    <a:pt x="593927" y="452269"/>
                  </a:lnTo>
                  <a:lnTo>
                    <a:pt x="620099" y="452269"/>
                  </a:lnTo>
                  <a:lnTo>
                    <a:pt x="618474" y="449880"/>
                  </a:lnTo>
                  <a:close/>
                </a:path>
              </a:pathLst>
            </a:custGeom>
            <a:solidFill>
              <a:srgbClr val="FCFDFC"/>
            </a:solidFill>
          </p:spPr>
          <p:txBody>
            <a:bodyPr wrap="square" lIns="0" tIns="0" rIns="0" bIns="0" rtlCol="0"/>
            <a:lstStyle/>
            <a:p>
              <a:endParaRPr/>
            </a:p>
          </p:txBody>
        </p:sp>
        <p:sp>
          <p:nvSpPr>
            <p:cNvPr id="4" name="object 4"/>
            <p:cNvSpPr/>
            <p:nvPr/>
          </p:nvSpPr>
          <p:spPr>
            <a:xfrm>
              <a:off x="0" y="7804234"/>
              <a:ext cx="1870075" cy="2482850"/>
            </a:xfrm>
            <a:custGeom>
              <a:avLst/>
              <a:gdLst/>
              <a:ahLst/>
              <a:cxnLst/>
              <a:rect l="l" t="t" r="r" b="b"/>
              <a:pathLst>
                <a:path w="1870075" h="2482850">
                  <a:moveTo>
                    <a:pt x="0" y="2087808"/>
                  </a:moveTo>
                  <a:lnTo>
                    <a:pt x="0" y="2482764"/>
                  </a:lnTo>
                  <a:lnTo>
                    <a:pt x="353907" y="2482764"/>
                  </a:lnTo>
                  <a:lnTo>
                    <a:pt x="0" y="2087808"/>
                  </a:lnTo>
                  <a:close/>
                </a:path>
                <a:path w="1870075" h="2482850">
                  <a:moveTo>
                    <a:pt x="0" y="1566001"/>
                  </a:moveTo>
                  <a:lnTo>
                    <a:pt x="0" y="2064158"/>
                  </a:lnTo>
                  <a:lnTo>
                    <a:pt x="375099" y="2482764"/>
                  </a:lnTo>
                  <a:lnTo>
                    <a:pt x="821481" y="2482764"/>
                  </a:lnTo>
                  <a:lnTo>
                    <a:pt x="0" y="1566001"/>
                  </a:lnTo>
                  <a:close/>
                </a:path>
                <a:path w="1870075" h="2482850">
                  <a:moveTo>
                    <a:pt x="0" y="1043374"/>
                  </a:moveTo>
                  <a:lnTo>
                    <a:pt x="0" y="1541531"/>
                  </a:lnTo>
                  <a:lnTo>
                    <a:pt x="843409" y="2482764"/>
                  </a:lnTo>
                  <a:lnTo>
                    <a:pt x="1289791" y="2482764"/>
                  </a:lnTo>
                  <a:lnTo>
                    <a:pt x="0" y="1043374"/>
                  </a:lnTo>
                  <a:close/>
                </a:path>
                <a:path w="1870075" h="2482850">
                  <a:moveTo>
                    <a:pt x="0" y="520962"/>
                  </a:moveTo>
                  <a:lnTo>
                    <a:pt x="0" y="1020652"/>
                  </a:lnTo>
                  <a:lnTo>
                    <a:pt x="1309951" y="2482764"/>
                  </a:lnTo>
                  <a:lnTo>
                    <a:pt x="1758056" y="2482764"/>
                  </a:lnTo>
                  <a:lnTo>
                    <a:pt x="831597" y="1448478"/>
                  </a:lnTo>
                  <a:lnTo>
                    <a:pt x="830875" y="1447759"/>
                  </a:lnTo>
                  <a:lnTo>
                    <a:pt x="825112" y="1447759"/>
                  </a:lnTo>
                  <a:lnTo>
                    <a:pt x="823674" y="1445600"/>
                  </a:lnTo>
                  <a:lnTo>
                    <a:pt x="822954" y="1444876"/>
                  </a:lnTo>
                  <a:lnTo>
                    <a:pt x="820073" y="1439841"/>
                  </a:lnTo>
                  <a:lnTo>
                    <a:pt x="818634" y="1434076"/>
                  </a:lnTo>
                  <a:lnTo>
                    <a:pt x="0" y="520962"/>
                  </a:lnTo>
                  <a:close/>
                </a:path>
                <a:path w="1870075" h="2482850">
                  <a:moveTo>
                    <a:pt x="862553" y="1460717"/>
                  </a:moveTo>
                  <a:lnTo>
                    <a:pt x="1778234" y="2482764"/>
                  </a:lnTo>
                  <a:lnTo>
                    <a:pt x="1869603" y="2482764"/>
                  </a:lnTo>
                  <a:lnTo>
                    <a:pt x="1864791" y="2477356"/>
                  </a:lnTo>
                  <a:lnTo>
                    <a:pt x="1864067" y="2470877"/>
                  </a:lnTo>
                  <a:lnTo>
                    <a:pt x="1849784"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1" y="2194124"/>
                  </a:lnTo>
                  <a:lnTo>
                    <a:pt x="1646140" y="2168479"/>
                  </a:lnTo>
                  <a:lnTo>
                    <a:pt x="1627911" y="2168479"/>
                  </a:lnTo>
                  <a:lnTo>
                    <a:pt x="1633595" y="2157159"/>
                  </a:lnTo>
                  <a:lnTo>
                    <a:pt x="1638264" y="2148135"/>
                  </a:lnTo>
                  <a:lnTo>
                    <a:pt x="1641177" y="2141543"/>
                  </a:lnTo>
                  <a:lnTo>
                    <a:pt x="1641589" y="2137518"/>
                  </a:lnTo>
                  <a:lnTo>
                    <a:pt x="1643748" y="2131038"/>
                  </a:lnTo>
                  <a:lnTo>
                    <a:pt x="1643748" y="2121677"/>
                  </a:lnTo>
                  <a:lnTo>
                    <a:pt x="1637769" y="2084045"/>
                  </a:lnTo>
                  <a:lnTo>
                    <a:pt x="1620175" y="2039327"/>
                  </a:lnTo>
                  <a:lnTo>
                    <a:pt x="1596369" y="1995823"/>
                  </a:lnTo>
                  <a:lnTo>
                    <a:pt x="1571751" y="1961836"/>
                  </a:lnTo>
                  <a:lnTo>
                    <a:pt x="1566710" y="1956795"/>
                  </a:lnTo>
                  <a:lnTo>
                    <a:pt x="1561668" y="1951036"/>
                  </a:lnTo>
                  <a:lnTo>
                    <a:pt x="1558797" y="1950316"/>
                  </a:lnTo>
                  <a:lnTo>
                    <a:pt x="1563115" y="1941680"/>
                  </a:lnTo>
                  <a:lnTo>
                    <a:pt x="1560956" y="1935195"/>
                  </a:lnTo>
                  <a:lnTo>
                    <a:pt x="1558074" y="1931599"/>
                  </a:lnTo>
                  <a:lnTo>
                    <a:pt x="1535572"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599"/>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4"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4"/>
                  </a:lnTo>
                  <a:lnTo>
                    <a:pt x="862553" y="1460717"/>
                  </a:lnTo>
                  <a:close/>
                </a:path>
                <a:path w="1870075" h="2482850">
                  <a:moveTo>
                    <a:pt x="1811828" y="2248431"/>
                  </a:moveTo>
                  <a:lnTo>
                    <a:pt x="1786132" y="2254427"/>
                  </a:lnTo>
                  <a:lnTo>
                    <a:pt x="1760167" y="2261907"/>
                  </a:lnTo>
                  <a:lnTo>
                    <a:pt x="1740954" y="2263516"/>
                  </a:lnTo>
                  <a:lnTo>
                    <a:pt x="1834730" y="2263516"/>
                  </a:lnTo>
                  <a:lnTo>
                    <a:pt x="1833117" y="2251995"/>
                  </a:lnTo>
                  <a:lnTo>
                    <a:pt x="1830235" y="2251277"/>
                  </a:lnTo>
                  <a:lnTo>
                    <a:pt x="1811828" y="2248431"/>
                  </a:lnTo>
                  <a:close/>
                </a:path>
                <a:path w="1870075" h="2482850">
                  <a:moveTo>
                    <a:pt x="1644472" y="2162714"/>
                  </a:moveTo>
                  <a:lnTo>
                    <a:pt x="1627911" y="2168479"/>
                  </a:lnTo>
                  <a:lnTo>
                    <a:pt x="1646140" y="2168479"/>
                  </a:lnTo>
                  <a:lnTo>
                    <a:pt x="1644472" y="2162714"/>
                  </a:lnTo>
                  <a:close/>
                </a:path>
                <a:path w="1870075" h="2482850">
                  <a:moveTo>
                    <a:pt x="1261149" y="1664454"/>
                  </a:moveTo>
                  <a:lnTo>
                    <a:pt x="1244782" y="1666817"/>
                  </a:lnTo>
                  <a:lnTo>
                    <a:pt x="1228278" y="1669450"/>
                  </a:lnTo>
                  <a:lnTo>
                    <a:pt x="1211033" y="1669518"/>
                  </a:lnTo>
                  <a:lnTo>
                    <a:pt x="1290552" y="1669518"/>
                  </a:lnTo>
                  <a:lnTo>
                    <a:pt x="1286814" y="1667730"/>
                  </a:lnTo>
                  <a:lnTo>
                    <a:pt x="1277988" y="1665197"/>
                  </a:lnTo>
                  <a:lnTo>
                    <a:pt x="1261149" y="1664454"/>
                  </a:lnTo>
                  <a:close/>
                </a:path>
                <a:path w="1870075" h="2482850">
                  <a:moveTo>
                    <a:pt x="1008712" y="1490958"/>
                  </a:moveTo>
                  <a:lnTo>
                    <a:pt x="992153" y="1502613"/>
                  </a:lnTo>
                  <a:lnTo>
                    <a:pt x="970193" y="1505358"/>
                  </a:lnTo>
                  <a:lnTo>
                    <a:pt x="1010270" y="1505358"/>
                  </a:lnTo>
                  <a:lnTo>
                    <a:pt x="1010064" y="1504997"/>
                  </a:lnTo>
                  <a:lnTo>
                    <a:pt x="1008072" y="1497978"/>
                  </a:lnTo>
                  <a:lnTo>
                    <a:pt x="1008712" y="1490958"/>
                  </a:lnTo>
                  <a:close/>
                </a:path>
                <a:path w="1870075" h="2482850">
                  <a:moveTo>
                    <a:pt x="830153" y="1447039"/>
                  </a:moveTo>
                  <a:lnTo>
                    <a:pt x="827275" y="1447759"/>
                  </a:lnTo>
                  <a:lnTo>
                    <a:pt x="830875" y="1447759"/>
                  </a:lnTo>
                  <a:lnTo>
                    <a:pt x="830153" y="1447039"/>
                  </a:lnTo>
                  <a:close/>
                </a:path>
                <a:path w="1870075" h="2482850">
                  <a:moveTo>
                    <a:pt x="0" y="0"/>
                  </a:moveTo>
                  <a:lnTo>
                    <a:pt x="0" y="498781"/>
                  </a:lnTo>
                  <a:lnTo>
                    <a:pt x="812154" y="1405278"/>
                  </a:lnTo>
                  <a:lnTo>
                    <a:pt x="806290" y="1372018"/>
                  </a:lnTo>
                  <a:lnTo>
                    <a:pt x="799795" y="1331037"/>
                  </a:lnTo>
                  <a:lnTo>
                    <a:pt x="792658" y="1283518"/>
                  </a:lnTo>
                  <a:lnTo>
                    <a:pt x="784866" y="1230647"/>
                  </a:lnTo>
                  <a:lnTo>
                    <a:pt x="776406" y="1173606"/>
                  </a:lnTo>
                  <a:lnTo>
                    <a:pt x="767267" y="1113581"/>
                  </a:lnTo>
                  <a:lnTo>
                    <a:pt x="757435" y="1051755"/>
                  </a:lnTo>
                  <a:lnTo>
                    <a:pt x="748621"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w="1870075" h="248285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5"/>
                  </a:lnTo>
                  <a:lnTo>
                    <a:pt x="555790" y="509545"/>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w="1870075" h="2482850">
                  <a:moveTo>
                    <a:pt x="574555" y="507446"/>
                  </a:moveTo>
                  <a:lnTo>
                    <a:pt x="555790" y="509545"/>
                  </a:lnTo>
                  <a:lnTo>
                    <a:pt x="576098" y="509545"/>
                  </a:lnTo>
                  <a:lnTo>
                    <a:pt x="574555" y="507446"/>
                  </a:lnTo>
                  <a:close/>
                </a:path>
              </a:pathLst>
            </a:custGeom>
            <a:solidFill>
              <a:srgbClr val="E0CEBD"/>
            </a:solidFill>
          </p:spPr>
          <p:txBody>
            <a:bodyPr wrap="square" lIns="0" tIns="0" rIns="0" bIns="0" rtlCol="0"/>
            <a:lstStyle/>
            <a:p>
              <a:endParaRPr/>
            </a:p>
          </p:txBody>
        </p:sp>
        <p:sp>
          <p:nvSpPr>
            <p:cNvPr id="5" name="object 5"/>
            <p:cNvSpPr/>
            <p:nvPr/>
          </p:nvSpPr>
          <p:spPr>
            <a:xfrm>
              <a:off x="0" y="9868751"/>
              <a:ext cx="375285" cy="418465"/>
            </a:xfrm>
            <a:custGeom>
              <a:avLst/>
              <a:gdLst/>
              <a:ahLst/>
              <a:cxnLst/>
              <a:rect l="l" t="t" r="r" b="b"/>
              <a:pathLst>
                <a:path w="375285" h="418465">
                  <a:moveTo>
                    <a:pt x="0" y="0"/>
                  </a:moveTo>
                  <a:lnTo>
                    <a:pt x="0" y="25663"/>
                  </a:lnTo>
                  <a:lnTo>
                    <a:pt x="351805" y="418247"/>
                  </a:lnTo>
                  <a:lnTo>
                    <a:pt x="374744" y="418247"/>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868743"/>
              <a:ext cx="375285" cy="418465"/>
            </a:xfrm>
            <a:custGeom>
              <a:avLst/>
              <a:gdLst/>
              <a:ahLst/>
              <a:cxnLst/>
              <a:rect l="l" t="t" r="r" b="b"/>
              <a:pathLst>
                <a:path w="375285" h="418465">
                  <a:moveTo>
                    <a:pt x="374750" y="418254"/>
                  </a:moveTo>
                  <a:lnTo>
                    <a:pt x="0" y="0"/>
                  </a:lnTo>
                </a:path>
                <a:path w="375285" h="418465">
                  <a:moveTo>
                    <a:pt x="0" y="25670"/>
                  </a:moveTo>
                  <a:lnTo>
                    <a:pt x="351805" y="418254"/>
                  </a:lnTo>
                </a:path>
              </a:pathLst>
            </a:custGeom>
            <a:ln w="3175">
              <a:solidFill>
                <a:srgbClr val="FFFFFF"/>
              </a:solidFill>
            </a:ln>
          </p:spPr>
          <p:txBody>
            <a:bodyPr wrap="square" lIns="0" tIns="0" rIns="0" bIns="0" rtlCol="0"/>
            <a:lstStyle/>
            <a:p>
              <a:endParaRPr/>
            </a:p>
          </p:txBody>
        </p:sp>
        <p:sp>
          <p:nvSpPr>
            <p:cNvPr id="7" name="object 7"/>
            <p:cNvSpPr/>
            <p:nvPr/>
          </p:nvSpPr>
          <p:spPr>
            <a:xfrm>
              <a:off x="0" y="9348395"/>
              <a:ext cx="841375" cy="939165"/>
            </a:xfrm>
            <a:custGeom>
              <a:avLst/>
              <a:gdLst/>
              <a:ahLst/>
              <a:cxnLst/>
              <a:rect l="l" t="t" r="r" b="b"/>
              <a:pathLst>
                <a:path w="841375" h="939165">
                  <a:moveTo>
                    <a:pt x="0" y="0"/>
                  </a:moveTo>
                  <a:lnTo>
                    <a:pt x="0" y="24942"/>
                  </a:lnTo>
                  <a:lnTo>
                    <a:pt x="818757" y="938602"/>
                  </a:lnTo>
                  <a:lnTo>
                    <a:pt x="840991" y="93860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348388"/>
              <a:ext cx="841375" cy="939165"/>
            </a:xfrm>
            <a:custGeom>
              <a:avLst/>
              <a:gdLst/>
              <a:ahLst/>
              <a:cxnLst/>
              <a:rect l="l" t="t" r="r" b="b"/>
              <a:pathLst>
                <a:path w="841375" h="939165">
                  <a:moveTo>
                    <a:pt x="840996" y="938610"/>
                  </a:moveTo>
                  <a:lnTo>
                    <a:pt x="0" y="0"/>
                  </a:lnTo>
                </a:path>
                <a:path w="841375" h="939165">
                  <a:moveTo>
                    <a:pt x="0" y="24942"/>
                  </a:moveTo>
                  <a:lnTo>
                    <a:pt x="818762" y="938610"/>
                  </a:lnTo>
                </a:path>
              </a:pathLst>
            </a:custGeom>
            <a:ln w="3175">
              <a:solidFill>
                <a:srgbClr val="FFFFFF"/>
              </a:solidFill>
            </a:ln>
          </p:spPr>
          <p:txBody>
            <a:bodyPr wrap="square" lIns="0" tIns="0" rIns="0" bIns="0" rtlCol="0"/>
            <a:lstStyle/>
            <a:p>
              <a:endParaRPr/>
            </a:p>
          </p:txBody>
        </p:sp>
        <p:sp>
          <p:nvSpPr>
            <p:cNvPr id="9" name="object 9"/>
            <p:cNvSpPr/>
            <p:nvPr/>
          </p:nvSpPr>
          <p:spPr>
            <a:xfrm>
              <a:off x="0" y="8824962"/>
              <a:ext cx="1310005" cy="1462405"/>
            </a:xfrm>
            <a:custGeom>
              <a:avLst/>
              <a:gdLst/>
              <a:ahLst/>
              <a:cxnLst/>
              <a:rect l="l" t="t" r="r" b="b"/>
              <a:pathLst>
                <a:path w="1310005" h="1462404">
                  <a:moveTo>
                    <a:pt x="0" y="0"/>
                  </a:moveTo>
                  <a:lnTo>
                    <a:pt x="0" y="25767"/>
                  </a:lnTo>
                  <a:lnTo>
                    <a:pt x="1287081" y="1462036"/>
                  </a:lnTo>
                  <a:lnTo>
                    <a:pt x="1309967" y="1462036"/>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8824967"/>
              <a:ext cx="1310005" cy="1462405"/>
            </a:xfrm>
            <a:custGeom>
              <a:avLst/>
              <a:gdLst/>
              <a:ahLst/>
              <a:cxnLst/>
              <a:rect l="l" t="t" r="r" b="b"/>
              <a:pathLst>
                <a:path w="1310005" h="1462404">
                  <a:moveTo>
                    <a:pt x="1309961" y="1462031"/>
                  </a:moveTo>
                  <a:lnTo>
                    <a:pt x="0" y="0"/>
                  </a:lnTo>
                </a:path>
                <a:path w="1310005" h="1462404">
                  <a:moveTo>
                    <a:pt x="0" y="25767"/>
                  </a:moveTo>
                  <a:lnTo>
                    <a:pt x="1287074" y="1462031"/>
                  </a:lnTo>
                </a:path>
              </a:pathLst>
            </a:custGeom>
            <a:ln w="3175">
              <a:solidFill>
                <a:srgbClr val="FFFFFF"/>
              </a:solidFill>
            </a:ln>
          </p:spPr>
          <p:txBody>
            <a:bodyPr wrap="square" lIns="0" tIns="0" rIns="0" bIns="0" rtlCol="0"/>
            <a:lstStyle/>
            <a:p>
              <a:endParaRPr/>
            </a:p>
          </p:txBody>
        </p:sp>
        <p:sp>
          <p:nvSpPr>
            <p:cNvPr id="11" name="object 11"/>
            <p:cNvSpPr/>
            <p:nvPr/>
          </p:nvSpPr>
          <p:spPr>
            <a:xfrm>
              <a:off x="0" y="8303665"/>
              <a:ext cx="820419" cy="937894"/>
            </a:xfrm>
            <a:custGeom>
              <a:avLst/>
              <a:gdLst/>
              <a:ahLst/>
              <a:cxnLst/>
              <a:rect l="l" t="t" r="r" b="b"/>
              <a:pathLst>
                <a:path w="820419" h="937895">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6"/>
                  </a:lnTo>
                  <a:lnTo>
                    <a:pt x="817195" y="914489"/>
                  </a:lnTo>
                  <a:lnTo>
                    <a:pt x="813593" y="910887"/>
                  </a:lnTo>
                  <a:lnTo>
                    <a:pt x="815037" y="909448"/>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303667"/>
              <a:ext cx="820419" cy="937894"/>
            </a:xfrm>
            <a:custGeom>
              <a:avLst/>
              <a:gdLst/>
              <a:ahLst/>
              <a:cxnLst/>
              <a:rect l="l" t="t" r="r" b="b"/>
              <a:pathLst>
                <a:path w="820419" h="937895">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w="820419" h="937895">
                  <a:moveTo>
                    <a:pt x="0" y="25129"/>
                  </a:moveTo>
                  <a:lnTo>
                    <a:pt x="817194" y="937525"/>
                  </a:lnTo>
                </a:path>
              </a:pathLst>
            </a:custGeom>
            <a:ln w="3175">
              <a:solidFill>
                <a:srgbClr val="FFFFFF"/>
              </a:solidFill>
            </a:ln>
          </p:spPr>
          <p:txBody>
            <a:bodyPr wrap="square" lIns="0" tIns="0" rIns="0" bIns="0" rtlCol="0"/>
            <a:lstStyle/>
            <a:p>
              <a:endParaRPr/>
            </a:p>
          </p:txBody>
        </p:sp>
        <p:sp>
          <p:nvSpPr>
            <p:cNvPr id="13" name="object 13"/>
            <p:cNvSpPr/>
            <p:nvPr/>
          </p:nvSpPr>
          <p:spPr>
            <a:xfrm>
              <a:off x="830153" y="9249834"/>
              <a:ext cx="947419" cy="1037590"/>
            </a:xfrm>
            <a:custGeom>
              <a:avLst/>
              <a:gdLst/>
              <a:ahLst/>
              <a:cxnLst/>
              <a:rect l="l" t="t" r="r" b="b"/>
              <a:pathLst>
                <a:path w="947419" h="1037590">
                  <a:moveTo>
                    <a:pt x="4320" y="0"/>
                  </a:moveTo>
                  <a:lnTo>
                    <a:pt x="0" y="4316"/>
                  </a:lnTo>
                  <a:lnTo>
                    <a:pt x="925220" y="1037163"/>
                  </a:lnTo>
                  <a:lnTo>
                    <a:pt x="947260" y="1037163"/>
                  </a:lnTo>
                  <a:lnTo>
                    <a:pt x="29522" y="12957"/>
                  </a:lnTo>
                  <a:lnTo>
                    <a:pt x="28083" y="13677"/>
                  </a:lnTo>
                  <a:lnTo>
                    <a:pt x="22318" y="7198"/>
                  </a:lnTo>
                  <a:lnTo>
                    <a:pt x="19442" y="10076"/>
                  </a:lnTo>
                  <a:lnTo>
                    <a:pt x="16559" y="5760"/>
                  </a:lnTo>
                  <a:lnTo>
                    <a:pt x="14401" y="7918"/>
                  </a:lnTo>
                  <a:lnTo>
                    <a:pt x="9361" y="2877"/>
                  </a:lnTo>
                  <a:lnTo>
                    <a:pt x="7922" y="4316"/>
                  </a:lnTo>
                  <a:lnTo>
                    <a:pt x="432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830153" y="9249835"/>
              <a:ext cx="947419" cy="1037590"/>
            </a:xfrm>
            <a:custGeom>
              <a:avLst/>
              <a:gdLst/>
              <a:ahLst/>
              <a:cxnLst/>
              <a:rect l="l" t="t" r="r" b="b"/>
              <a:pathLst>
                <a:path w="947419" h="1037590">
                  <a:moveTo>
                    <a:pt x="947256" y="1037162"/>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221" y="1037162"/>
                  </a:lnTo>
                </a:path>
              </a:pathLst>
            </a:custGeom>
            <a:ln w="3175">
              <a:solidFill>
                <a:srgbClr val="FFFFFF"/>
              </a:solidFill>
            </a:ln>
          </p:spPr>
          <p:txBody>
            <a:bodyPr wrap="square" lIns="0" tIns="0" rIns="0" bIns="0" rtlCol="0"/>
            <a:lstStyle/>
            <a:p>
              <a:endParaRPr/>
            </a:p>
          </p:txBody>
        </p:sp>
        <p:sp>
          <p:nvSpPr>
            <p:cNvPr id="15" name="object 15"/>
            <p:cNvSpPr/>
            <p:nvPr/>
          </p:nvSpPr>
          <p:spPr>
            <a:xfrm>
              <a:off x="0" y="7783859"/>
              <a:ext cx="19685" cy="41275"/>
            </a:xfrm>
            <a:custGeom>
              <a:avLst/>
              <a:gdLst/>
              <a:ahLst/>
              <a:cxnLst/>
              <a:rect l="l" t="t" r="r" b="b"/>
              <a:pathLst>
                <a:path w="19685" h="41275">
                  <a:moveTo>
                    <a:pt x="0" y="0"/>
                  </a:moveTo>
                  <a:lnTo>
                    <a:pt x="0" y="22629"/>
                  </a:lnTo>
                  <a:lnTo>
                    <a:pt x="16554" y="41106"/>
                  </a:lnTo>
                  <a:lnTo>
                    <a:pt x="18717" y="38934"/>
                  </a:lnTo>
                  <a:lnTo>
                    <a:pt x="16554" y="36775"/>
                  </a:lnTo>
                  <a:lnTo>
                    <a:pt x="19436" y="34616"/>
                  </a:lnTo>
                  <a:lnTo>
                    <a:pt x="10794" y="25257"/>
                  </a:lnTo>
                  <a:lnTo>
                    <a:pt x="12233" y="24533"/>
                  </a:lnTo>
                  <a:lnTo>
                    <a:pt x="5035" y="15897"/>
                  </a:lnTo>
                  <a:lnTo>
                    <a:pt x="7198" y="13738"/>
                  </a:lnTo>
                  <a:lnTo>
                    <a:pt x="1433" y="7261"/>
                  </a:lnTo>
                  <a:lnTo>
                    <a:pt x="4316" y="5102"/>
                  </a:lnTo>
                  <a:lnTo>
                    <a:pt x="0"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7783854"/>
              <a:ext cx="19685" cy="41275"/>
            </a:xfrm>
            <a:custGeom>
              <a:avLst/>
              <a:gdLst/>
              <a:ahLst/>
              <a:cxnLst/>
              <a:rect l="l" t="t" r="r" b="b"/>
              <a:pathLst>
                <a:path w="19685" h="4127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w="19685" h="41275">
                  <a:moveTo>
                    <a:pt x="0" y="22623"/>
                  </a:moveTo>
                  <a:lnTo>
                    <a:pt x="16554" y="41100"/>
                  </a:lnTo>
                </a:path>
              </a:pathLst>
            </a:custGeom>
            <a:ln w="3175">
              <a:solidFill>
                <a:srgbClr val="FFFFFF"/>
              </a:solidFill>
            </a:ln>
          </p:spPr>
          <p:txBody>
            <a:bodyPr wrap="square" lIns="0" tIns="0" rIns="0" bIns="0" rtlCol="0"/>
            <a:lstStyle/>
            <a:p>
              <a:endParaRPr/>
            </a:p>
          </p:txBody>
        </p:sp>
        <p:sp>
          <p:nvSpPr>
            <p:cNvPr id="17" name="object 17"/>
            <p:cNvSpPr/>
            <p:nvPr/>
          </p:nvSpPr>
          <p:spPr>
            <a:xfrm>
              <a:off x="351353" y="8196478"/>
              <a:ext cx="361950" cy="401320"/>
            </a:xfrm>
            <a:custGeom>
              <a:avLst/>
              <a:gdLst/>
              <a:ahLst/>
              <a:cxnLst/>
              <a:rect l="l" t="t" r="r" b="b"/>
              <a:pathLst>
                <a:path w="361950" h="40132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p:spPr>
          <p:txBody>
            <a:bodyPr wrap="square" lIns="0" tIns="0" rIns="0" bIns="0" rtlCol="0"/>
            <a:lstStyle/>
            <a:p>
              <a:endParaRPr/>
            </a:p>
          </p:txBody>
        </p:sp>
      </p:grpSp>
      <p:grpSp>
        <p:nvGrpSpPr>
          <p:cNvPr id="18" name="object 18"/>
          <p:cNvGrpSpPr/>
          <p:nvPr/>
        </p:nvGrpSpPr>
        <p:grpSpPr>
          <a:xfrm>
            <a:off x="15114629" y="-359"/>
            <a:ext cx="3173730" cy="2082164"/>
            <a:chOff x="15114629" y="-359"/>
            <a:chExt cx="3173730" cy="2082164"/>
          </a:xfrm>
        </p:grpSpPr>
        <p:sp>
          <p:nvSpPr>
            <p:cNvPr id="19" name="object 19"/>
            <p:cNvSpPr/>
            <p:nvPr/>
          </p:nvSpPr>
          <p:spPr>
            <a:xfrm>
              <a:off x="15114629" y="0"/>
              <a:ext cx="3173730" cy="2081530"/>
            </a:xfrm>
            <a:custGeom>
              <a:avLst/>
              <a:gdLst/>
              <a:ahLst/>
              <a:cxnLst/>
              <a:rect l="l" t="t" r="r" b="b"/>
              <a:pathLst>
                <a:path w="3173730" h="2081530">
                  <a:moveTo>
                    <a:pt x="3173370" y="2000059"/>
                  </a:moveTo>
                  <a:lnTo>
                    <a:pt x="3109997" y="2000059"/>
                  </a:lnTo>
                  <a:lnTo>
                    <a:pt x="3121427" y="2008695"/>
                  </a:lnTo>
                  <a:lnTo>
                    <a:pt x="3125745" y="2013026"/>
                  </a:lnTo>
                  <a:lnTo>
                    <a:pt x="3145787" y="2034577"/>
                  </a:lnTo>
                  <a:lnTo>
                    <a:pt x="3162257" y="2058560"/>
                  </a:lnTo>
                  <a:lnTo>
                    <a:pt x="3173370" y="2081486"/>
                  </a:lnTo>
                  <a:lnTo>
                    <a:pt x="3173370" y="2000059"/>
                  </a:lnTo>
                  <a:close/>
                </a:path>
                <a:path w="3173730" h="2081530">
                  <a:moveTo>
                    <a:pt x="3173370" y="707737"/>
                  </a:moveTo>
                  <a:lnTo>
                    <a:pt x="1624295" y="707737"/>
                  </a:lnTo>
                  <a:lnTo>
                    <a:pt x="1649973" y="707948"/>
                  </a:lnTo>
                  <a:lnTo>
                    <a:pt x="1676461" y="713427"/>
                  </a:lnTo>
                  <a:lnTo>
                    <a:pt x="1703091" y="724242"/>
                  </a:lnTo>
                  <a:lnTo>
                    <a:pt x="1714809" y="731939"/>
                  </a:lnTo>
                  <a:lnTo>
                    <a:pt x="1727205" y="739363"/>
                  </a:lnTo>
                  <a:lnTo>
                    <a:pt x="1740149" y="745704"/>
                  </a:lnTo>
                  <a:lnTo>
                    <a:pt x="1753510" y="750150"/>
                  </a:lnTo>
                  <a:lnTo>
                    <a:pt x="1776854" y="759122"/>
                  </a:lnTo>
                  <a:lnTo>
                    <a:pt x="1797865" y="774906"/>
                  </a:lnTo>
                  <a:lnTo>
                    <a:pt x="1819018" y="790552"/>
                  </a:lnTo>
                  <a:lnTo>
                    <a:pt x="1842791" y="799109"/>
                  </a:lnTo>
                  <a:lnTo>
                    <a:pt x="1846347" y="799845"/>
                  </a:lnTo>
                  <a:lnTo>
                    <a:pt x="1851427" y="802716"/>
                  </a:lnTo>
                  <a:lnTo>
                    <a:pt x="1857142" y="807758"/>
                  </a:lnTo>
                  <a:lnTo>
                    <a:pt x="1886584" y="842386"/>
                  </a:lnTo>
                  <a:lnTo>
                    <a:pt x="1919705" y="889838"/>
                  </a:lnTo>
                  <a:lnTo>
                    <a:pt x="1949993" y="935127"/>
                  </a:lnTo>
                  <a:lnTo>
                    <a:pt x="1970934" y="963269"/>
                  </a:lnTo>
                  <a:lnTo>
                    <a:pt x="2001922" y="993520"/>
                  </a:lnTo>
                  <a:lnTo>
                    <a:pt x="2045218" y="1029342"/>
                  </a:lnTo>
                  <a:lnTo>
                    <a:pt x="2087136" y="1056872"/>
                  </a:lnTo>
                  <a:lnTo>
                    <a:pt x="2127853" y="1078011"/>
                  </a:lnTo>
                  <a:lnTo>
                    <a:pt x="2167546" y="1094657"/>
                  </a:lnTo>
                  <a:lnTo>
                    <a:pt x="2245137" y="1123059"/>
                  </a:lnTo>
                  <a:lnTo>
                    <a:pt x="2283852" y="1138998"/>
                  </a:lnTo>
                  <a:lnTo>
                    <a:pt x="2322841" y="1158635"/>
                  </a:lnTo>
                  <a:lnTo>
                    <a:pt x="2362409" y="1184078"/>
                  </a:lnTo>
                  <a:lnTo>
                    <a:pt x="2402861" y="1217434"/>
                  </a:lnTo>
                  <a:lnTo>
                    <a:pt x="2439169" y="1254692"/>
                  </a:lnTo>
                  <a:lnTo>
                    <a:pt x="2451883" y="1269276"/>
                  </a:lnTo>
                  <a:lnTo>
                    <a:pt x="2533290" y="1308874"/>
                  </a:lnTo>
                  <a:lnTo>
                    <a:pt x="2532261" y="1356389"/>
                  </a:lnTo>
                  <a:lnTo>
                    <a:pt x="2531324" y="1403885"/>
                  </a:lnTo>
                  <a:lnTo>
                    <a:pt x="2530464" y="1451341"/>
                  </a:lnTo>
                  <a:lnTo>
                    <a:pt x="2529668" y="1498737"/>
                  </a:lnTo>
                  <a:lnTo>
                    <a:pt x="2528921" y="1546052"/>
                  </a:lnTo>
                  <a:lnTo>
                    <a:pt x="2528210" y="1593265"/>
                  </a:lnTo>
                  <a:lnTo>
                    <a:pt x="2527861" y="1605380"/>
                  </a:lnTo>
                  <a:lnTo>
                    <a:pt x="2528273" y="1617835"/>
                  </a:lnTo>
                  <a:lnTo>
                    <a:pt x="2529924" y="1630425"/>
                  </a:lnTo>
                  <a:lnTo>
                    <a:pt x="2533290" y="1642948"/>
                  </a:lnTo>
                  <a:lnTo>
                    <a:pt x="2536260" y="1664532"/>
                  </a:lnTo>
                  <a:lnTo>
                    <a:pt x="2524955" y="1671472"/>
                  </a:lnTo>
                  <a:lnTo>
                    <a:pt x="2514198" y="1679088"/>
                  </a:lnTo>
                  <a:lnTo>
                    <a:pt x="2518812" y="1702701"/>
                  </a:lnTo>
                  <a:lnTo>
                    <a:pt x="2562500" y="1736637"/>
                  </a:lnTo>
                  <a:lnTo>
                    <a:pt x="2606696" y="1758861"/>
                  </a:lnTo>
                  <a:lnTo>
                    <a:pt x="2628437" y="1768461"/>
                  </a:lnTo>
                  <a:lnTo>
                    <a:pt x="2648511" y="1777857"/>
                  </a:lnTo>
                  <a:lnTo>
                    <a:pt x="2665489" y="1787114"/>
                  </a:lnTo>
                  <a:lnTo>
                    <a:pt x="2677943" y="1796300"/>
                  </a:lnTo>
                  <a:lnTo>
                    <a:pt x="2680864" y="1799183"/>
                  </a:lnTo>
                  <a:lnTo>
                    <a:pt x="2682261" y="1801342"/>
                  </a:lnTo>
                  <a:lnTo>
                    <a:pt x="2684420" y="1804225"/>
                  </a:lnTo>
                  <a:lnTo>
                    <a:pt x="2784496" y="1841665"/>
                  </a:lnTo>
                  <a:lnTo>
                    <a:pt x="2796958" y="1870811"/>
                  </a:lnTo>
                  <a:lnTo>
                    <a:pt x="2810086" y="1899892"/>
                  </a:lnTo>
                  <a:lnTo>
                    <a:pt x="2823215" y="1928838"/>
                  </a:lnTo>
                  <a:lnTo>
                    <a:pt x="2835677" y="1957577"/>
                  </a:lnTo>
                  <a:lnTo>
                    <a:pt x="2839699" y="1965823"/>
                  </a:lnTo>
                  <a:lnTo>
                    <a:pt x="2869274" y="1996475"/>
                  </a:lnTo>
                  <a:lnTo>
                    <a:pt x="2914798" y="2010143"/>
                  </a:lnTo>
                  <a:lnTo>
                    <a:pt x="2952892" y="2007023"/>
                  </a:lnTo>
                  <a:lnTo>
                    <a:pt x="2987807" y="1997089"/>
                  </a:lnTo>
                  <a:lnTo>
                    <a:pt x="3018793" y="1981080"/>
                  </a:lnTo>
                  <a:lnTo>
                    <a:pt x="3045100" y="1959736"/>
                  </a:lnTo>
                  <a:lnTo>
                    <a:pt x="3173370" y="1959736"/>
                  </a:lnTo>
                  <a:lnTo>
                    <a:pt x="3173370" y="707737"/>
                  </a:lnTo>
                  <a:close/>
                </a:path>
                <a:path w="3173730" h="2081530">
                  <a:moveTo>
                    <a:pt x="3173370" y="1959736"/>
                  </a:moveTo>
                  <a:lnTo>
                    <a:pt x="3045100" y="1959736"/>
                  </a:lnTo>
                  <a:lnTo>
                    <a:pt x="3048223" y="1966074"/>
                  </a:lnTo>
                  <a:lnTo>
                    <a:pt x="3084390" y="1997089"/>
                  </a:lnTo>
                  <a:lnTo>
                    <a:pt x="3097247" y="2000296"/>
                  </a:lnTo>
                  <a:lnTo>
                    <a:pt x="3109997" y="2000059"/>
                  </a:lnTo>
                  <a:lnTo>
                    <a:pt x="3173370" y="2000059"/>
                  </a:lnTo>
                  <a:lnTo>
                    <a:pt x="3173370" y="1959736"/>
                  </a:lnTo>
                  <a:close/>
                </a:path>
                <a:path w="3173730" h="2081530">
                  <a:moveTo>
                    <a:pt x="3173370" y="362716"/>
                  </a:moveTo>
                  <a:lnTo>
                    <a:pt x="761497" y="362716"/>
                  </a:lnTo>
                  <a:lnTo>
                    <a:pt x="810569" y="364292"/>
                  </a:lnTo>
                  <a:lnTo>
                    <a:pt x="851772" y="367181"/>
                  </a:lnTo>
                  <a:lnTo>
                    <a:pt x="906900" y="374289"/>
                  </a:lnTo>
                  <a:lnTo>
                    <a:pt x="943863" y="387272"/>
                  </a:lnTo>
                  <a:lnTo>
                    <a:pt x="968793" y="397814"/>
                  </a:lnTo>
                  <a:lnTo>
                    <a:pt x="993842" y="406870"/>
                  </a:lnTo>
                  <a:lnTo>
                    <a:pt x="1019069" y="412483"/>
                  </a:lnTo>
                  <a:lnTo>
                    <a:pt x="1130226" y="429939"/>
                  </a:lnTo>
                  <a:lnTo>
                    <a:pt x="1199591" y="439815"/>
                  </a:lnTo>
                  <a:lnTo>
                    <a:pt x="1240811" y="444157"/>
                  </a:lnTo>
                  <a:lnTo>
                    <a:pt x="1284846" y="451592"/>
                  </a:lnTo>
                  <a:lnTo>
                    <a:pt x="1326577" y="469152"/>
                  </a:lnTo>
                  <a:lnTo>
                    <a:pt x="1366624" y="494356"/>
                  </a:lnTo>
                  <a:lnTo>
                    <a:pt x="1405607" y="524723"/>
                  </a:lnTo>
                  <a:lnTo>
                    <a:pt x="1482860" y="591023"/>
                  </a:lnTo>
                  <a:lnTo>
                    <a:pt x="1522370" y="621995"/>
                  </a:lnTo>
                  <a:lnTo>
                    <a:pt x="1562041" y="667897"/>
                  </a:lnTo>
                  <a:lnTo>
                    <a:pt x="1581359" y="690444"/>
                  </a:lnTo>
                  <a:lnTo>
                    <a:pt x="1600094" y="712723"/>
                  </a:lnTo>
                  <a:lnTo>
                    <a:pt x="1624295" y="707737"/>
                  </a:lnTo>
                  <a:lnTo>
                    <a:pt x="3173370" y="707737"/>
                  </a:lnTo>
                  <a:lnTo>
                    <a:pt x="3173370" y="362716"/>
                  </a:lnTo>
                  <a:close/>
                </a:path>
                <a:path w="3173730" h="2081530">
                  <a:moveTo>
                    <a:pt x="3173370" y="0"/>
                  </a:moveTo>
                  <a:lnTo>
                    <a:pt x="0" y="0"/>
                  </a:lnTo>
                  <a:lnTo>
                    <a:pt x="430170" y="397370"/>
                  </a:lnTo>
                  <a:lnTo>
                    <a:pt x="504842" y="382593"/>
                  </a:lnTo>
                  <a:lnTo>
                    <a:pt x="576227" y="372392"/>
                  </a:lnTo>
                  <a:lnTo>
                    <a:pt x="643409" y="366113"/>
                  </a:lnTo>
                  <a:lnTo>
                    <a:pt x="705471" y="363106"/>
                  </a:lnTo>
                  <a:lnTo>
                    <a:pt x="3173370" y="362716"/>
                  </a:lnTo>
                  <a:lnTo>
                    <a:pt x="3173370" y="0"/>
                  </a:lnTo>
                  <a:close/>
                </a:path>
              </a:pathLst>
            </a:custGeom>
            <a:solidFill>
              <a:srgbClr val="FCFDFC"/>
            </a:solidFill>
          </p:spPr>
          <p:txBody>
            <a:bodyPr wrap="square" lIns="0" tIns="0" rIns="0" bIns="0" rtlCol="0"/>
            <a:lstStyle/>
            <a:p>
              <a:endParaRPr/>
            </a:p>
          </p:txBody>
        </p:sp>
        <p:sp>
          <p:nvSpPr>
            <p:cNvPr id="20" name="object 20"/>
            <p:cNvSpPr/>
            <p:nvPr/>
          </p:nvSpPr>
          <p:spPr>
            <a:xfrm>
              <a:off x="15114629" y="0"/>
              <a:ext cx="3173730" cy="2065655"/>
            </a:xfrm>
            <a:custGeom>
              <a:avLst/>
              <a:gdLst/>
              <a:ahLst/>
              <a:cxnLst/>
              <a:rect l="l" t="t" r="r" b="b"/>
              <a:pathLst>
                <a:path w="3173730" h="2065655">
                  <a:moveTo>
                    <a:pt x="3173370" y="1936699"/>
                  </a:moveTo>
                  <a:lnTo>
                    <a:pt x="3058816" y="1936699"/>
                  </a:lnTo>
                  <a:lnTo>
                    <a:pt x="3062854" y="1947904"/>
                  </a:lnTo>
                  <a:lnTo>
                    <a:pt x="3067457" y="1962922"/>
                  </a:lnTo>
                  <a:lnTo>
                    <a:pt x="3079779" y="2001701"/>
                  </a:lnTo>
                  <a:lnTo>
                    <a:pt x="3102758" y="2025256"/>
                  </a:lnTo>
                  <a:lnTo>
                    <a:pt x="3118353" y="2034581"/>
                  </a:lnTo>
                  <a:lnTo>
                    <a:pt x="3148496" y="2050266"/>
                  </a:lnTo>
                  <a:lnTo>
                    <a:pt x="3162448" y="2058377"/>
                  </a:lnTo>
                  <a:lnTo>
                    <a:pt x="3167528" y="2060536"/>
                  </a:lnTo>
                  <a:lnTo>
                    <a:pt x="3171211" y="2063419"/>
                  </a:lnTo>
                  <a:lnTo>
                    <a:pt x="3173370" y="2065578"/>
                  </a:lnTo>
                  <a:lnTo>
                    <a:pt x="3173370" y="1936699"/>
                  </a:lnTo>
                  <a:close/>
                </a:path>
                <a:path w="3173730" h="2065655">
                  <a:moveTo>
                    <a:pt x="2881684" y="1915002"/>
                  </a:moveTo>
                  <a:lnTo>
                    <a:pt x="2896891" y="1950377"/>
                  </a:lnTo>
                  <a:lnTo>
                    <a:pt x="2947784" y="1962922"/>
                  </a:lnTo>
                  <a:lnTo>
                    <a:pt x="2989998" y="1968107"/>
                  </a:lnTo>
                  <a:lnTo>
                    <a:pt x="3010566" y="1964067"/>
                  </a:lnTo>
                  <a:lnTo>
                    <a:pt x="2957343" y="1964067"/>
                  </a:lnTo>
                  <a:lnTo>
                    <a:pt x="2950058" y="1962644"/>
                  </a:lnTo>
                  <a:lnTo>
                    <a:pt x="2943071" y="1961360"/>
                  </a:lnTo>
                  <a:lnTo>
                    <a:pt x="2935822" y="1959808"/>
                  </a:lnTo>
                  <a:lnTo>
                    <a:pt x="2927752" y="1957577"/>
                  </a:lnTo>
                  <a:lnTo>
                    <a:pt x="2881684" y="1915002"/>
                  </a:lnTo>
                  <a:close/>
                </a:path>
                <a:path w="3173730" h="2065655">
                  <a:moveTo>
                    <a:pt x="2741706" y="1784125"/>
                  </a:moveTo>
                  <a:lnTo>
                    <a:pt x="2827676" y="1789823"/>
                  </a:lnTo>
                  <a:lnTo>
                    <a:pt x="2844349" y="1829386"/>
                  </a:lnTo>
                  <a:lnTo>
                    <a:pt x="2861712" y="1869290"/>
                  </a:lnTo>
                  <a:lnTo>
                    <a:pt x="2866704" y="1880692"/>
                  </a:lnTo>
                  <a:lnTo>
                    <a:pt x="2957343" y="1964067"/>
                  </a:lnTo>
                  <a:lnTo>
                    <a:pt x="3010566" y="1964067"/>
                  </a:lnTo>
                  <a:lnTo>
                    <a:pt x="3026139" y="1961008"/>
                  </a:lnTo>
                  <a:lnTo>
                    <a:pt x="3058816" y="1936699"/>
                  </a:lnTo>
                  <a:lnTo>
                    <a:pt x="3173370" y="1936699"/>
                  </a:lnTo>
                  <a:lnTo>
                    <a:pt x="3173370" y="1784781"/>
                  </a:lnTo>
                  <a:lnTo>
                    <a:pt x="2762906" y="1784781"/>
                  </a:lnTo>
                  <a:lnTo>
                    <a:pt x="2741706" y="1784125"/>
                  </a:lnTo>
                  <a:close/>
                </a:path>
                <a:path w="3173730" h="2065655">
                  <a:moveTo>
                    <a:pt x="2875379" y="1900504"/>
                  </a:moveTo>
                  <a:lnTo>
                    <a:pt x="2877753" y="1906264"/>
                  </a:lnTo>
                  <a:lnTo>
                    <a:pt x="2881016" y="1914385"/>
                  </a:lnTo>
                  <a:lnTo>
                    <a:pt x="2881684" y="1915002"/>
                  </a:lnTo>
                  <a:lnTo>
                    <a:pt x="2879361" y="1909599"/>
                  </a:lnTo>
                  <a:lnTo>
                    <a:pt x="2875379" y="1900504"/>
                  </a:lnTo>
                  <a:close/>
                </a:path>
                <a:path w="3173730" h="2065655">
                  <a:moveTo>
                    <a:pt x="2868512" y="1884822"/>
                  </a:moveTo>
                  <a:lnTo>
                    <a:pt x="2875379" y="1900504"/>
                  </a:lnTo>
                  <a:lnTo>
                    <a:pt x="2874348" y="1898005"/>
                  </a:lnTo>
                  <a:lnTo>
                    <a:pt x="2870657" y="1889474"/>
                  </a:lnTo>
                  <a:lnTo>
                    <a:pt x="2868512" y="1884822"/>
                  </a:lnTo>
                  <a:close/>
                </a:path>
                <a:path w="3173730" h="2065655">
                  <a:moveTo>
                    <a:pt x="2866538" y="1880539"/>
                  </a:moveTo>
                  <a:lnTo>
                    <a:pt x="2868512" y="1884822"/>
                  </a:lnTo>
                  <a:lnTo>
                    <a:pt x="2866704" y="1880692"/>
                  </a:lnTo>
                  <a:lnTo>
                    <a:pt x="2866538" y="1880539"/>
                  </a:lnTo>
                  <a:close/>
                </a:path>
                <a:path w="3173730" h="2065655">
                  <a:moveTo>
                    <a:pt x="2988363" y="1539989"/>
                  </a:moveTo>
                  <a:lnTo>
                    <a:pt x="2497984" y="1539989"/>
                  </a:lnTo>
                  <a:lnTo>
                    <a:pt x="2762906" y="1784781"/>
                  </a:lnTo>
                  <a:lnTo>
                    <a:pt x="3173370" y="1784781"/>
                  </a:lnTo>
                  <a:lnTo>
                    <a:pt x="3173370" y="1710872"/>
                  </a:lnTo>
                  <a:lnTo>
                    <a:pt x="2988363" y="1539989"/>
                  </a:lnTo>
                  <a:close/>
                </a:path>
                <a:path w="3173730" h="2065655">
                  <a:moveTo>
                    <a:pt x="2739845" y="1784002"/>
                  </a:moveTo>
                  <a:lnTo>
                    <a:pt x="2741706" y="1784125"/>
                  </a:lnTo>
                  <a:lnTo>
                    <a:pt x="2739845" y="1784002"/>
                  </a:lnTo>
                  <a:close/>
                </a:path>
                <a:path w="3173730" h="2065655">
                  <a:moveTo>
                    <a:pt x="2721708" y="1767214"/>
                  </a:moveTo>
                  <a:lnTo>
                    <a:pt x="2669779" y="1767214"/>
                  </a:lnTo>
                  <a:lnTo>
                    <a:pt x="2678578" y="1767865"/>
                  </a:lnTo>
                  <a:lnTo>
                    <a:pt x="2686710" y="1770135"/>
                  </a:lnTo>
                  <a:lnTo>
                    <a:pt x="2693818" y="1774697"/>
                  </a:lnTo>
                  <a:lnTo>
                    <a:pt x="2695215" y="1776145"/>
                  </a:lnTo>
                  <a:lnTo>
                    <a:pt x="2695977" y="1779739"/>
                  </a:lnTo>
                  <a:lnTo>
                    <a:pt x="2697374" y="1781187"/>
                  </a:lnTo>
                  <a:lnTo>
                    <a:pt x="2739845" y="1784002"/>
                  </a:lnTo>
                  <a:lnTo>
                    <a:pt x="2721708" y="1767214"/>
                  </a:lnTo>
                  <a:close/>
                </a:path>
                <a:path w="3173730" h="2065655">
                  <a:moveTo>
                    <a:pt x="2497403" y="1559600"/>
                  </a:moveTo>
                  <a:lnTo>
                    <a:pt x="2497015" y="1580358"/>
                  </a:lnTo>
                  <a:lnTo>
                    <a:pt x="2495825" y="1627822"/>
                  </a:lnTo>
                  <a:lnTo>
                    <a:pt x="2495605" y="1639524"/>
                  </a:lnTo>
                  <a:lnTo>
                    <a:pt x="2505675" y="1683970"/>
                  </a:lnTo>
                  <a:lnTo>
                    <a:pt x="2522495" y="1706308"/>
                  </a:lnTo>
                  <a:lnTo>
                    <a:pt x="2523892" y="1707743"/>
                  </a:lnTo>
                  <a:lnTo>
                    <a:pt x="2546371" y="1724426"/>
                  </a:lnTo>
                  <a:lnTo>
                    <a:pt x="2572469" y="1736993"/>
                  </a:lnTo>
                  <a:lnTo>
                    <a:pt x="2600187" y="1745914"/>
                  </a:lnTo>
                  <a:lnTo>
                    <a:pt x="2627524" y="1751660"/>
                  </a:lnTo>
                  <a:lnTo>
                    <a:pt x="2627524" y="1756702"/>
                  </a:lnTo>
                  <a:lnTo>
                    <a:pt x="2660671" y="1767509"/>
                  </a:lnTo>
                  <a:lnTo>
                    <a:pt x="2669779" y="1767214"/>
                  </a:lnTo>
                  <a:lnTo>
                    <a:pt x="2721708" y="1767214"/>
                  </a:lnTo>
                  <a:lnTo>
                    <a:pt x="2497403" y="1559600"/>
                  </a:lnTo>
                  <a:close/>
                </a:path>
                <a:path w="3173730" h="2065655">
                  <a:moveTo>
                    <a:pt x="1834806" y="0"/>
                  </a:moveTo>
                  <a:lnTo>
                    <a:pt x="1344236" y="0"/>
                  </a:lnTo>
                  <a:lnTo>
                    <a:pt x="3173370" y="1690038"/>
                  </a:lnTo>
                  <a:lnTo>
                    <a:pt x="3173370" y="1236375"/>
                  </a:lnTo>
                  <a:lnTo>
                    <a:pt x="1834806" y="0"/>
                  </a:lnTo>
                  <a:close/>
                </a:path>
                <a:path w="3173730" h="2065655">
                  <a:moveTo>
                    <a:pt x="2497436" y="1557813"/>
                  </a:moveTo>
                  <a:lnTo>
                    <a:pt x="2497222" y="1559432"/>
                  </a:lnTo>
                  <a:lnTo>
                    <a:pt x="2497403" y="1559600"/>
                  </a:lnTo>
                  <a:lnTo>
                    <a:pt x="2497436" y="1557813"/>
                  </a:lnTo>
                  <a:close/>
                </a:path>
                <a:path w="3173730" h="2065655">
                  <a:moveTo>
                    <a:pt x="2497584" y="1549886"/>
                  </a:moveTo>
                  <a:lnTo>
                    <a:pt x="2497436" y="1557813"/>
                  </a:lnTo>
                  <a:lnTo>
                    <a:pt x="2497984" y="1553667"/>
                  </a:lnTo>
                  <a:lnTo>
                    <a:pt x="2497584" y="1549886"/>
                  </a:lnTo>
                  <a:close/>
                </a:path>
                <a:path w="3173730" h="2065655">
                  <a:moveTo>
                    <a:pt x="2497728" y="1542166"/>
                  </a:moveTo>
                  <a:lnTo>
                    <a:pt x="2497222" y="1546466"/>
                  </a:lnTo>
                  <a:lnTo>
                    <a:pt x="2497584" y="1549886"/>
                  </a:lnTo>
                  <a:lnTo>
                    <a:pt x="2497728" y="1542166"/>
                  </a:lnTo>
                  <a:close/>
                </a:path>
                <a:path w="3173730" h="2065655">
                  <a:moveTo>
                    <a:pt x="2039721" y="663765"/>
                  </a:moveTo>
                  <a:lnTo>
                    <a:pt x="1867937" y="663765"/>
                  </a:lnTo>
                  <a:lnTo>
                    <a:pt x="1874118" y="664865"/>
                  </a:lnTo>
                  <a:lnTo>
                    <a:pt x="1881573" y="668801"/>
                  </a:lnTo>
                  <a:lnTo>
                    <a:pt x="1929427" y="714163"/>
                  </a:lnTo>
                  <a:lnTo>
                    <a:pt x="1960631" y="750700"/>
                  </a:lnTo>
                  <a:lnTo>
                    <a:pt x="1987811" y="783726"/>
                  </a:lnTo>
                  <a:lnTo>
                    <a:pt x="2006240" y="804875"/>
                  </a:lnTo>
                  <a:lnTo>
                    <a:pt x="2046457" y="848053"/>
                  </a:lnTo>
                  <a:lnTo>
                    <a:pt x="2083026" y="888641"/>
                  </a:lnTo>
                  <a:lnTo>
                    <a:pt x="2116570" y="927143"/>
                  </a:lnTo>
                  <a:lnTo>
                    <a:pt x="2147712" y="964063"/>
                  </a:lnTo>
                  <a:lnTo>
                    <a:pt x="2177075" y="999905"/>
                  </a:lnTo>
                  <a:lnTo>
                    <a:pt x="2205282" y="1035171"/>
                  </a:lnTo>
                  <a:lnTo>
                    <a:pt x="2232956" y="1070366"/>
                  </a:lnTo>
                  <a:lnTo>
                    <a:pt x="2289196" y="1142555"/>
                  </a:lnTo>
                  <a:lnTo>
                    <a:pt x="2383333" y="1259596"/>
                  </a:lnTo>
                  <a:lnTo>
                    <a:pt x="2419498" y="1303832"/>
                  </a:lnTo>
                  <a:lnTo>
                    <a:pt x="2460233" y="1323903"/>
                  </a:lnTo>
                  <a:lnTo>
                    <a:pt x="2480720" y="1333702"/>
                  </a:lnTo>
                  <a:lnTo>
                    <a:pt x="2501540" y="1343431"/>
                  </a:lnTo>
                  <a:lnTo>
                    <a:pt x="2500296" y="1390895"/>
                  </a:lnTo>
                  <a:lnTo>
                    <a:pt x="2499381" y="1438281"/>
                  </a:lnTo>
                  <a:lnTo>
                    <a:pt x="2497899" y="1532972"/>
                  </a:lnTo>
                  <a:lnTo>
                    <a:pt x="2497728" y="1542166"/>
                  </a:lnTo>
                  <a:lnTo>
                    <a:pt x="2497984" y="1539989"/>
                  </a:lnTo>
                  <a:lnTo>
                    <a:pt x="2988363" y="1539989"/>
                  </a:lnTo>
                  <a:lnTo>
                    <a:pt x="2039721" y="663765"/>
                  </a:lnTo>
                  <a:close/>
                </a:path>
                <a:path w="3173730" h="2065655">
                  <a:moveTo>
                    <a:pt x="2347818" y="0"/>
                  </a:moveTo>
                  <a:lnTo>
                    <a:pt x="1858040" y="0"/>
                  </a:lnTo>
                  <a:lnTo>
                    <a:pt x="3173370" y="1214892"/>
                  </a:lnTo>
                  <a:lnTo>
                    <a:pt x="3173370" y="762629"/>
                  </a:lnTo>
                  <a:lnTo>
                    <a:pt x="2347818" y="0"/>
                  </a:lnTo>
                  <a:close/>
                </a:path>
                <a:path w="3173730" h="2065655">
                  <a:moveTo>
                    <a:pt x="2861980" y="0"/>
                  </a:moveTo>
                  <a:lnTo>
                    <a:pt x="2371326" y="0"/>
                  </a:lnTo>
                  <a:lnTo>
                    <a:pt x="3173370" y="741038"/>
                  </a:lnTo>
                  <a:lnTo>
                    <a:pt x="3173370" y="287618"/>
                  </a:lnTo>
                  <a:lnTo>
                    <a:pt x="2861980" y="0"/>
                  </a:lnTo>
                  <a:close/>
                </a:path>
                <a:path w="3173730" h="2065655">
                  <a:moveTo>
                    <a:pt x="2024195" y="649424"/>
                  </a:moveTo>
                  <a:lnTo>
                    <a:pt x="1653509" y="649424"/>
                  </a:lnTo>
                  <a:lnTo>
                    <a:pt x="1679056" y="649536"/>
                  </a:lnTo>
                  <a:lnTo>
                    <a:pt x="1705794" y="655318"/>
                  </a:lnTo>
                  <a:lnTo>
                    <a:pt x="1732555" y="666635"/>
                  </a:lnTo>
                  <a:lnTo>
                    <a:pt x="1744358" y="673891"/>
                  </a:lnTo>
                  <a:lnTo>
                    <a:pt x="1756780" y="680945"/>
                  </a:lnTo>
                  <a:lnTo>
                    <a:pt x="1769345" y="686784"/>
                  </a:lnTo>
                  <a:lnTo>
                    <a:pt x="1781577" y="690397"/>
                  </a:lnTo>
                  <a:lnTo>
                    <a:pt x="1804983" y="688363"/>
                  </a:lnTo>
                  <a:lnTo>
                    <a:pt x="1825281" y="678429"/>
                  </a:lnTo>
                  <a:lnTo>
                    <a:pt x="1845317" y="667821"/>
                  </a:lnTo>
                  <a:lnTo>
                    <a:pt x="1867937" y="663765"/>
                  </a:lnTo>
                  <a:lnTo>
                    <a:pt x="2039721" y="663765"/>
                  </a:lnTo>
                  <a:lnTo>
                    <a:pt x="2024195" y="649424"/>
                  </a:lnTo>
                  <a:close/>
                </a:path>
                <a:path w="3173730" h="2065655">
                  <a:moveTo>
                    <a:pt x="1285188" y="439559"/>
                  </a:moveTo>
                  <a:lnTo>
                    <a:pt x="1364997" y="471876"/>
                  </a:lnTo>
                  <a:lnTo>
                    <a:pt x="1423163" y="496987"/>
                  </a:lnTo>
                  <a:lnTo>
                    <a:pt x="1475660" y="521390"/>
                  </a:lnTo>
                  <a:lnTo>
                    <a:pt x="1519535" y="544167"/>
                  </a:lnTo>
                  <a:lnTo>
                    <a:pt x="1551834" y="564400"/>
                  </a:lnTo>
                  <a:lnTo>
                    <a:pt x="1630320" y="655116"/>
                  </a:lnTo>
                  <a:lnTo>
                    <a:pt x="1653509" y="649424"/>
                  </a:lnTo>
                  <a:lnTo>
                    <a:pt x="2024195" y="649424"/>
                  </a:lnTo>
                  <a:lnTo>
                    <a:pt x="1812096" y="453516"/>
                  </a:lnTo>
                  <a:lnTo>
                    <a:pt x="1322218" y="453516"/>
                  </a:lnTo>
                  <a:lnTo>
                    <a:pt x="1312512" y="450054"/>
                  </a:lnTo>
                  <a:lnTo>
                    <a:pt x="1293339" y="442585"/>
                  </a:lnTo>
                  <a:lnTo>
                    <a:pt x="1285188" y="439559"/>
                  </a:lnTo>
                  <a:close/>
                </a:path>
                <a:path w="3173730" h="2065655">
                  <a:moveTo>
                    <a:pt x="1321097" y="0"/>
                  </a:moveTo>
                  <a:lnTo>
                    <a:pt x="831266" y="0"/>
                  </a:lnTo>
                  <a:lnTo>
                    <a:pt x="1322218" y="453516"/>
                  </a:lnTo>
                  <a:lnTo>
                    <a:pt x="1812096" y="453516"/>
                  </a:lnTo>
                  <a:lnTo>
                    <a:pt x="1321097" y="0"/>
                  </a:lnTo>
                  <a:close/>
                </a:path>
                <a:path w="3173730" h="2065655">
                  <a:moveTo>
                    <a:pt x="1283944" y="439072"/>
                  </a:moveTo>
                  <a:lnTo>
                    <a:pt x="1285188" y="439559"/>
                  </a:lnTo>
                  <a:lnTo>
                    <a:pt x="1283944" y="439072"/>
                  </a:lnTo>
                  <a:close/>
                </a:path>
                <a:path w="3173730" h="2065655">
                  <a:moveTo>
                    <a:pt x="1143900" y="309705"/>
                  </a:moveTo>
                  <a:lnTo>
                    <a:pt x="897212" y="309705"/>
                  </a:lnTo>
                  <a:lnTo>
                    <a:pt x="922553" y="311729"/>
                  </a:lnTo>
                  <a:lnTo>
                    <a:pt x="948584" y="318884"/>
                  </a:lnTo>
                  <a:lnTo>
                    <a:pt x="973198" y="328637"/>
                  </a:lnTo>
                  <a:lnTo>
                    <a:pt x="998146" y="339134"/>
                  </a:lnTo>
                  <a:lnTo>
                    <a:pt x="1022950" y="348145"/>
                  </a:lnTo>
                  <a:lnTo>
                    <a:pt x="1062306" y="357788"/>
                  </a:lnTo>
                  <a:lnTo>
                    <a:pt x="1134696" y="382729"/>
                  </a:lnTo>
                  <a:lnTo>
                    <a:pt x="1186011" y="401485"/>
                  </a:lnTo>
                  <a:lnTo>
                    <a:pt x="1243468" y="423207"/>
                  </a:lnTo>
                  <a:lnTo>
                    <a:pt x="1283944" y="439072"/>
                  </a:lnTo>
                  <a:lnTo>
                    <a:pt x="1143900" y="309705"/>
                  </a:lnTo>
                  <a:close/>
                </a:path>
                <a:path w="3173730" h="2065655">
                  <a:moveTo>
                    <a:pt x="295284" y="0"/>
                  </a:moveTo>
                  <a:lnTo>
                    <a:pt x="0" y="0"/>
                  </a:lnTo>
                  <a:lnTo>
                    <a:pt x="430170" y="397370"/>
                  </a:lnTo>
                  <a:lnTo>
                    <a:pt x="633435" y="351079"/>
                  </a:lnTo>
                  <a:lnTo>
                    <a:pt x="667288" y="343619"/>
                  </a:lnTo>
                  <a:lnTo>
                    <a:pt x="295284" y="0"/>
                  </a:lnTo>
                  <a:close/>
                </a:path>
                <a:path w="3173730" h="2065655">
                  <a:moveTo>
                    <a:pt x="685007" y="339715"/>
                  </a:moveTo>
                  <a:lnTo>
                    <a:pt x="667288" y="343619"/>
                  </a:lnTo>
                  <a:lnTo>
                    <a:pt x="667787" y="344081"/>
                  </a:lnTo>
                  <a:lnTo>
                    <a:pt x="672740" y="342645"/>
                  </a:lnTo>
                  <a:lnTo>
                    <a:pt x="679217" y="341210"/>
                  </a:lnTo>
                  <a:lnTo>
                    <a:pt x="685059" y="339763"/>
                  </a:lnTo>
                  <a:close/>
                </a:path>
                <a:path w="3173730" h="2065655">
                  <a:moveTo>
                    <a:pt x="808633" y="0"/>
                  </a:moveTo>
                  <a:lnTo>
                    <a:pt x="317300" y="0"/>
                  </a:lnTo>
                  <a:lnTo>
                    <a:pt x="685007" y="339715"/>
                  </a:lnTo>
                  <a:lnTo>
                    <a:pt x="695806" y="337335"/>
                  </a:lnTo>
                  <a:lnTo>
                    <a:pt x="753588" y="326056"/>
                  </a:lnTo>
                  <a:lnTo>
                    <a:pt x="802695" y="318717"/>
                  </a:lnTo>
                  <a:lnTo>
                    <a:pt x="839041" y="316795"/>
                  </a:lnTo>
                  <a:lnTo>
                    <a:pt x="872603" y="316795"/>
                  </a:lnTo>
                  <a:lnTo>
                    <a:pt x="875396" y="314430"/>
                  </a:lnTo>
                  <a:lnTo>
                    <a:pt x="897212" y="309705"/>
                  </a:lnTo>
                  <a:lnTo>
                    <a:pt x="1143900" y="309705"/>
                  </a:lnTo>
                  <a:lnTo>
                    <a:pt x="808633" y="0"/>
                  </a:lnTo>
                  <a:close/>
                </a:path>
                <a:path w="3173730" h="2065655">
                  <a:moveTo>
                    <a:pt x="872603" y="316795"/>
                  </a:moveTo>
                  <a:lnTo>
                    <a:pt x="839041" y="316795"/>
                  </a:lnTo>
                  <a:lnTo>
                    <a:pt x="858541" y="321767"/>
                  </a:lnTo>
                  <a:lnTo>
                    <a:pt x="861462" y="323926"/>
                  </a:lnTo>
                  <a:lnTo>
                    <a:pt x="861462" y="326085"/>
                  </a:lnTo>
                  <a:lnTo>
                    <a:pt x="859938" y="327520"/>
                  </a:lnTo>
                  <a:lnTo>
                    <a:pt x="872603" y="316795"/>
                  </a:lnTo>
                  <a:close/>
                </a:path>
                <a:path w="3173730" h="2065655">
                  <a:moveTo>
                    <a:pt x="3173370" y="0"/>
                  </a:moveTo>
                  <a:lnTo>
                    <a:pt x="2885255" y="0"/>
                  </a:lnTo>
                  <a:lnTo>
                    <a:pt x="3173370" y="266122"/>
                  </a:lnTo>
                  <a:lnTo>
                    <a:pt x="3173370" y="0"/>
                  </a:lnTo>
                  <a:close/>
                </a:path>
              </a:pathLst>
            </a:custGeom>
            <a:solidFill>
              <a:srgbClr val="E0CEBD"/>
            </a:solidFill>
          </p:spPr>
          <p:txBody>
            <a:bodyPr wrap="square" lIns="0" tIns="0" rIns="0" bIns="0" rtlCol="0"/>
            <a:lstStyle/>
            <a:p>
              <a:endParaRPr/>
            </a:p>
          </p:txBody>
        </p:sp>
        <p:sp>
          <p:nvSpPr>
            <p:cNvPr id="21" name="object 21"/>
            <p:cNvSpPr/>
            <p:nvPr/>
          </p:nvSpPr>
          <p:spPr>
            <a:xfrm>
              <a:off x="15407582" y="0"/>
              <a:ext cx="392430" cy="346710"/>
            </a:xfrm>
            <a:custGeom>
              <a:avLst/>
              <a:gdLst/>
              <a:ahLst/>
              <a:cxnLst/>
              <a:rect l="l" t="t" r="r" b="b"/>
              <a:pathLst>
                <a:path w="392430" h="346710">
                  <a:moveTo>
                    <a:pt x="24349" y="0"/>
                  </a:moveTo>
                  <a:lnTo>
                    <a:pt x="0" y="0"/>
                  </a:lnTo>
                  <a:lnTo>
                    <a:pt x="374833" y="346240"/>
                  </a:lnTo>
                  <a:lnTo>
                    <a:pt x="376230" y="344081"/>
                  </a:lnTo>
                  <a:lnTo>
                    <a:pt x="381745" y="344081"/>
                  </a:lnTo>
                  <a:lnTo>
                    <a:pt x="383469" y="342645"/>
                  </a:lnTo>
                  <a:lnTo>
                    <a:pt x="389162" y="342645"/>
                  </a:lnTo>
                  <a:lnTo>
                    <a:pt x="392105" y="339763"/>
                  </a:lnTo>
                  <a:lnTo>
                    <a:pt x="24349" y="0"/>
                  </a:lnTo>
                  <a:close/>
                </a:path>
                <a:path w="392430" h="346710">
                  <a:moveTo>
                    <a:pt x="381745" y="344081"/>
                  </a:moveTo>
                  <a:lnTo>
                    <a:pt x="376230" y="344081"/>
                  </a:lnTo>
                  <a:lnTo>
                    <a:pt x="379151" y="346240"/>
                  </a:lnTo>
                  <a:lnTo>
                    <a:pt x="381745" y="344081"/>
                  </a:lnTo>
                  <a:close/>
                </a:path>
                <a:path w="392430" h="346710">
                  <a:moveTo>
                    <a:pt x="387787" y="342645"/>
                  </a:moveTo>
                  <a:lnTo>
                    <a:pt x="383469" y="342645"/>
                  </a:lnTo>
                  <a:lnTo>
                    <a:pt x="385628" y="344804"/>
                  </a:lnTo>
                  <a:lnTo>
                    <a:pt x="387787" y="342645"/>
                  </a:lnTo>
                  <a:close/>
                </a:path>
                <a:path w="392430" h="346710">
                  <a:moveTo>
                    <a:pt x="389162" y="342645"/>
                  </a:moveTo>
                  <a:lnTo>
                    <a:pt x="387787" y="342645"/>
                  </a:lnTo>
                  <a:lnTo>
                    <a:pt x="388422" y="343369"/>
                  </a:lnTo>
                  <a:lnTo>
                    <a:pt x="389162" y="342645"/>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407466"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23" name="object 23"/>
            <p:cNvSpPr/>
            <p:nvPr/>
          </p:nvSpPr>
          <p:spPr>
            <a:xfrm>
              <a:off x="15921442" y="0"/>
              <a:ext cx="2153285" cy="1968500"/>
            </a:xfrm>
            <a:custGeom>
              <a:avLst/>
              <a:gdLst/>
              <a:ahLst/>
              <a:cxnLst/>
              <a:rect l="l" t="t" r="r" b="b"/>
              <a:pathLst>
                <a:path w="2153284" h="1968500">
                  <a:moveTo>
                    <a:pt x="2150346" y="1964067"/>
                  </a:moveTo>
                  <a:lnTo>
                    <a:pt x="2142529" y="1964067"/>
                  </a:lnTo>
                  <a:lnTo>
                    <a:pt x="2146847" y="1968385"/>
                  </a:lnTo>
                  <a:lnTo>
                    <a:pt x="2149768" y="1965502"/>
                  </a:lnTo>
                  <a:lnTo>
                    <a:pt x="2151903" y="1965502"/>
                  </a:lnTo>
                  <a:lnTo>
                    <a:pt x="2150346" y="1964067"/>
                  </a:lnTo>
                  <a:close/>
                </a:path>
                <a:path w="2153284" h="1968500">
                  <a:moveTo>
                    <a:pt x="2151903" y="1965502"/>
                  </a:moveTo>
                  <a:lnTo>
                    <a:pt x="2149768" y="1965502"/>
                  </a:lnTo>
                  <a:lnTo>
                    <a:pt x="2151927" y="1967661"/>
                  </a:lnTo>
                  <a:lnTo>
                    <a:pt x="2152689" y="1966226"/>
                  </a:lnTo>
                  <a:lnTo>
                    <a:pt x="2151903" y="1965502"/>
                  </a:lnTo>
                  <a:close/>
                </a:path>
                <a:path w="2153284" h="1968500">
                  <a:moveTo>
                    <a:pt x="2149560" y="1963343"/>
                  </a:moveTo>
                  <a:lnTo>
                    <a:pt x="2136814" y="1963343"/>
                  </a:lnTo>
                  <a:lnTo>
                    <a:pt x="2140370" y="1966937"/>
                  </a:lnTo>
                  <a:lnTo>
                    <a:pt x="2142529" y="1964067"/>
                  </a:lnTo>
                  <a:lnTo>
                    <a:pt x="2150346" y="1964067"/>
                  </a:lnTo>
                  <a:lnTo>
                    <a:pt x="2149560" y="1963343"/>
                  </a:lnTo>
                  <a:close/>
                </a:path>
                <a:path w="2153284" h="1968500">
                  <a:moveTo>
                    <a:pt x="2147217" y="1961184"/>
                  </a:moveTo>
                  <a:lnTo>
                    <a:pt x="2126781" y="1961184"/>
                  </a:lnTo>
                  <a:lnTo>
                    <a:pt x="2130337" y="1964778"/>
                  </a:lnTo>
                  <a:lnTo>
                    <a:pt x="2133258" y="1961895"/>
                  </a:lnTo>
                  <a:lnTo>
                    <a:pt x="2147989" y="1961895"/>
                  </a:lnTo>
                  <a:lnTo>
                    <a:pt x="2147217" y="1961184"/>
                  </a:lnTo>
                  <a:close/>
                </a:path>
                <a:path w="2153284" h="1968500">
                  <a:moveTo>
                    <a:pt x="2147989" y="1961895"/>
                  </a:moveTo>
                  <a:lnTo>
                    <a:pt x="2133258" y="1961895"/>
                  </a:lnTo>
                  <a:lnTo>
                    <a:pt x="2135417" y="1964067"/>
                  </a:lnTo>
                  <a:lnTo>
                    <a:pt x="2136814" y="1963343"/>
                  </a:lnTo>
                  <a:lnTo>
                    <a:pt x="2149560" y="1963343"/>
                  </a:lnTo>
                  <a:lnTo>
                    <a:pt x="2147989" y="1961895"/>
                  </a:lnTo>
                  <a:close/>
                </a:path>
                <a:path w="2153284" h="1968500">
                  <a:moveTo>
                    <a:pt x="2060487" y="1881263"/>
                  </a:moveTo>
                  <a:lnTo>
                    <a:pt x="2059725" y="1881987"/>
                  </a:lnTo>
                  <a:lnTo>
                    <a:pt x="2061884" y="1884857"/>
                  </a:lnTo>
                  <a:lnTo>
                    <a:pt x="2059725" y="1887740"/>
                  </a:lnTo>
                  <a:lnTo>
                    <a:pt x="2063408" y="1890623"/>
                  </a:lnTo>
                  <a:lnTo>
                    <a:pt x="2061249" y="1893506"/>
                  </a:lnTo>
                  <a:lnTo>
                    <a:pt x="2066202" y="1898548"/>
                  </a:lnTo>
                  <a:lnTo>
                    <a:pt x="2065567" y="1899259"/>
                  </a:lnTo>
                  <a:lnTo>
                    <a:pt x="2072044" y="1905025"/>
                  </a:lnTo>
                  <a:lnTo>
                    <a:pt x="2069123" y="1907895"/>
                  </a:lnTo>
                  <a:lnTo>
                    <a:pt x="2072679" y="1911502"/>
                  </a:lnTo>
                  <a:lnTo>
                    <a:pt x="2071282" y="1913661"/>
                  </a:lnTo>
                  <a:lnTo>
                    <a:pt x="2125257" y="1963343"/>
                  </a:lnTo>
                  <a:lnTo>
                    <a:pt x="2126781" y="1961184"/>
                  </a:lnTo>
                  <a:lnTo>
                    <a:pt x="2147217" y="1961184"/>
                  </a:lnTo>
                  <a:lnTo>
                    <a:pt x="2060487" y="1881263"/>
                  </a:lnTo>
                  <a:close/>
                </a:path>
                <a:path w="2153284" h="1968500">
                  <a:moveTo>
                    <a:pt x="1950076" y="1787664"/>
                  </a:moveTo>
                  <a:lnTo>
                    <a:pt x="1946060" y="1787664"/>
                  </a:lnTo>
                  <a:lnTo>
                    <a:pt x="1948219" y="1789099"/>
                  </a:lnTo>
                  <a:lnTo>
                    <a:pt x="1950076" y="1787664"/>
                  </a:lnTo>
                  <a:close/>
                </a:path>
                <a:path w="2153284" h="1968500">
                  <a:moveTo>
                    <a:pt x="1955359" y="1786940"/>
                  </a:moveTo>
                  <a:lnTo>
                    <a:pt x="1951013" y="1786940"/>
                  </a:lnTo>
                  <a:lnTo>
                    <a:pt x="1953172" y="1789099"/>
                  </a:lnTo>
                  <a:lnTo>
                    <a:pt x="1955359" y="1786940"/>
                  </a:lnTo>
                  <a:close/>
                </a:path>
                <a:path w="2153284" h="1968500">
                  <a:moveTo>
                    <a:pt x="1955917" y="1784781"/>
                  </a:moveTo>
                  <a:lnTo>
                    <a:pt x="1940980" y="1784781"/>
                  </a:lnTo>
                  <a:lnTo>
                    <a:pt x="1945298" y="1788388"/>
                  </a:lnTo>
                  <a:lnTo>
                    <a:pt x="1946060" y="1787664"/>
                  </a:lnTo>
                  <a:lnTo>
                    <a:pt x="1950076" y="1787664"/>
                  </a:lnTo>
                  <a:lnTo>
                    <a:pt x="1951013" y="1786940"/>
                  </a:lnTo>
                  <a:lnTo>
                    <a:pt x="1955359" y="1786940"/>
                  </a:lnTo>
                  <a:lnTo>
                    <a:pt x="1956093" y="1786216"/>
                  </a:lnTo>
                  <a:lnTo>
                    <a:pt x="1957469" y="1786216"/>
                  </a:lnTo>
                  <a:lnTo>
                    <a:pt x="1955917" y="1784781"/>
                  </a:lnTo>
                  <a:close/>
                </a:path>
                <a:path w="2153284" h="1968500">
                  <a:moveTo>
                    <a:pt x="1957469" y="1786216"/>
                  </a:moveTo>
                  <a:lnTo>
                    <a:pt x="1956093" y="1786216"/>
                  </a:lnTo>
                  <a:lnTo>
                    <a:pt x="1957490" y="1788388"/>
                  </a:lnTo>
                  <a:lnTo>
                    <a:pt x="1958252" y="1786940"/>
                  </a:lnTo>
                  <a:lnTo>
                    <a:pt x="1957469" y="1786216"/>
                  </a:lnTo>
                  <a:close/>
                </a:path>
                <a:path w="2153284" h="1968500">
                  <a:moveTo>
                    <a:pt x="1689647" y="1538554"/>
                  </a:moveTo>
                  <a:lnTo>
                    <a:pt x="1689012" y="1539989"/>
                  </a:lnTo>
                  <a:lnTo>
                    <a:pt x="1691171" y="1542148"/>
                  </a:lnTo>
                  <a:lnTo>
                    <a:pt x="1688250" y="1544307"/>
                  </a:lnTo>
                  <a:lnTo>
                    <a:pt x="1691171" y="1547190"/>
                  </a:lnTo>
                  <a:lnTo>
                    <a:pt x="1689012" y="1549349"/>
                  </a:lnTo>
                  <a:lnTo>
                    <a:pt x="1690409" y="1550784"/>
                  </a:lnTo>
                  <a:lnTo>
                    <a:pt x="1689012" y="1552219"/>
                  </a:lnTo>
                  <a:lnTo>
                    <a:pt x="1691171" y="1553667"/>
                  </a:lnTo>
                  <a:lnTo>
                    <a:pt x="1686853" y="1558709"/>
                  </a:lnTo>
                  <a:lnTo>
                    <a:pt x="1933741" y="1786940"/>
                  </a:lnTo>
                  <a:lnTo>
                    <a:pt x="1935900" y="1784781"/>
                  </a:lnTo>
                  <a:lnTo>
                    <a:pt x="1955917" y="1784781"/>
                  </a:lnTo>
                  <a:lnTo>
                    <a:pt x="1689647" y="1538554"/>
                  </a:lnTo>
                  <a:close/>
                </a:path>
                <a:path w="2153284" h="1968500">
                  <a:moveTo>
                    <a:pt x="1940980" y="1784781"/>
                  </a:moveTo>
                  <a:lnTo>
                    <a:pt x="1935900" y="1784781"/>
                  </a:lnTo>
                  <a:lnTo>
                    <a:pt x="1938821" y="1786940"/>
                  </a:lnTo>
                  <a:lnTo>
                    <a:pt x="1940980" y="1784781"/>
                  </a:lnTo>
                  <a:close/>
                </a:path>
                <a:path w="2153284" h="1968500">
                  <a:moveTo>
                    <a:pt x="513659" y="452081"/>
                  </a:moveTo>
                  <a:lnTo>
                    <a:pt x="511849" y="452081"/>
                  </a:lnTo>
                  <a:lnTo>
                    <a:pt x="516167" y="456399"/>
                  </a:lnTo>
                  <a:lnTo>
                    <a:pt x="517564" y="455688"/>
                  </a:lnTo>
                  <a:lnTo>
                    <a:pt x="513659" y="452081"/>
                  </a:lnTo>
                  <a:close/>
                </a:path>
                <a:path w="2153284" h="1968500">
                  <a:moveTo>
                    <a:pt x="512876" y="451357"/>
                  </a:moveTo>
                  <a:lnTo>
                    <a:pt x="504610" y="451357"/>
                  </a:lnTo>
                  <a:lnTo>
                    <a:pt x="508928" y="454964"/>
                  </a:lnTo>
                  <a:lnTo>
                    <a:pt x="511849" y="452081"/>
                  </a:lnTo>
                  <a:lnTo>
                    <a:pt x="513659" y="452081"/>
                  </a:lnTo>
                  <a:lnTo>
                    <a:pt x="512876" y="451357"/>
                  </a:lnTo>
                  <a:close/>
                </a:path>
                <a:path w="2153284" h="1968500">
                  <a:moveTo>
                    <a:pt x="508985" y="447763"/>
                  </a:moveTo>
                  <a:lnTo>
                    <a:pt x="495974" y="447763"/>
                  </a:lnTo>
                  <a:lnTo>
                    <a:pt x="502451" y="453516"/>
                  </a:lnTo>
                  <a:lnTo>
                    <a:pt x="504610" y="451357"/>
                  </a:lnTo>
                  <a:lnTo>
                    <a:pt x="512876" y="451357"/>
                  </a:lnTo>
                  <a:lnTo>
                    <a:pt x="508985" y="447763"/>
                  </a:lnTo>
                  <a:close/>
                </a:path>
                <a:path w="2153284" h="1968500">
                  <a:moveTo>
                    <a:pt x="506648" y="445604"/>
                  </a:moveTo>
                  <a:lnTo>
                    <a:pt x="491656" y="445604"/>
                  </a:lnTo>
                  <a:lnTo>
                    <a:pt x="495212" y="449198"/>
                  </a:lnTo>
                  <a:lnTo>
                    <a:pt x="495974" y="447763"/>
                  </a:lnTo>
                  <a:lnTo>
                    <a:pt x="508985" y="447763"/>
                  </a:lnTo>
                  <a:lnTo>
                    <a:pt x="506648" y="445604"/>
                  </a:lnTo>
                  <a:close/>
                </a:path>
                <a:path w="2153284" h="1968500">
                  <a:moveTo>
                    <a:pt x="502744" y="441998"/>
                  </a:moveTo>
                  <a:lnTo>
                    <a:pt x="482258" y="441998"/>
                  </a:lnTo>
                  <a:lnTo>
                    <a:pt x="488735" y="448487"/>
                  </a:lnTo>
                  <a:lnTo>
                    <a:pt x="491656" y="445604"/>
                  </a:lnTo>
                  <a:lnTo>
                    <a:pt x="506648" y="445604"/>
                  </a:lnTo>
                  <a:lnTo>
                    <a:pt x="502744" y="441998"/>
                  </a:lnTo>
                  <a:close/>
                </a:path>
                <a:path w="2153284" h="1968500">
                  <a:moveTo>
                    <a:pt x="24279" y="0"/>
                  </a:moveTo>
                  <a:lnTo>
                    <a:pt x="0" y="0"/>
                  </a:lnTo>
                  <a:lnTo>
                    <a:pt x="480861" y="444157"/>
                  </a:lnTo>
                  <a:lnTo>
                    <a:pt x="482258" y="441998"/>
                  </a:lnTo>
                  <a:lnTo>
                    <a:pt x="502744" y="441998"/>
                  </a:lnTo>
                  <a:lnTo>
                    <a:pt x="24279" y="0"/>
                  </a:lnTo>
                  <a:close/>
                </a:path>
              </a:pathLst>
            </a:custGeom>
            <a:solidFill>
              <a:srgbClr val="4C2A13">
                <a:alpha val="38819"/>
              </a:srgbClr>
            </a:solidFill>
          </p:spPr>
          <p:txBody>
            <a:bodyPr wrap="square" lIns="0" tIns="0" rIns="0" bIns="0" rtlCol="0"/>
            <a:lstStyle/>
            <a:p>
              <a:endParaRPr/>
            </a:p>
          </p:txBody>
        </p:sp>
        <p:pic>
          <p:nvPicPr>
            <p:cNvPr id="24" name="object 24"/>
            <p:cNvPicPr/>
            <p:nvPr/>
          </p:nvPicPr>
          <p:blipFill>
            <a:blip r:embed="rId2" cstate="print"/>
            <a:stretch>
              <a:fillRect/>
            </a:stretch>
          </p:blipFill>
          <p:spPr>
            <a:xfrm>
              <a:off x="17980809" y="1880907"/>
              <a:ext cx="93683" cy="87841"/>
            </a:xfrm>
            <a:prstGeom prst="rect">
              <a:avLst/>
            </a:prstGeom>
          </p:spPr>
        </p:pic>
        <p:sp>
          <p:nvSpPr>
            <p:cNvPr id="25" name="object 25"/>
            <p:cNvSpPr/>
            <p:nvPr/>
          </p:nvSpPr>
          <p:spPr>
            <a:xfrm>
              <a:off x="15921433"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59"/>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26" name="object 26"/>
            <p:cNvSpPr/>
            <p:nvPr/>
          </p:nvSpPr>
          <p:spPr>
            <a:xfrm>
              <a:off x="16432983" y="0"/>
              <a:ext cx="1855470" cy="1713864"/>
            </a:xfrm>
            <a:custGeom>
              <a:avLst/>
              <a:gdLst/>
              <a:ahLst/>
              <a:cxnLst/>
              <a:rect l="l" t="t" r="r" b="b"/>
              <a:pathLst>
                <a:path w="1855469" h="1713864">
                  <a:moveTo>
                    <a:pt x="26222" y="0"/>
                  </a:moveTo>
                  <a:lnTo>
                    <a:pt x="0" y="0"/>
                  </a:lnTo>
                  <a:lnTo>
                    <a:pt x="1855015" y="1713729"/>
                  </a:lnTo>
                  <a:lnTo>
                    <a:pt x="1855015" y="1689499"/>
                  </a:lnTo>
                  <a:lnTo>
                    <a:pt x="26222"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432975" y="0"/>
              <a:ext cx="1855470" cy="1713864"/>
            </a:xfrm>
            <a:custGeom>
              <a:avLst/>
              <a:gdLst/>
              <a:ahLst/>
              <a:cxnLst/>
              <a:rect l="l" t="t" r="r" b="b"/>
              <a:pathLst>
                <a:path w="1855469" h="1713864">
                  <a:moveTo>
                    <a:pt x="1855025" y="1689500"/>
                  </a:moveTo>
                  <a:lnTo>
                    <a:pt x="26271" y="0"/>
                  </a:lnTo>
                </a:path>
                <a:path w="1855469" h="1713864">
                  <a:moveTo>
                    <a:pt x="0" y="0"/>
                  </a:moveTo>
                  <a:lnTo>
                    <a:pt x="1855025" y="1713733"/>
                  </a:lnTo>
                </a:path>
              </a:pathLst>
            </a:custGeom>
            <a:ln w="3175">
              <a:solidFill>
                <a:srgbClr val="FFFFFF"/>
              </a:solidFill>
            </a:ln>
          </p:spPr>
          <p:txBody>
            <a:bodyPr wrap="square" lIns="0" tIns="0" rIns="0" bIns="0" rtlCol="0"/>
            <a:lstStyle/>
            <a:p>
              <a:endParaRPr/>
            </a:p>
          </p:txBody>
        </p:sp>
        <p:sp>
          <p:nvSpPr>
            <p:cNvPr id="28" name="object 28"/>
            <p:cNvSpPr/>
            <p:nvPr/>
          </p:nvSpPr>
          <p:spPr>
            <a:xfrm>
              <a:off x="16945852" y="0"/>
              <a:ext cx="1342390" cy="1240155"/>
            </a:xfrm>
            <a:custGeom>
              <a:avLst/>
              <a:gdLst/>
              <a:ahLst/>
              <a:cxnLst/>
              <a:rect l="l" t="t" r="r" b="b"/>
              <a:pathLst>
                <a:path w="1342390" h="1240155">
                  <a:moveTo>
                    <a:pt x="24697" y="0"/>
                  </a:moveTo>
                  <a:lnTo>
                    <a:pt x="0" y="0"/>
                  </a:lnTo>
                  <a:lnTo>
                    <a:pt x="1342147" y="1239905"/>
                  </a:lnTo>
                  <a:lnTo>
                    <a:pt x="1342147" y="1217110"/>
                  </a:lnTo>
                  <a:lnTo>
                    <a:pt x="24697"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6945756" y="0"/>
              <a:ext cx="1342390" cy="1240155"/>
            </a:xfrm>
            <a:custGeom>
              <a:avLst/>
              <a:gdLst/>
              <a:ahLst/>
              <a:cxnLst/>
              <a:rect l="l" t="t" r="r" b="b"/>
              <a:pathLst>
                <a:path w="1342390" h="1240155">
                  <a:moveTo>
                    <a:pt x="1342244" y="1217106"/>
                  </a:moveTo>
                  <a:lnTo>
                    <a:pt x="24827" y="0"/>
                  </a:lnTo>
                </a:path>
                <a:path w="1342390" h="1240155">
                  <a:moveTo>
                    <a:pt x="0" y="0"/>
                  </a:moveTo>
                  <a:lnTo>
                    <a:pt x="1342244" y="1240020"/>
                  </a:lnTo>
                </a:path>
              </a:pathLst>
            </a:custGeom>
            <a:ln w="3175">
              <a:solidFill>
                <a:srgbClr val="FFFFFF"/>
              </a:solidFill>
            </a:ln>
          </p:spPr>
          <p:txBody>
            <a:bodyPr wrap="square" lIns="0" tIns="0" rIns="0" bIns="0" rtlCol="0"/>
            <a:lstStyle/>
            <a:p>
              <a:endParaRPr/>
            </a:p>
          </p:txBody>
        </p:sp>
        <p:sp>
          <p:nvSpPr>
            <p:cNvPr id="30" name="object 30"/>
            <p:cNvSpPr/>
            <p:nvPr/>
          </p:nvSpPr>
          <p:spPr>
            <a:xfrm>
              <a:off x="17460146" y="0"/>
              <a:ext cx="828040" cy="765175"/>
            </a:xfrm>
            <a:custGeom>
              <a:avLst/>
              <a:gdLst/>
              <a:ahLst/>
              <a:cxnLst/>
              <a:rect l="l" t="t" r="r" b="b"/>
              <a:pathLst>
                <a:path w="828040" h="765175">
                  <a:moveTo>
                    <a:pt x="26250" y="0"/>
                  </a:moveTo>
                  <a:lnTo>
                    <a:pt x="0" y="0"/>
                  </a:lnTo>
                  <a:lnTo>
                    <a:pt x="827853" y="764785"/>
                  </a:lnTo>
                  <a:lnTo>
                    <a:pt x="827853" y="740553"/>
                  </a:lnTo>
                  <a:lnTo>
                    <a:pt x="26250"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32" name="object 32"/>
            <p:cNvSpPr/>
            <p:nvPr/>
          </p:nvSpPr>
          <p:spPr>
            <a:xfrm>
              <a:off x="17972959" y="0"/>
              <a:ext cx="315595" cy="291465"/>
            </a:xfrm>
            <a:custGeom>
              <a:avLst/>
              <a:gdLst/>
              <a:ahLst/>
              <a:cxnLst/>
              <a:rect l="l" t="t" r="r" b="b"/>
              <a:pathLst>
                <a:path w="315594" h="291465">
                  <a:moveTo>
                    <a:pt x="24767" y="0"/>
                  </a:moveTo>
                  <a:lnTo>
                    <a:pt x="0" y="0"/>
                  </a:lnTo>
                  <a:lnTo>
                    <a:pt x="315040" y="291050"/>
                  </a:lnTo>
                  <a:lnTo>
                    <a:pt x="315040" y="268159"/>
                  </a:lnTo>
                  <a:lnTo>
                    <a:pt x="24767"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17972948" y="0"/>
              <a:ext cx="315595" cy="291465"/>
            </a:xfrm>
            <a:custGeom>
              <a:avLst/>
              <a:gdLst/>
              <a:ahLst/>
              <a:cxnLst/>
              <a:rect l="l" t="t" r="r" b="b"/>
              <a:pathLst>
                <a:path w="315594" h="291465">
                  <a:moveTo>
                    <a:pt x="315052" y="268168"/>
                  </a:moveTo>
                  <a:lnTo>
                    <a:pt x="24767" y="0"/>
                  </a:lnTo>
                </a:path>
                <a:path w="315594" h="291465">
                  <a:moveTo>
                    <a:pt x="0" y="0"/>
                  </a:moveTo>
                  <a:lnTo>
                    <a:pt x="315052" y="291059"/>
                  </a:lnTo>
                </a:path>
              </a:pathLst>
            </a:custGeom>
            <a:ln w="3175">
              <a:solidFill>
                <a:srgbClr val="FFFFFF"/>
              </a:solidFill>
            </a:ln>
          </p:spPr>
          <p:txBody>
            <a:bodyPr wrap="square" lIns="0" tIns="0" rIns="0" bIns="0" rtlCol="0"/>
            <a:lstStyle/>
            <a:p>
              <a:endParaRPr/>
            </a:p>
          </p:txBody>
        </p:sp>
      </p:grpSp>
      <p:pic>
        <p:nvPicPr>
          <p:cNvPr id="34" name="object 34"/>
          <p:cNvPicPr/>
          <p:nvPr/>
        </p:nvPicPr>
        <p:blipFill>
          <a:blip r:embed="rId3" cstate="print"/>
          <a:stretch>
            <a:fillRect/>
          </a:stretch>
        </p:blipFill>
        <p:spPr>
          <a:xfrm>
            <a:off x="13410691" y="8096506"/>
            <a:ext cx="4877307" cy="2190491"/>
          </a:xfrm>
          <a:prstGeom prst="rect">
            <a:avLst/>
          </a:prstGeom>
        </p:spPr>
      </p:pic>
      <p:pic>
        <p:nvPicPr>
          <p:cNvPr id="35" name="object 35"/>
          <p:cNvPicPr/>
          <p:nvPr/>
        </p:nvPicPr>
        <p:blipFill>
          <a:blip r:embed="rId4" cstate="print"/>
          <a:stretch>
            <a:fillRect/>
          </a:stretch>
        </p:blipFill>
        <p:spPr>
          <a:xfrm>
            <a:off x="0" y="0"/>
            <a:ext cx="4395559" cy="1956612"/>
          </a:xfrm>
          <a:prstGeom prst="rect">
            <a:avLst/>
          </a:prstGeom>
        </p:spPr>
      </p:pic>
      <p:sp>
        <p:nvSpPr>
          <p:cNvPr id="36" name="object 36"/>
          <p:cNvSpPr txBox="1">
            <a:spLocks noGrp="1"/>
          </p:cNvSpPr>
          <p:nvPr>
            <p:ph type="title"/>
          </p:nvPr>
        </p:nvSpPr>
        <p:spPr>
          <a:prstGeom prst="rect">
            <a:avLst/>
          </a:prstGeom>
        </p:spPr>
        <p:txBody>
          <a:bodyPr vert="horz" wrap="square" lIns="0" tIns="12065" rIns="0" bIns="0" rtlCol="0">
            <a:spAutoFit/>
          </a:bodyPr>
          <a:lstStyle/>
          <a:p>
            <a:pPr marL="3401060" algn="l">
              <a:lnSpc>
                <a:spcPct val="100000"/>
              </a:lnSpc>
              <a:spcBef>
                <a:spcPts val="95"/>
              </a:spcBef>
            </a:pPr>
            <a:r>
              <a:rPr lang="en-IN" spc="210" dirty="0" err="1"/>
              <a:t>Disscussion</a:t>
            </a:r>
            <a:endParaRPr spc="210" dirty="0"/>
          </a:p>
        </p:txBody>
      </p:sp>
      <p:sp>
        <p:nvSpPr>
          <p:cNvPr id="44" name="TextBox 43">
            <a:extLst>
              <a:ext uri="{FF2B5EF4-FFF2-40B4-BE49-F238E27FC236}">
                <a16:creationId xmlns:a16="http://schemas.microsoft.com/office/drawing/2014/main" id="{43B7C661-1271-C79B-AD0A-020C28F96693}"/>
              </a:ext>
            </a:extLst>
          </p:cNvPr>
          <p:cNvSpPr txBox="1"/>
          <p:nvPr/>
        </p:nvSpPr>
        <p:spPr>
          <a:xfrm>
            <a:off x="2520949" y="2973386"/>
            <a:ext cx="12593680" cy="4708981"/>
          </a:xfrm>
          <a:prstGeom prst="rect">
            <a:avLst/>
          </a:prstGeom>
          <a:noFill/>
        </p:spPr>
        <p:txBody>
          <a:bodyPr wrap="square" rtlCol="0">
            <a:spAutoFit/>
          </a:bodyPr>
          <a:lstStyle/>
          <a:p>
            <a:pPr algn="just">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The discussion should begin by highlighting the effectiveness of the developed automatic question tagging system in categorizing educational questions accurately and efficiently.</a:t>
            </a:r>
          </a:p>
          <a:p>
            <a:pPr algn="just">
              <a:buFont typeface="Arial" panose="020B0604020202020204" pitchFamily="34" charset="0"/>
              <a:buChar char="•"/>
            </a:pPr>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Emphasize how the system addresses the limitations of manual tagging methods, such as subjectivity, inconsistency, and time-consuming efforts.</a:t>
            </a:r>
          </a:p>
          <a:p>
            <a:pPr algn="just">
              <a:buFont typeface="Arial" panose="020B0604020202020204" pitchFamily="34" charset="0"/>
              <a:buChar char="•"/>
            </a:pPr>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Discuss specific examples or case studies to illustrate the system's impact on learning experiences and educational content organization.</a:t>
            </a:r>
          </a:p>
          <a:p>
            <a:pPr algn="just"/>
            <a:endParaRPr lang="en-IN"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7828303"/>
            <a:ext cx="1952625" cy="2504440"/>
            <a:chOff x="-359" y="7783494"/>
            <a:chExt cx="1952625" cy="2504440"/>
          </a:xfrm>
        </p:grpSpPr>
        <p:sp>
          <p:nvSpPr>
            <p:cNvPr id="3" name="object 3"/>
            <p:cNvSpPr/>
            <p:nvPr/>
          </p:nvSpPr>
          <p:spPr>
            <a:xfrm>
              <a:off x="0" y="7784749"/>
              <a:ext cx="1951989" cy="2502535"/>
            </a:xfrm>
            <a:custGeom>
              <a:avLst/>
              <a:gdLst/>
              <a:ahLst/>
              <a:cxnLst/>
              <a:rect l="l" t="t" r="r" b="b"/>
              <a:pathLst>
                <a:path w="1951989" h="2502534">
                  <a:moveTo>
                    <a:pt x="0" y="0"/>
                  </a:moveTo>
                  <a:lnTo>
                    <a:pt x="0" y="2502249"/>
                  </a:lnTo>
                  <a:lnTo>
                    <a:pt x="1951759" y="2502249"/>
                  </a:lnTo>
                  <a:lnTo>
                    <a:pt x="1927000" y="2490074"/>
                  </a:lnTo>
                  <a:lnTo>
                    <a:pt x="1898197" y="2472170"/>
                  </a:lnTo>
                  <a:lnTo>
                    <a:pt x="1891579" y="2472170"/>
                  </a:lnTo>
                  <a:lnTo>
                    <a:pt x="1886843" y="2470831"/>
                  </a:lnTo>
                  <a:lnTo>
                    <a:pt x="1858539" y="2438543"/>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1"/>
                  </a:lnTo>
                  <a:lnTo>
                    <a:pt x="1733749"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4" y="1959002"/>
                  </a:lnTo>
                  <a:lnTo>
                    <a:pt x="1564551" y="1953241"/>
                  </a:lnTo>
                  <a:lnTo>
                    <a:pt x="1560233" y="1948202"/>
                  </a:lnTo>
                  <a:lnTo>
                    <a:pt x="1537531" y="1937043"/>
                  </a:lnTo>
                  <a:lnTo>
                    <a:pt x="1503352" y="1929663"/>
                  </a:lnTo>
                  <a:lnTo>
                    <a:pt x="1468092" y="1921473"/>
                  </a:lnTo>
                  <a:lnTo>
                    <a:pt x="1442148" y="1907884"/>
                  </a:lnTo>
                  <a:lnTo>
                    <a:pt x="1437064" y="1902392"/>
                  </a:lnTo>
                  <a:lnTo>
                    <a:pt x="1426353" y="1892491"/>
                  </a:lnTo>
                  <a:lnTo>
                    <a:pt x="1421269" y="1887003"/>
                  </a:lnTo>
                  <a:lnTo>
                    <a:pt x="1417675" y="1883401"/>
                  </a:lnTo>
                  <a:lnTo>
                    <a:pt x="1416951" y="1881244"/>
                  </a:lnTo>
                  <a:lnTo>
                    <a:pt x="1413081"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2" y="1686573"/>
                  </a:lnTo>
                  <a:lnTo>
                    <a:pt x="1230643" y="1686573"/>
                  </a:lnTo>
                  <a:lnTo>
                    <a:pt x="1213916" y="1686125"/>
                  </a:lnTo>
                  <a:lnTo>
                    <a:pt x="1178634" y="1666683"/>
                  </a:lnTo>
                  <a:lnTo>
                    <a:pt x="1168306" y="1644204"/>
                  </a:lnTo>
                  <a:lnTo>
                    <a:pt x="1169992" y="1636441"/>
                  </a:lnTo>
                  <a:lnTo>
                    <a:pt x="1154997" y="1636206"/>
                  </a:lnTo>
                  <a:lnTo>
                    <a:pt x="1139664" y="1632392"/>
                  </a:lnTo>
                  <a:lnTo>
                    <a:pt x="1124735" y="1625203"/>
                  </a:lnTo>
                  <a:lnTo>
                    <a:pt x="1110952" y="1614841"/>
                  </a:lnTo>
                  <a:lnTo>
                    <a:pt x="1102728" y="1580641"/>
                  </a:lnTo>
                  <a:lnTo>
                    <a:pt x="1080263" y="1529162"/>
                  </a:lnTo>
                  <a:lnTo>
                    <a:pt x="1058202" y="1475523"/>
                  </a:lnTo>
                  <a:lnTo>
                    <a:pt x="1051770" y="1438196"/>
                  </a:lnTo>
                  <a:lnTo>
                    <a:pt x="1019895" y="1438196"/>
                  </a:lnTo>
                  <a:lnTo>
                    <a:pt x="965513" y="1423323"/>
                  </a:lnTo>
                  <a:lnTo>
                    <a:pt x="908432" y="1403051"/>
                  </a:lnTo>
                  <a:lnTo>
                    <a:pt x="869036" y="1390204"/>
                  </a:lnTo>
                  <a:lnTo>
                    <a:pt x="868312" y="1389486"/>
                  </a:lnTo>
                  <a:lnTo>
                    <a:pt x="867594" y="1389486"/>
                  </a:lnTo>
                  <a:lnTo>
                    <a:pt x="862472"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w="1951989" h="2502534">
                  <a:moveTo>
                    <a:pt x="1895030" y="2470201"/>
                  </a:moveTo>
                  <a:lnTo>
                    <a:pt x="1891579" y="2472170"/>
                  </a:lnTo>
                  <a:lnTo>
                    <a:pt x="1898197" y="2472170"/>
                  </a:lnTo>
                  <a:lnTo>
                    <a:pt x="1895030" y="2470201"/>
                  </a:lnTo>
                  <a:close/>
                </a:path>
                <a:path w="1951989" h="2502534">
                  <a:moveTo>
                    <a:pt x="1263021" y="1682072"/>
                  </a:moveTo>
                  <a:lnTo>
                    <a:pt x="1230643" y="1686573"/>
                  </a:lnTo>
                  <a:lnTo>
                    <a:pt x="1293212" y="1686573"/>
                  </a:lnTo>
                  <a:lnTo>
                    <a:pt x="1289402" y="1684761"/>
                  </a:lnTo>
                  <a:lnTo>
                    <a:pt x="1280159" y="1682523"/>
                  </a:lnTo>
                  <a:lnTo>
                    <a:pt x="1263021" y="1682072"/>
                  </a:lnTo>
                  <a:close/>
                </a:path>
                <a:path w="1951989" h="2502534">
                  <a:moveTo>
                    <a:pt x="1051192" y="1434844"/>
                  </a:moveTo>
                  <a:lnTo>
                    <a:pt x="1019895" y="1438196"/>
                  </a:lnTo>
                  <a:lnTo>
                    <a:pt x="1051770" y="1438196"/>
                  </a:lnTo>
                  <a:lnTo>
                    <a:pt x="1051192" y="1434844"/>
                  </a:lnTo>
                  <a:close/>
                </a:path>
                <a:path w="1951989" h="2502534">
                  <a:moveTo>
                    <a:pt x="618474" y="449880"/>
                  </a:moveTo>
                  <a:lnTo>
                    <a:pt x="593927" y="452269"/>
                  </a:lnTo>
                  <a:lnTo>
                    <a:pt x="620099" y="452269"/>
                  </a:lnTo>
                  <a:lnTo>
                    <a:pt x="618474" y="449880"/>
                  </a:lnTo>
                  <a:close/>
                </a:path>
              </a:pathLst>
            </a:custGeom>
            <a:solidFill>
              <a:srgbClr val="FCFDFC"/>
            </a:solidFill>
          </p:spPr>
          <p:txBody>
            <a:bodyPr wrap="square" lIns="0" tIns="0" rIns="0" bIns="0" rtlCol="0"/>
            <a:lstStyle/>
            <a:p>
              <a:endParaRPr/>
            </a:p>
          </p:txBody>
        </p:sp>
        <p:sp>
          <p:nvSpPr>
            <p:cNvPr id="4" name="object 4"/>
            <p:cNvSpPr/>
            <p:nvPr/>
          </p:nvSpPr>
          <p:spPr>
            <a:xfrm>
              <a:off x="0" y="7804234"/>
              <a:ext cx="1870075" cy="2482850"/>
            </a:xfrm>
            <a:custGeom>
              <a:avLst/>
              <a:gdLst/>
              <a:ahLst/>
              <a:cxnLst/>
              <a:rect l="l" t="t" r="r" b="b"/>
              <a:pathLst>
                <a:path w="1870075" h="2482850">
                  <a:moveTo>
                    <a:pt x="0" y="2087808"/>
                  </a:moveTo>
                  <a:lnTo>
                    <a:pt x="0" y="2482764"/>
                  </a:lnTo>
                  <a:lnTo>
                    <a:pt x="353907" y="2482764"/>
                  </a:lnTo>
                  <a:lnTo>
                    <a:pt x="0" y="2087808"/>
                  </a:lnTo>
                  <a:close/>
                </a:path>
                <a:path w="1870075" h="2482850">
                  <a:moveTo>
                    <a:pt x="0" y="1566001"/>
                  </a:moveTo>
                  <a:lnTo>
                    <a:pt x="0" y="2064158"/>
                  </a:lnTo>
                  <a:lnTo>
                    <a:pt x="375099" y="2482764"/>
                  </a:lnTo>
                  <a:lnTo>
                    <a:pt x="821481" y="2482764"/>
                  </a:lnTo>
                  <a:lnTo>
                    <a:pt x="0" y="1566001"/>
                  </a:lnTo>
                  <a:close/>
                </a:path>
                <a:path w="1870075" h="2482850">
                  <a:moveTo>
                    <a:pt x="0" y="1043374"/>
                  </a:moveTo>
                  <a:lnTo>
                    <a:pt x="0" y="1541531"/>
                  </a:lnTo>
                  <a:lnTo>
                    <a:pt x="843409" y="2482764"/>
                  </a:lnTo>
                  <a:lnTo>
                    <a:pt x="1289791" y="2482764"/>
                  </a:lnTo>
                  <a:lnTo>
                    <a:pt x="0" y="1043374"/>
                  </a:lnTo>
                  <a:close/>
                </a:path>
                <a:path w="1870075" h="2482850">
                  <a:moveTo>
                    <a:pt x="0" y="520962"/>
                  </a:moveTo>
                  <a:lnTo>
                    <a:pt x="0" y="1020652"/>
                  </a:lnTo>
                  <a:lnTo>
                    <a:pt x="1309951" y="2482764"/>
                  </a:lnTo>
                  <a:lnTo>
                    <a:pt x="1758056" y="2482764"/>
                  </a:lnTo>
                  <a:lnTo>
                    <a:pt x="831597" y="1448478"/>
                  </a:lnTo>
                  <a:lnTo>
                    <a:pt x="830875" y="1447759"/>
                  </a:lnTo>
                  <a:lnTo>
                    <a:pt x="825112" y="1447759"/>
                  </a:lnTo>
                  <a:lnTo>
                    <a:pt x="823674" y="1445600"/>
                  </a:lnTo>
                  <a:lnTo>
                    <a:pt x="822954" y="1444876"/>
                  </a:lnTo>
                  <a:lnTo>
                    <a:pt x="820073" y="1439841"/>
                  </a:lnTo>
                  <a:lnTo>
                    <a:pt x="818634" y="1434076"/>
                  </a:lnTo>
                  <a:lnTo>
                    <a:pt x="0" y="520962"/>
                  </a:lnTo>
                  <a:close/>
                </a:path>
                <a:path w="1870075" h="2482850">
                  <a:moveTo>
                    <a:pt x="862553" y="1460717"/>
                  </a:moveTo>
                  <a:lnTo>
                    <a:pt x="1778234" y="2482764"/>
                  </a:lnTo>
                  <a:lnTo>
                    <a:pt x="1869603" y="2482764"/>
                  </a:lnTo>
                  <a:lnTo>
                    <a:pt x="1864791" y="2477356"/>
                  </a:lnTo>
                  <a:lnTo>
                    <a:pt x="1864067" y="2470877"/>
                  </a:lnTo>
                  <a:lnTo>
                    <a:pt x="1849784"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1" y="2194124"/>
                  </a:lnTo>
                  <a:lnTo>
                    <a:pt x="1646140" y="2168479"/>
                  </a:lnTo>
                  <a:lnTo>
                    <a:pt x="1627911" y="2168479"/>
                  </a:lnTo>
                  <a:lnTo>
                    <a:pt x="1633595" y="2157159"/>
                  </a:lnTo>
                  <a:lnTo>
                    <a:pt x="1638264" y="2148135"/>
                  </a:lnTo>
                  <a:lnTo>
                    <a:pt x="1641177" y="2141543"/>
                  </a:lnTo>
                  <a:lnTo>
                    <a:pt x="1641589" y="2137518"/>
                  </a:lnTo>
                  <a:lnTo>
                    <a:pt x="1643748" y="2131038"/>
                  </a:lnTo>
                  <a:lnTo>
                    <a:pt x="1643748" y="2121677"/>
                  </a:lnTo>
                  <a:lnTo>
                    <a:pt x="1637769" y="2084045"/>
                  </a:lnTo>
                  <a:lnTo>
                    <a:pt x="1620175" y="2039327"/>
                  </a:lnTo>
                  <a:lnTo>
                    <a:pt x="1596369" y="1995823"/>
                  </a:lnTo>
                  <a:lnTo>
                    <a:pt x="1571751" y="1961836"/>
                  </a:lnTo>
                  <a:lnTo>
                    <a:pt x="1566710" y="1956795"/>
                  </a:lnTo>
                  <a:lnTo>
                    <a:pt x="1561668" y="1951036"/>
                  </a:lnTo>
                  <a:lnTo>
                    <a:pt x="1558797" y="1950316"/>
                  </a:lnTo>
                  <a:lnTo>
                    <a:pt x="1563115" y="1941680"/>
                  </a:lnTo>
                  <a:lnTo>
                    <a:pt x="1560956" y="1935195"/>
                  </a:lnTo>
                  <a:lnTo>
                    <a:pt x="1558074" y="1931599"/>
                  </a:lnTo>
                  <a:lnTo>
                    <a:pt x="1535572"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599"/>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4"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4"/>
                  </a:lnTo>
                  <a:lnTo>
                    <a:pt x="862553" y="1460717"/>
                  </a:lnTo>
                  <a:close/>
                </a:path>
                <a:path w="1870075" h="2482850">
                  <a:moveTo>
                    <a:pt x="1811828" y="2248431"/>
                  </a:moveTo>
                  <a:lnTo>
                    <a:pt x="1786132" y="2254427"/>
                  </a:lnTo>
                  <a:lnTo>
                    <a:pt x="1760167" y="2261907"/>
                  </a:lnTo>
                  <a:lnTo>
                    <a:pt x="1740954" y="2263516"/>
                  </a:lnTo>
                  <a:lnTo>
                    <a:pt x="1834730" y="2263516"/>
                  </a:lnTo>
                  <a:lnTo>
                    <a:pt x="1833117" y="2251995"/>
                  </a:lnTo>
                  <a:lnTo>
                    <a:pt x="1830235" y="2251277"/>
                  </a:lnTo>
                  <a:lnTo>
                    <a:pt x="1811828" y="2248431"/>
                  </a:lnTo>
                  <a:close/>
                </a:path>
                <a:path w="1870075" h="2482850">
                  <a:moveTo>
                    <a:pt x="1644472" y="2162714"/>
                  </a:moveTo>
                  <a:lnTo>
                    <a:pt x="1627911" y="2168479"/>
                  </a:lnTo>
                  <a:lnTo>
                    <a:pt x="1646140" y="2168479"/>
                  </a:lnTo>
                  <a:lnTo>
                    <a:pt x="1644472" y="2162714"/>
                  </a:lnTo>
                  <a:close/>
                </a:path>
                <a:path w="1870075" h="2482850">
                  <a:moveTo>
                    <a:pt x="1261149" y="1664454"/>
                  </a:moveTo>
                  <a:lnTo>
                    <a:pt x="1244782" y="1666817"/>
                  </a:lnTo>
                  <a:lnTo>
                    <a:pt x="1228278" y="1669450"/>
                  </a:lnTo>
                  <a:lnTo>
                    <a:pt x="1211033" y="1669518"/>
                  </a:lnTo>
                  <a:lnTo>
                    <a:pt x="1290552" y="1669518"/>
                  </a:lnTo>
                  <a:lnTo>
                    <a:pt x="1286814" y="1667730"/>
                  </a:lnTo>
                  <a:lnTo>
                    <a:pt x="1277988" y="1665197"/>
                  </a:lnTo>
                  <a:lnTo>
                    <a:pt x="1261149" y="1664454"/>
                  </a:lnTo>
                  <a:close/>
                </a:path>
                <a:path w="1870075" h="2482850">
                  <a:moveTo>
                    <a:pt x="1008712" y="1490958"/>
                  </a:moveTo>
                  <a:lnTo>
                    <a:pt x="992153" y="1502613"/>
                  </a:lnTo>
                  <a:lnTo>
                    <a:pt x="970193" y="1505358"/>
                  </a:lnTo>
                  <a:lnTo>
                    <a:pt x="1010270" y="1505358"/>
                  </a:lnTo>
                  <a:lnTo>
                    <a:pt x="1010064" y="1504997"/>
                  </a:lnTo>
                  <a:lnTo>
                    <a:pt x="1008072" y="1497978"/>
                  </a:lnTo>
                  <a:lnTo>
                    <a:pt x="1008712" y="1490958"/>
                  </a:lnTo>
                  <a:close/>
                </a:path>
                <a:path w="1870075" h="2482850">
                  <a:moveTo>
                    <a:pt x="830153" y="1447039"/>
                  </a:moveTo>
                  <a:lnTo>
                    <a:pt x="827275" y="1447759"/>
                  </a:lnTo>
                  <a:lnTo>
                    <a:pt x="830875" y="1447759"/>
                  </a:lnTo>
                  <a:lnTo>
                    <a:pt x="830153" y="1447039"/>
                  </a:lnTo>
                  <a:close/>
                </a:path>
                <a:path w="1870075" h="2482850">
                  <a:moveTo>
                    <a:pt x="0" y="0"/>
                  </a:moveTo>
                  <a:lnTo>
                    <a:pt x="0" y="498781"/>
                  </a:lnTo>
                  <a:lnTo>
                    <a:pt x="812154" y="1405278"/>
                  </a:lnTo>
                  <a:lnTo>
                    <a:pt x="806290" y="1372018"/>
                  </a:lnTo>
                  <a:lnTo>
                    <a:pt x="799795" y="1331037"/>
                  </a:lnTo>
                  <a:lnTo>
                    <a:pt x="792658" y="1283518"/>
                  </a:lnTo>
                  <a:lnTo>
                    <a:pt x="784866" y="1230647"/>
                  </a:lnTo>
                  <a:lnTo>
                    <a:pt x="776406" y="1173606"/>
                  </a:lnTo>
                  <a:lnTo>
                    <a:pt x="767267" y="1113581"/>
                  </a:lnTo>
                  <a:lnTo>
                    <a:pt x="757435" y="1051755"/>
                  </a:lnTo>
                  <a:lnTo>
                    <a:pt x="748621"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w="1870075" h="248285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5"/>
                  </a:lnTo>
                  <a:lnTo>
                    <a:pt x="555790" y="509545"/>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w="1870075" h="2482850">
                  <a:moveTo>
                    <a:pt x="574555" y="507446"/>
                  </a:moveTo>
                  <a:lnTo>
                    <a:pt x="555790" y="509545"/>
                  </a:lnTo>
                  <a:lnTo>
                    <a:pt x="576098" y="509545"/>
                  </a:lnTo>
                  <a:lnTo>
                    <a:pt x="574555" y="507446"/>
                  </a:lnTo>
                  <a:close/>
                </a:path>
              </a:pathLst>
            </a:custGeom>
            <a:solidFill>
              <a:srgbClr val="E0CEBD"/>
            </a:solidFill>
          </p:spPr>
          <p:txBody>
            <a:bodyPr wrap="square" lIns="0" tIns="0" rIns="0" bIns="0" rtlCol="0"/>
            <a:lstStyle/>
            <a:p>
              <a:endParaRPr/>
            </a:p>
          </p:txBody>
        </p:sp>
        <p:sp>
          <p:nvSpPr>
            <p:cNvPr id="5" name="object 5"/>
            <p:cNvSpPr/>
            <p:nvPr/>
          </p:nvSpPr>
          <p:spPr>
            <a:xfrm>
              <a:off x="0" y="9868751"/>
              <a:ext cx="375285" cy="418465"/>
            </a:xfrm>
            <a:custGeom>
              <a:avLst/>
              <a:gdLst/>
              <a:ahLst/>
              <a:cxnLst/>
              <a:rect l="l" t="t" r="r" b="b"/>
              <a:pathLst>
                <a:path w="375285" h="418465">
                  <a:moveTo>
                    <a:pt x="0" y="0"/>
                  </a:moveTo>
                  <a:lnTo>
                    <a:pt x="0" y="25663"/>
                  </a:lnTo>
                  <a:lnTo>
                    <a:pt x="351805" y="418247"/>
                  </a:lnTo>
                  <a:lnTo>
                    <a:pt x="374744" y="418247"/>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868743"/>
              <a:ext cx="375285" cy="418465"/>
            </a:xfrm>
            <a:custGeom>
              <a:avLst/>
              <a:gdLst/>
              <a:ahLst/>
              <a:cxnLst/>
              <a:rect l="l" t="t" r="r" b="b"/>
              <a:pathLst>
                <a:path w="375285" h="418465">
                  <a:moveTo>
                    <a:pt x="374750" y="418254"/>
                  </a:moveTo>
                  <a:lnTo>
                    <a:pt x="0" y="0"/>
                  </a:lnTo>
                </a:path>
                <a:path w="375285" h="418465">
                  <a:moveTo>
                    <a:pt x="0" y="25670"/>
                  </a:moveTo>
                  <a:lnTo>
                    <a:pt x="351805" y="418254"/>
                  </a:lnTo>
                </a:path>
              </a:pathLst>
            </a:custGeom>
            <a:ln w="3175">
              <a:solidFill>
                <a:srgbClr val="FFFFFF"/>
              </a:solidFill>
            </a:ln>
          </p:spPr>
          <p:txBody>
            <a:bodyPr wrap="square" lIns="0" tIns="0" rIns="0" bIns="0" rtlCol="0"/>
            <a:lstStyle/>
            <a:p>
              <a:endParaRPr/>
            </a:p>
          </p:txBody>
        </p:sp>
        <p:sp>
          <p:nvSpPr>
            <p:cNvPr id="7" name="object 7"/>
            <p:cNvSpPr/>
            <p:nvPr/>
          </p:nvSpPr>
          <p:spPr>
            <a:xfrm>
              <a:off x="0" y="9348395"/>
              <a:ext cx="841375" cy="939165"/>
            </a:xfrm>
            <a:custGeom>
              <a:avLst/>
              <a:gdLst/>
              <a:ahLst/>
              <a:cxnLst/>
              <a:rect l="l" t="t" r="r" b="b"/>
              <a:pathLst>
                <a:path w="841375" h="939165">
                  <a:moveTo>
                    <a:pt x="0" y="0"/>
                  </a:moveTo>
                  <a:lnTo>
                    <a:pt x="0" y="24942"/>
                  </a:lnTo>
                  <a:lnTo>
                    <a:pt x="818757" y="938602"/>
                  </a:lnTo>
                  <a:lnTo>
                    <a:pt x="840991" y="93860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348388"/>
              <a:ext cx="841375" cy="939165"/>
            </a:xfrm>
            <a:custGeom>
              <a:avLst/>
              <a:gdLst/>
              <a:ahLst/>
              <a:cxnLst/>
              <a:rect l="l" t="t" r="r" b="b"/>
              <a:pathLst>
                <a:path w="841375" h="939165">
                  <a:moveTo>
                    <a:pt x="840996" y="938610"/>
                  </a:moveTo>
                  <a:lnTo>
                    <a:pt x="0" y="0"/>
                  </a:lnTo>
                </a:path>
                <a:path w="841375" h="939165">
                  <a:moveTo>
                    <a:pt x="0" y="24942"/>
                  </a:moveTo>
                  <a:lnTo>
                    <a:pt x="818762" y="938610"/>
                  </a:lnTo>
                </a:path>
              </a:pathLst>
            </a:custGeom>
            <a:ln w="3175">
              <a:solidFill>
                <a:srgbClr val="FFFFFF"/>
              </a:solidFill>
            </a:ln>
          </p:spPr>
          <p:txBody>
            <a:bodyPr wrap="square" lIns="0" tIns="0" rIns="0" bIns="0" rtlCol="0"/>
            <a:lstStyle/>
            <a:p>
              <a:endParaRPr/>
            </a:p>
          </p:txBody>
        </p:sp>
        <p:sp>
          <p:nvSpPr>
            <p:cNvPr id="9" name="object 9"/>
            <p:cNvSpPr/>
            <p:nvPr/>
          </p:nvSpPr>
          <p:spPr>
            <a:xfrm>
              <a:off x="0" y="8824962"/>
              <a:ext cx="1310005" cy="1462405"/>
            </a:xfrm>
            <a:custGeom>
              <a:avLst/>
              <a:gdLst/>
              <a:ahLst/>
              <a:cxnLst/>
              <a:rect l="l" t="t" r="r" b="b"/>
              <a:pathLst>
                <a:path w="1310005" h="1462404">
                  <a:moveTo>
                    <a:pt x="0" y="0"/>
                  </a:moveTo>
                  <a:lnTo>
                    <a:pt x="0" y="25767"/>
                  </a:lnTo>
                  <a:lnTo>
                    <a:pt x="1287081" y="1462036"/>
                  </a:lnTo>
                  <a:lnTo>
                    <a:pt x="1309967" y="1462036"/>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8824967"/>
              <a:ext cx="1310005" cy="1462405"/>
            </a:xfrm>
            <a:custGeom>
              <a:avLst/>
              <a:gdLst/>
              <a:ahLst/>
              <a:cxnLst/>
              <a:rect l="l" t="t" r="r" b="b"/>
              <a:pathLst>
                <a:path w="1310005" h="1462404">
                  <a:moveTo>
                    <a:pt x="1309961" y="1462031"/>
                  </a:moveTo>
                  <a:lnTo>
                    <a:pt x="0" y="0"/>
                  </a:lnTo>
                </a:path>
                <a:path w="1310005" h="1462404">
                  <a:moveTo>
                    <a:pt x="0" y="25767"/>
                  </a:moveTo>
                  <a:lnTo>
                    <a:pt x="1287074" y="1462031"/>
                  </a:lnTo>
                </a:path>
              </a:pathLst>
            </a:custGeom>
            <a:ln w="3175">
              <a:solidFill>
                <a:srgbClr val="FFFFFF"/>
              </a:solidFill>
            </a:ln>
          </p:spPr>
          <p:txBody>
            <a:bodyPr wrap="square" lIns="0" tIns="0" rIns="0" bIns="0" rtlCol="0"/>
            <a:lstStyle/>
            <a:p>
              <a:endParaRPr/>
            </a:p>
          </p:txBody>
        </p:sp>
        <p:sp>
          <p:nvSpPr>
            <p:cNvPr id="11" name="object 11"/>
            <p:cNvSpPr/>
            <p:nvPr/>
          </p:nvSpPr>
          <p:spPr>
            <a:xfrm>
              <a:off x="0" y="8303665"/>
              <a:ext cx="820419" cy="937894"/>
            </a:xfrm>
            <a:custGeom>
              <a:avLst/>
              <a:gdLst/>
              <a:ahLst/>
              <a:cxnLst/>
              <a:rect l="l" t="t" r="r" b="b"/>
              <a:pathLst>
                <a:path w="820419" h="937895">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6"/>
                  </a:lnTo>
                  <a:lnTo>
                    <a:pt x="817195" y="914489"/>
                  </a:lnTo>
                  <a:lnTo>
                    <a:pt x="813593" y="910887"/>
                  </a:lnTo>
                  <a:lnTo>
                    <a:pt x="815037" y="909448"/>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303667"/>
              <a:ext cx="820419" cy="937894"/>
            </a:xfrm>
            <a:custGeom>
              <a:avLst/>
              <a:gdLst/>
              <a:ahLst/>
              <a:cxnLst/>
              <a:rect l="l" t="t" r="r" b="b"/>
              <a:pathLst>
                <a:path w="820419" h="937895">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w="820419" h="937895">
                  <a:moveTo>
                    <a:pt x="0" y="25129"/>
                  </a:moveTo>
                  <a:lnTo>
                    <a:pt x="817194" y="937525"/>
                  </a:lnTo>
                </a:path>
              </a:pathLst>
            </a:custGeom>
            <a:ln w="3175">
              <a:solidFill>
                <a:srgbClr val="FFFFFF"/>
              </a:solidFill>
            </a:ln>
          </p:spPr>
          <p:txBody>
            <a:bodyPr wrap="square" lIns="0" tIns="0" rIns="0" bIns="0" rtlCol="0"/>
            <a:lstStyle/>
            <a:p>
              <a:endParaRPr/>
            </a:p>
          </p:txBody>
        </p:sp>
        <p:sp>
          <p:nvSpPr>
            <p:cNvPr id="13" name="object 13"/>
            <p:cNvSpPr/>
            <p:nvPr/>
          </p:nvSpPr>
          <p:spPr>
            <a:xfrm>
              <a:off x="830153" y="9249834"/>
              <a:ext cx="947419" cy="1037590"/>
            </a:xfrm>
            <a:custGeom>
              <a:avLst/>
              <a:gdLst/>
              <a:ahLst/>
              <a:cxnLst/>
              <a:rect l="l" t="t" r="r" b="b"/>
              <a:pathLst>
                <a:path w="947419" h="1037590">
                  <a:moveTo>
                    <a:pt x="4320" y="0"/>
                  </a:moveTo>
                  <a:lnTo>
                    <a:pt x="0" y="4316"/>
                  </a:lnTo>
                  <a:lnTo>
                    <a:pt x="925220" y="1037163"/>
                  </a:lnTo>
                  <a:lnTo>
                    <a:pt x="947260" y="1037163"/>
                  </a:lnTo>
                  <a:lnTo>
                    <a:pt x="29522" y="12957"/>
                  </a:lnTo>
                  <a:lnTo>
                    <a:pt x="28083" y="13677"/>
                  </a:lnTo>
                  <a:lnTo>
                    <a:pt x="22318" y="7198"/>
                  </a:lnTo>
                  <a:lnTo>
                    <a:pt x="19442" y="10076"/>
                  </a:lnTo>
                  <a:lnTo>
                    <a:pt x="16559" y="5760"/>
                  </a:lnTo>
                  <a:lnTo>
                    <a:pt x="14401" y="7918"/>
                  </a:lnTo>
                  <a:lnTo>
                    <a:pt x="9361" y="2877"/>
                  </a:lnTo>
                  <a:lnTo>
                    <a:pt x="7922" y="4316"/>
                  </a:lnTo>
                  <a:lnTo>
                    <a:pt x="432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830153" y="9249835"/>
              <a:ext cx="947419" cy="1037590"/>
            </a:xfrm>
            <a:custGeom>
              <a:avLst/>
              <a:gdLst/>
              <a:ahLst/>
              <a:cxnLst/>
              <a:rect l="l" t="t" r="r" b="b"/>
              <a:pathLst>
                <a:path w="947419" h="1037590">
                  <a:moveTo>
                    <a:pt x="947256" y="1037162"/>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221" y="1037162"/>
                  </a:lnTo>
                </a:path>
              </a:pathLst>
            </a:custGeom>
            <a:ln w="3175">
              <a:solidFill>
                <a:srgbClr val="FFFFFF"/>
              </a:solidFill>
            </a:ln>
          </p:spPr>
          <p:txBody>
            <a:bodyPr wrap="square" lIns="0" tIns="0" rIns="0" bIns="0" rtlCol="0"/>
            <a:lstStyle/>
            <a:p>
              <a:endParaRPr/>
            </a:p>
          </p:txBody>
        </p:sp>
        <p:sp>
          <p:nvSpPr>
            <p:cNvPr id="15" name="object 15"/>
            <p:cNvSpPr/>
            <p:nvPr/>
          </p:nvSpPr>
          <p:spPr>
            <a:xfrm>
              <a:off x="0" y="7783859"/>
              <a:ext cx="19685" cy="41275"/>
            </a:xfrm>
            <a:custGeom>
              <a:avLst/>
              <a:gdLst/>
              <a:ahLst/>
              <a:cxnLst/>
              <a:rect l="l" t="t" r="r" b="b"/>
              <a:pathLst>
                <a:path w="19685" h="41275">
                  <a:moveTo>
                    <a:pt x="0" y="0"/>
                  </a:moveTo>
                  <a:lnTo>
                    <a:pt x="0" y="22629"/>
                  </a:lnTo>
                  <a:lnTo>
                    <a:pt x="16554" y="41106"/>
                  </a:lnTo>
                  <a:lnTo>
                    <a:pt x="18717" y="38934"/>
                  </a:lnTo>
                  <a:lnTo>
                    <a:pt x="16554" y="36775"/>
                  </a:lnTo>
                  <a:lnTo>
                    <a:pt x="19436" y="34616"/>
                  </a:lnTo>
                  <a:lnTo>
                    <a:pt x="10794" y="25257"/>
                  </a:lnTo>
                  <a:lnTo>
                    <a:pt x="12233" y="24533"/>
                  </a:lnTo>
                  <a:lnTo>
                    <a:pt x="5035" y="15897"/>
                  </a:lnTo>
                  <a:lnTo>
                    <a:pt x="7198" y="13738"/>
                  </a:lnTo>
                  <a:lnTo>
                    <a:pt x="1433" y="7261"/>
                  </a:lnTo>
                  <a:lnTo>
                    <a:pt x="4316" y="5102"/>
                  </a:lnTo>
                  <a:lnTo>
                    <a:pt x="0"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7783854"/>
              <a:ext cx="19685" cy="41275"/>
            </a:xfrm>
            <a:custGeom>
              <a:avLst/>
              <a:gdLst/>
              <a:ahLst/>
              <a:cxnLst/>
              <a:rect l="l" t="t" r="r" b="b"/>
              <a:pathLst>
                <a:path w="19685" h="4127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w="19685" h="41275">
                  <a:moveTo>
                    <a:pt x="0" y="22623"/>
                  </a:moveTo>
                  <a:lnTo>
                    <a:pt x="16554" y="41100"/>
                  </a:lnTo>
                </a:path>
              </a:pathLst>
            </a:custGeom>
            <a:ln w="3175">
              <a:solidFill>
                <a:srgbClr val="FFFFFF"/>
              </a:solidFill>
            </a:ln>
          </p:spPr>
          <p:txBody>
            <a:bodyPr wrap="square" lIns="0" tIns="0" rIns="0" bIns="0" rtlCol="0"/>
            <a:lstStyle/>
            <a:p>
              <a:endParaRPr/>
            </a:p>
          </p:txBody>
        </p:sp>
        <p:sp>
          <p:nvSpPr>
            <p:cNvPr id="17" name="object 17"/>
            <p:cNvSpPr/>
            <p:nvPr/>
          </p:nvSpPr>
          <p:spPr>
            <a:xfrm>
              <a:off x="351353" y="8196478"/>
              <a:ext cx="361950" cy="401320"/>
            </a:xfrm>
            <a:custGeom>
              <a:avLst/>
              <a:gdLst/>
              <a:ahLst/>
              <a:cxnLst/>
              <a:rect l="l" t="t" r="r" b="b"/>
              <a:pathLst>
                <a:path w="361950" h="40132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p:spPr>
          <p:txBody>
            <a:bodyPr wrap="square" lIns="0" tIns="0" rIns="0" bIns="0" rtlCol="0"/>
            <a:lstStyle/>
            <a:p>
              <a:endParaRPr/>
            </a:p>
          </p:txBody>
        </p:sp>
      </p:grpSp>
      <p:grpSp>
        <p:nvGrpSpPr>
          <p:cNvPr id="18" name="object 18"/>
          <p:cNvGrpSpPr/>
          <p:nvPr/>
        </p:nvGrpSpPr>
        <p:grpSpPr>
          <a:xfrm>
            <a:off x="15114629" y="44450"/>
            <a:ext cx="3173730" cy="2082164"/>
            <a:chOff x="15114629" y="-359"/>
            <a:chExt cx="3173730" cy="2082164"/>
          </a:xfrm>
        </p:grpSpPr>
        <p:sp>
          <p:nvSpPr>
            <p:cNvPr id="19" name="object 19"/>
            <p:cNvSpPr/>
            <p:nvPr/>
          </p:nvSpPr>
          <p:spPr>
            <a:xfrm>
              <a:off x="15114629" y="0"/>
              <a:ext cx="3173730" cy="2081530"/>
            </a:xfrm>
            <a:custGeom>
              <a:avLst/>
              <a:gdLst/>
              <a:ahLst/>
              <a:cxnLst/>
              <a:rect l="l" t="t" r="r" b="b"/>
              <a:pathLst>
                <a:path w="3173730" h="2081530">
                  <a:moveTo>
                    <a:pt x="3173370" y="2000059"/>
                  </a:moveTo>
                  <a:lnTo>
                    <a:pt x="3109997" y="2000059"/>
                  </a:lnTo>
                  <a:lnTo>
                    <a:pt x="3121427" y="2008695"/>
                  </a:lnTo>
                  <a:lnTo>
                    <a:pt x="3125745" y="2013026"/>
                  </a:lnTo>
                  <a:lnTo>
                    <a:pt x="3145787" y="2034577"/>
                  </a:lnTo>
                  <a:lnTo>
                    <a:pt x="3162257" y="2058560"/>
                  </a:lnTo>
                  <a:lnTo>
                    <a:pt x="3173370" y="2081486"/>
                  </a:lnTo>
                  <a:lnTo>
                    <a:pt x="3173370" y="2000059"/>
                  </a:lnTo>
                  <a:close/>
                </a:path>
                <a:path w="3173730" h="2081530">
                  <a:moveTo>
                    <a:pt x="3173370" y="707737"/>
                  </a:moveTo>
                  <a:lnTo>
                    <a:pt x="1624295" y="707737"/>
                  </a:lnTo>
                  <a:lnTo>
                    <a:pt x="1649973" y="707948"/>
                  </a:lnTo>
                  <a:lnTo>
                    <a:pt x="1676461" y="713427"/>
                  </a:lnTo>
                  <a:lnTo>
                    <a:pt x="1703091" y="724242"/>
                  </a:lnTo>
                  <a:lnTo>
                    <a:pt x="1714809" y="731939"/>
                  </a:lnTo>
                  <a:lnTo>
                    <a:pt x="1727205" y="739363"/>
                  </a:lnTo>
                  <a:lnTo>
                    <a:pt x="1740149" y="745704"/>
                  </a:lnTo>
                  <a:lnTo>
                    <a:pt x="1753510" y="750150"/>
                  </a:lnTo>
                  <a:lnTo>
                    <a:pt x="1776854" y="759122"/>
                  </a:lnTo>
                  <a:lnTo>
                    <a:pt x="1797865" y="774906"/>
                  </a:lnTo>
                  <a:lnTo>
                    <a:pt x="1819018" y="790552"/>
                  </a:lnTo>
                  <a:lnTo>
                    <a:pt x="1842791" y="799109"/>
                  </a:lnTo>
                  <a:lnTo>
                    <a:pt x="1846347" y="799845"/>
                  </a:lnTo>
                  <a:lnTo>
                    <a:pt x="1851427" y="802716"/>
                  </a:lnTo>
                  <a:lnTo>
                    <a:pt x="1857142" y="807758"/>
                  </a:lnTo>
                  <a:lnTo>
                    <a:pt x="1886584" y="842386"/>
                  </a:lnTo>
                  <a:lnTo>
                    <a:pt x="1919705" y="889838"/>
                  </a:lnTo>
                  <a:lnTo>
                    <a:pt x="1949993" y="935127"/>
                  </a:lnTo>
                  <a:lnTo>
                    <a:pt x="1970934" y="963269"/>
                  </a:lnTo>
                  <a:lnTo>
                    <a:pt x="2001922" y="993520"/>
                  </a:lnTo>
                  <a:lnTo>
                    <a:pt x="2045218" y="1029342"/>
                  </a:lnTo>
                  <a:lnTo>
                    <a:pt x="2087136" y="1056872"/>
                  </a:lnTo>
                  <a:lnTo>
                    <a:pt x="2127853" y="1078011"/>
                  </a:lnTo>
                  <a:lnTo>
                    <a:pt x="2167546" y="1094657"/>
                  </a:lnTo>
                  <a:lnTo>
                    <a:pt x="2245137" y="1123059"/>
                  </a:lnTo>
                  <a:lnTo>
                    <a:pt x="2283852" y="1138998"/>
                  </a:lnTo>
                  <a:lnTo>
                    <a:pt x="2322841" y="1158635"/>
                  </a:lnTo>
                  <a:lnTo>
                    <a:pt x="2362409" y="1184078"/>
                  </a:lnTo>
                  <a:lnTo>
                    <a:pt x="2402861" y="1217434"/>
                  </a:lnTo>
                  <a:lnTo>
                    <a:pt x="2439169" y="1254692"/>
                  </a:lnTo>
                  <a:lnTo>
                    <a:pt x="2451883" y="1269276"/>
                  </a:lnTo>
                  <a:lnTo>
                    <a:pt x="2533290" y="1308874"/>
                  </a:lnTo>
                  <a:lnTo>
                    <a:pt x="2532261" y="1356389"/>
                  </a:lnTo>
                  <a:lnTo>
                    <a:pt x="2531324" y="1403885"/>
                  </a:lnTo>
                  <a:lnTo>
                    <a:pt x="2530464" y="1451341"/>
                  </a:lnTo>
                  <a:lnTo>
                    <a:pt x="2529668" y="1498737"/>
                  </a:lnTo>
                  <a:lnTo>
                    <a:pt x="2528921" y="1546052"/>
                  </a:lnTo>
                  <a:lnTo>
                    <a:pt x="2528210" y="1593265"/>
                  </a:lnTo>
                  <a:lnTo>
                    <a:pt x="2527861" y="1605380"/>
                  </a:lnTo>
                  <a:lnTo>
                    <a:pt x="2528273" y="1617835"/>
                  </a:lnTo>
                  <a:lnTo>
                    <a:pt x="2529924" y="1630425"/>
                  </a:lnTo>
                  <a:lnTo>
                    <a:pt x="2533290" y="1642948"/>
                  </a:lnTo>
                  <a:lnTo>
                    <a:pt x="2536260" y="1664532"/>
                  </a:lnTo>
                  <a:lnTo>
                    <a:pt x="2524955" y="1671472"/>
                  </a:lnTo>
                  <a:lnTo>
                    <a:pt x="2514198" y="1679088"/>
                  </a:lnTo>
                  <a:lnTo>
                    <a:pt x="2518812" y="1702701"/>
                  </a:lnTo>
                  <a:lnTo>
                    <a:pt x="2562500" y="1736637"/>
                  </a:lnTo>
                  <a:lnTo>
                    <a:pt x="2606696" y="1758861"/>
                  </a:lnTo>
                  <a:lnTo>
                    <a:pt x="2628437" y="1768461"/>
                  </a:lnTo>
                  <a:lnTo>
                    <a:pt x="2648511" y="1777857"/>
                  </a:lnTo>
                  <a:lnTo>
                    <a:pt x="2665489" y="1787114"/>
                  </a:lnTo>
                  <a:lnTo>
                    <a:pt x="2677943" y="1796300"/>
                  </a:lnTo>
                  <a:lnTo>
                    <a:pt x="2680864" y="1799183"/>
                  </a:lnTo>
                  <a:lnTo>
                    <a:pt x="2682261" y="1801342"/>
                  </a:lnTo>
                  <a:lnTo>
                    <a:pt x="2684420" y="1804225"/>
                  </a:lnTo>
                  <a:lnTo>
                    <a:pt x="2784496" y="1841665"/>
                  </a:lnTo>
                  <a:lnTo>
                    <a:pt x="2796958" y="1870811"/>
                  </a:lnTo>
                  <a:lnTo>
                    <a:pt x="2810086" y="1899892"/>
                  </a:lnTo>
                  <a:lnTo>
                    <a:pt x="2823215" y="1928838"/>
                  </a:lnTo>
                  <a:lnTo>
                    <a:pt x="2835677" y="1957577"/>
                  </a:lnTo>
                  <a:lnTo>
                    <a:pt x="2839699" y="1965823"/>
                  </a:lnTo>
                  <a:lnTo>
                    <a:pt x="2869274" y="1996475"/>
                  </a:lnTo>
                  <a:lnTo>
                    <a:pt x="2914798" y="2010143"/>
                  </a:lnTo>
                  <a:lnTo>
                    <a:pt x="2952892" y="2007023"/>
                  </a:lnTo>
                  <a:lnTo>
                    <a:pt x="2987807" y="1997089"/>
                  </a:lnTo>
                  <a:lnTo>
                    <a:pt x="3018793" y="1981080"/>
                  </a:lnTo>
                  <a:lnTo>
                    <a:pt x="3045100" y="1959736"/>
                  </a:lnTo>
                  <a:lnTo>
                    <a:pt x="3173370" y="1959736"/>
                  </a:lnTo>
                  <a:lnTo>
                    <a:pt x="3173370" y="707737"/>
                  </a:lnTo>
                  <a:close/>
                </a:path>
                <a:path w="3173730" h="2081530">
                  <a:moveTo>
                    <a:pt x="3173370" y="1959736"/>
                  </a:moveTo>
                  <a:lnTo>
                    <a:pt x="3045100" y="1959736"/>
                  </a:lnTo>
                  <a:lnTo>
                    <a:pt x="3048223" y="1966074"/>
                  </a:lnTo>
                  <a:lnTo>
                    <a:pt x="3084390" y="1997089"/>
                  </a:lnTo>
                  <a:lnTo>
                    <a:pt x="3097247" y="2000296"/>
                  </a:lnTo>
                  <a:lnTo>
                    <a:pt x="3109997" y="2000059"/>
                  </a:lnTo>
                  <a:lnTo>
                    <a:pt x="3173370" y="2000059"/>
                  </a:lnTo>
                  <a:lnTo>
                    <a:pt x="3173370" y="1959736"/>
                  </a:lnTo>
                  <a:close/>
                </a:path>
                <a:path w="3173730" h="2081530">
                  <a:moveTo>
                    <a:pt x="3173370" y="362716"/>
                  </a:moveTo>
                  <a:lnTo>
                    <a:pt x="761497" y="362716"/>
                  </a:lnTo>
                  <a:lnTo>
                    <a:pt x="810569" y="364292"/>
                  </a:lnTo>
                  <a:lnTo>
                    <a:pt x="851772" y="367181"/>
                  </a:lnTo>
                  <a:lnTo>
                    <a:pt x="906900" y="374289"/>
                  </a:lnTo>
                  <a:lnTo>
                    <a:pt x="943863" y="387272"/>
                  </a:lnTo>
                  <a:lnTo>
                    <a:pt x="968793" y="397814"/>
                  </a:lnTo>
                  <a:lnTo>
                    <a:pt x="993842" y="406870"/>
                  </a:lnTo>
                  <a:lnTo>
                    <a:pt x="1019069" y="412483"/>
                  </a:lnTo>
                  <a:lnTo>
                    <a:pt x="1130226" y="429939"/>
                  </a:lnTo>
                  <a:lnTo>
                    <a:pt x="1199591" y="439815"/>
                  </a:lnTo>
                  <a:lnTo>
                    <a:pt x="1240811" y="444157"/>
                  </a:lnTo>
                  <a:lnTo>
                    <a:pt x="1284846" y="451592"/>
                  </a:lnTo>
                  <a:lnTo>
                    <a:pt x="1326577" y="469152"/>
                  </a:lnTo>
                  <a:lnTo>
                    <a:pt x="1366624" y="494356"/>
                  </a:lnTo>
                  <a:lnTo>
                    <a:pt x="1405607" y="524723"/>
                  </a:lnTo>
                  <a:lnTo>
                    <a:pt x="1482860" y="591023"/>
                  </a:lnTo>
                  <a:lnTo>
                    <a:pt x="1522370" y="621995"/>
                  </a:lnTo>
                  <a:lnTo>
                    <a:pt x="1562041" y="667897"/>
                  </a:lnTo>
                  <a:lnTo>
                    <a:pt x="1581359" y="690444"/>
                  </a:lnTo>
                  <a:lnTo>
                    <a:pt x="1600094" y="712723"/>
                  </a:lnTo>
                  <a:lnTo>
                    <a:pt x="1624295" y="707737"/>
                  </a:lnTo>
                  <a:lnTo>
                    <a:pt x="3173370" y="707737"/>
                  </a:lnTo>
                  <a:lnTo>
                    <a:pt x="3173370" y="362716"/>
                  </a:lnTo>
                  <a:close/>
                </a:path>
                <a:path w="3173730" h="2081530">
                  <a:moveTo>
                    <a:pt x="3173370" y="0"/>
                  </a:moveTo>
                  <a:lnTo>
                    <a:pt x="0" y="0"/>
                  </a:lnTo>
                  <a:lnTo>
                    <a:pt x="430170" y="397370"/>
                  </a:lnTo>
                  <a:lnTo>
                    <a:pt x="504842" y="382593"/>
                  </a:lnTo>
                  <a:lnTo>
                    <a:pt x="576227" y="372392"/>
                  </a:lnTo>
                  <a:lnTo>
                    <a:pt x="643409" y="366113"/>
                  </a:lnTo>
                  <a:lnTo>
                    <a:pt x="705471" y="363106"/>
                  </a:lnTo>
                  <a:lnTo>
                    <a:pt x="3173370" y="362716"/>
                  </a:lnTo>
                  <a:lnTo>
                    <a:pt x="3173370" y="0"/>
                  </a:lnTo>
                  <a:close/>
                </a:path>
              </a:pathLst>
            </a:custGeom>
            <a:solidFill>
              <a:srgbClr val="FCFDFC"/>
            </a:solidFill>
          </p:spPr>
          <p:txBody>
            <a:bodyPr wrap="square" lIns="0" tIns="0" rIns="0" bIns="0" rtlCol="0"/>
            <a:lstStyle/>
            <a:p>
              <a:endParaRPr/>
            </a:p>
          </p:txBody>
        </p:sp>
        <p:sp>
          <p:nvSpPr>
            <p:cNvPr id="20" name="object 20"/>
            <p:cNvSpPr/>
            <p:nvPr/>
          </p:nvSpPr>
          <p:spPr>
            <a:xfrm>
              <a:off x="15114629" y="0"/>
              <a:ext cx="3173730" cy="2065655"/>
            </a:xfrm>
            <a:custGeom>
              <a:avLst/>
              <a:gdLst/>
              <a:ahLst/>
              <a:cxnLst/>
              <a:rect l="l" t="t" r="r" b="b"/>
              <a:pathLst>
                <a:path w="3173730" h="2065655">
                  <a:moveTo>
                    <a:pt x="3173370" y="1936699"/>
                  </a:moveTo>
                  <a:lnTo>
                    <a:pt x="3058816" y="1936699"/>
                  </a:lnTo>
                  <a:lnTo>
                    <a:pt x="3062854" y="1947904"/>
                  </a:lnTo>
                  <a:lnTo>
                    <a:pt x="3067457" y="1962922"/>
                  </a:lnTo>
                  <a:lnTo>
                    <a:pt x="3079779" y="2001701"/>
                  </a:lnTo>
                  <a:lnTo>
                    <a:pt x="3102758" y="2025256"/>
                  </a:lnTo>
                  <a:lnTo>
                    <a:pt x="3118353" y="2034581"/>
                  </a:lnTo>
                  <a:lnTo>
                    <a:pt x="3148496" y="2050266"/>
                  </a:lnTo>
                  <a:lnTo>
                    <a:pt x="3162448" y="2058377"/>
                  </a:lnTo>
                  <a:lnTo>
                    <a:pt x="3167528" y="2060536"/>
                  </a:lnTo>
                  <a:lnTo>
                    <a:pt x="3171211" y="2063419"/>
                  </a:lnTo>
                  <a:lnTo>
                    <a:pt x="3173370" y="2065578"/>
                  </a:lnTo>
                  <a:lnTo>
                    <a:pt x="3173370" y="1936699"/>
                  </a:lnTo>
                  <a:close/>
                </a:path>
                <a:path w="3173730" h="2065655">
                  <a:moveTo>
                    <a:pt x="2881684" y="1915002"/>
                  </a:moveTo>
                  <a:lnTo>
                    <a:pt x="2896891" y="1950377"/>
                  </a:lnTo>
                  <a:lnTo>
                    <a:pt x="2947784" y="1962922"/>
                  </a:lnTo>
                  <a:lnTo>
                    <a:pt x="2989998" y="1968107"/>
                  </a:lnTo>
                  <a:lnTo>
                    <a:pt x="3010566" y="1964067"/>
                  </a:lnTo>
                  <a:lnTo>
                    <a:pt x="2957343" y="1964067"/>
                  </a:lnTo>
                  <a:lnTo>
                    <a:pt x="2950058" y="1962644"/>
                  </a:lnTo>
                  <a:lnTo>
                    <a:pt x="2943071" y="1961360"/>
                  </a:lnTo>
                  <a:lnTo>
                    <a:pt x="2935822" y="1959808"/>
                  </a:lnTo>
                  <a:lnTo>
                    <a:pt x="2927752" y="1957577"/>
                  </a:lnTo>
                  <a:lnTo>
                    <a:pt x="2881684" y="1915002"/>
                  </a:lnTo>
                  <a:close/>
                </a:path>
                <a:path w="3173730" h="2065655">
                  <a:moveTo>
                    <a:pt x="2741706" y="1784125"/>
                  </a:moveTo>
                  <a:lnTo>
                    <a:pt x="2827676" y="1789823"/>
                  </a:lnTo>
                  <a:lnTo>
                    <a:pt x="2844349" y="1829386"/>
                  </a:lnTo>
                  <a:lnTo>
                    <a:pt x="2861712" y="1869290"/>
                  </a:lnTo>
                  <a:lnTo>
                    <a:pt x="2866704" y="1880692"/>
                  </a:lnTo>
                  <a:lnTo>
                    <a:pt x="2957343" y="1964067"/>
                  </a:lnTo>
                  <a:lnTo>
                    <a:pt x="3010566" y="1964067"/>
                  </a:lnTo>
                  <a:lnTo>
                    <a:pt x="3026139" y="1961008"/>
                  </a:lnTo>
                  <a:lnTo>
                    <a:pt x="3058816" y="1936699"/>
                  </a:lnTo>
                  <a:lnTo>
                    <a:pt x="3173370" y="1936699"/>
                  </a:lnTo>
                  <a:lnTo>
                    <a:pt x="3173370" y="1784781"/>
                  </a:lnTo>
                  <a:lnTo>
                    <a:pt x="2762906" y="1784781"/>
                  </a:lnTo>
                  <a:lnTo>
                    <a:pt x="2741706" y="1784125"/>
                  </a:lnTo>
                  <a:close/>
                </a:path>
                <a:path w="3173730" h="2065655">
                  <a:moveTo>
                    <a:pt x="2875379" y="1900504"/>
                  </a:moveTo>
                  <a:lnTo>
                    <a:pt x="2877753" y="1906264"/>
                  </a:lnTo>
                  <a:lnTo>
                    <a:pt x="2881016" y="1914385"/>
                  </a:lnTo>
                  <a:lnTo>
                    <a:pt x="2881684" y="1915002"/>
                  </a:lnTo>
                  <a:lnTo>
                    <a:pt x="2879361" y="1909599"/>
                  </a:lnTo>
                  <a:lnTo>
                    <a:pt x="2875379" y="1900504"/>
                  </a:lnTo>
                  <a:close/>
                </a:path>
                <a:path w="3173730" h="2065655">
                  <a:moveTo>
                    <a:pt x="2868512" y="1884822"/>
                  </a:moveTo>
                  <a:lnTo>
                    <a:pt x="2875379" y="1900504"/>
                  </a:lnTo>
                  <a:lnTo>
                    <a:pt x="2874348" y="1898005"/>
                  </a:lnTo>
                  <a:lnTo>
                    <a:pt x="2870657" y="1889474"/>
                  </a:lnTo>
                  <a:lnTo>
                    <a:pt x="2868512" y="1884822"/>
                  </a:lnTo>
                  <a:close/>
                </a:path>
                <a:path w="3173730" h="2065655">
                  <a:moveTo>
                    <a:pt x="2866538" y="1880539"/>
                  </a:moveTo>
                  <a:lnTo>
                    <a:pt x="2868512" y="1884822"/>
                  </a:lnTo>
                  <a:lnTo>
                    <a:pt x="2866704" y="1880692"/>
                  </a:lnTo>
                  <a:lnTo>
                    <a:pt x="2866538" y="1880539"/>
                  </a:lnTo>
                  <a:close/>
                </a:path>
                <a:path w="3173730" h="2065655">
                  <a:moveTo>
                    <a:pt x="2988363" y="1539989"/>
                  </a:moveTo>
                  <a:lnTo>
                    <a:pt x="2497984" y="1539989"/>
                  </a:lnTo>
                  <a:lnTo>
                    <a:pt x="2762906" y="1784781"/>
                  </a:lnTo>
                  <a:lnTo>
                    <a:pt x="3173370" y="1784781"/>
                  </a:lnTo>
                  <a:lnTo>
                    <a:pt x="3173370" y="1710872"/>
                  </a:lnTo>
                  <a:lnTo>
                    <a:pt x="2988363" y="1539989"/>
                  </a:lnTo>
                  <a:close/>
                </a:path>
                <a:path w="3173730" h="2065655">
                  <a:moveTo>
                    <a:pt x="2739845" y="1784002"/>
                  </a:moveTo>
                  <a:lnTo>
                    <a:pt x="2741706" y="1784125"/>
                  </a:lnTo>
                  <a:lnTo>
                    <a:pt x="2739845" y="1784002"/>
                  </a:lnTo>
                  <a:close/>
                </a:path>
                <a:path w="3173730" h="2065655">
                  <a:moveTo>
                    <a:pt x="2721708" y="1767214"/>
                  </a:moveTo>
                  <a:lnTo>
                    <a:pt x="2669779" y="1767214"/>
                  </a:lnTo>
                  <a:lnTo>
                    <a:pt x="2678578" y="1767865"/>
                  </a:lnTo>
                  <a:lnTo>
                    <a:pt x="2686710" y="1770135"/>
                  </a:lnTo>
                  <a:lnTo>
                    <a:pt x="2693818" y="1774697"/>
                  </a:lnTo>
                  <a:lnTo>
                    <a:pt x="2695215" y="1776145"/>
                  </a:lnTo>
                  <a:lnTo>
                    <a:pt x="2695977" y="1779739"/>
                  </a:lnTo>
                  <a:lnTo>
                    <a:pt x="2697374" y="1781187"/>
                  </a:lnTo>
                  <a:lnTo>
                    <a:pt x="2739845" y="1784002"/>
                  </a:lnTo>
                  <a:lnTo>
                    <a:pt x="2721708" y="1767214"/>
                  </a:lnTo>
                  <a:close/>
                </a:path>
                <a:path w="3173730" h="2065655">
                  <a:moveTo>
                    <a:pt x="2497403" y="1559600"/>
                  </a:moveTo>
                  <a:lnTo>
                    <a:pt x="2497015" y="1580358"/>
                  </a:lnTo>
                  <a:lnTo>
                    <a:pt x="2495825" y="1627822"/>
                  </a:lnTo>
                  <a:lnTo>
                    <a:pt x="2495605" y="1639524"/>
                  </a:lnTo>
                  <a:lnTo>
                    <a:pt x="2505675" y="1683970"/>
                  </a:lnTo>
                  <a:lnTo>
                    <a:pt x="2522495" y="1706308"/>
                  </a:lnTo>
                  <a:lnTo>
                    <a:pt x="2523892" y="1707743"/>
                  </a:lnTo>
                  <a:lnTo>
                    <a:pt x="2546371" y="1724426"/>
                  </a:lnTo>
                  <a:lnTo>
                    <a:pt x="2572469" y="1736993"/>
                  </a:lnTo>
                  <a:lnTo>
                    <a:pt x="2600187" y="1745914"/>
                  </a:lnTo>
                  <a:lnTo>
                    <a:pt x="2627524" y="1751660"/>
                  </a:lnTo>
                  <a:lnTo>
                    <a:pt x="2627524" y="1756702"/>
                  </a:lnTo>
                  <a:lnTo>
                    <a:pt x="2660671" y="1767509"/>
                  </a:lnTo>
                  <a:lnTo>
                    <a:pt x="2669779" y="1767214"/>
                  </a:lnTo>
                  <a:lnTo>
                    <a:pt x="2721708" y="1767214"/>
                  </a:lnTo>
                  <a:lnTo>
                    <a:pt x="2497403" y="1559600"/>
                  </a:lnTo>
                  <a:close/>
                </a:path>
                <a:path w="3173730" h="2065655">
                  <a:moveTo>
                    <a:pt x="1834806" y="0"/>
                  </a:moveTo>
                  <a:lnTo>
                    <a:pt x="1344236" y="0"/>
                  </a:lnTo>
                  <a:lnTo>
                    <a:pt x="3173370" y="1690038"/>
                  </a:lnTo>
                  <a:lnTo>
                    <a:pt x="3173370" y="1236375"/>
                  </a:lnTo>
                  <a:lnTo>
                    <a:pt x="1834806" y="0"/>
                  </a:lnTo>
                  <a:close/>
                </a:path>
                <a:path w="3173730" h="2065655">
                  <a:moveTo>
                    <a:pt x="2497436" y="1557813"/>
                  </a:moveTo>
                  <a:lnTo>
                    <a:pt x="2497222" y="1559432"/>
                  </a:lnTo>
                  <a:lnTo>
                    <a:pt x="2497403" y="1559600"/>
                  </a:lnTo>
                  <a:lnTo>
                    <a:pt x="2497436" y="1557813"/>
                  </a:lnTo>
                  <a:close/>
                </a:path>
                <a:path w="3173730" h="2065655">
                  <a:moveTo>
                    <a:pt x="2497584" y="1549886"/>
                  </a:moveTo>
                  <a:lnTo>
                    <a:pt x="2497436" y="1557813"/>
                  </a:lnTo>
                  <a:lnTo>
                    <a:pt x="2497984" y="1553667"/>
                  </a:lnTo>
                  <a:lnTo>
                    <a:pt x="2497584" y="1549886"/>
                  </a:lnTo>
                  <a:close/>
                </a:path>
                <a:path w="3173730" h="2065655">
                  <a:moveTo>
                    <a:pt x="2497728" y="1542166"/>
                  </a:moveTo>
                  <a:lnTo>
                    <a:pt x="2497222" y="1546466"/>
                  </a:lnTo>
                  <a:lnTo>
                    <a:pt x="2497584" y="1549886"/>
                  </a:lnTo>
                  <a:lnTo>
                    <a:pt x="2497728" y="1542166"/>
                  </a:lnTo>
                  <a:close/>
                </a:path>
                <a:path w="3173730" h="2065655">
                  <a:moveTo>
                    <a:pt x="2039721" y="663765"/>
                  </a:moveTo>
                  <a:lnTo>
                    <a:pt x="1867937" y="663765"/>
                  </a:lnTo>
                  <a:lnTo>
                    <a:pt x="1874118" y="664865"/>
                  </a:lnTo>
                  <a:lnTo>
                    <a:pt x="1881573" y="668801"/>
                  </a:lnTo>
                  <a:lnTo>
                    <a:pt x="1929427" y="714163"/>
                  </a:lnTo>
                  <a:lnTo>
                    <a:pt x="1960631" y="750700"/>
                  </a:lnTo>
                  <a:lnTo>
                    <a:pt x="1987811" y="783726"/>
                  </a:lnTo>
                  <a:lnTo>
                    <a:pt x="2006240" y="804875"/>
                  </a:lnTo>
                  <a:lnTo>
                    <a:pt x="2046457" y="848053"/>
                  </a:lnTo>
                  <a:lnTo>
                    <a:pt x="2083026" y="888641"/>
                  </a:lnTo>
                  <a:lnTo>
                    <a:pt x="2116570" y="927143"/>
                  </a:lnTo>
                  <a:lnTo>
                    <a:pt x="2147712" y="964063"/>
                  </a:lnTo>
                  <a:lnTo>
                    <a:pt x="2177075" y="999905"/>
                  </a:lnTo>
                  <a:lnTo>
                    <a:pt x="2205282" y="1035171"/>
                  </a:lnTo>
                  <a:lnTo>
                    <a:pt x="2232956" y="1070366"/>
                  </a:lnTo>
                  <a:lnTo>
                    <a:pt x="2289196" y="1142555"/>
                  </a:lnTo>
                  <a:lnTo>
                    <a:pt x="2383333" y="1259596"/>
                  </a:lnTo>
                  <a:lnTo>
                    <a:pt x="2419498" y="1303832"/>
                  </a:lnTo>
                  <a:lnTo>
                    <a:pt x="2460233" y="1323903"/>
                  </a:lnTo>
                  <a:lnTo>
                    <a:pt x="2480720" y="1333702"/>
                  </a:lnTo>
                  <a:lnTo>
                    <a:pt x="2501540" y="1343431"/>
                  </a:lnTo>
                  <a:lnTo>
                    <a:pt x="2500296" y="1390895"/>
                  </a:lnTo>
                  <a:lnTo>
                    <a:pt x="2499381" y="1438281"/>
                  </a:lnTo>
                  <a:lnTo>
                    <a:pt x="2497899" y="1532972"/>
                  </a:lnTo>
                  <a:lnTo>
                    <a:pt x="2497728" y="1542166"/>
                  </a:lnTo>
                  <a:lnTo>
                    <a:pt x="2497984" y="1539989"/>
                  </a:lnTo>
                  <a:lnTo>
                    <a:pt x="2988363" y="1539989"/>
                  </a:lnTo>
                  <a:lnTo>
                    <a:pt x="2039721" y="663765"/>
                  </a:lnTo>
                  <a:close/>
                </a:path>
                <a:path w="3173730" h="2065655">
                  <a:moveTo>
                    <a:pt x="2347818" y="0"/>
                  </a:moveTo>
                  <a:lnTo>
                    <a:pt x="1858040" y="0"/>
                  </a:lnTo>
                  <a:lnTo>
                    <a:pt x="3173370" y="1214892"/>
                  </a:lnTo>
                  <a:lnTo>
                    <a:pt x="3173370" y="762629"/>
                  </a:lnTo>
                  <a:lnTo>
                    <a:pt x="2347818" y="0"/>
                  </a:lnTo>
                  <a:close/>
                </a:path>
                <a:path w="3173730" h="2065655">
                  <a:moveTo>
                    <a:pt x="2861980" y="0"/>
                  </a:moveTo>
                  <a:lnTo>
                    <a:pt x="2371326" y="0"/>
                  </a:lnTo>
                  <a:lnTo>
                    <a:pt x="3173370" y="741038"/>
                  </a:lnTo>
                  <a:lnTo>
                    <a:pt x="3173370" y="287618"/>
                  </a:lnTo>
                  <a:lnTo>
                    <a:pt x="2861980" y="0"/>
                  </a:lnTo>
                  <a:close/>
                </a:path>
                <a:path w="3173730" h="2065655">
                  <a:moveTo>
                    <a:pt x="2024195" y="649424"/>
                  </a:moveTo>
                  <a:lnTo>
                    <a:pt x="1653509" y="649424"/>
                  </a:lnTo>
                  <a:lnTo>
                    <a:pt x="1679056" y="649536"/>
                  </a:lnTo>
                  <a:lnTo>
                    <a:pt x="1705794" y="655318"/>
                  </a:lnTo>
                  <a:lnTo>
                    <a:pt x="1732555" y="666635"/>
                  </a:lnTo>
                  <a:lnTo>
                    <a:pt x="1744358" y="673891"/>
                  </a:lnTo>
                  <a:lnTo>
                    <a:pt x="1756780" y="680945"/>
                  </a:lnTo>
                  <a:lnTo>
                    <a:pt x="1769345" y="686784"/>
                  </a:lnTo>
                  <a:lnTo>
                    <a:pt x="1781577" y="690397"/>
                  </a:lnTo>
                  <a:lnTo>
                    <a:pt x="1804983" y="688363"/>
                  </a:lnTo>
                  <a:lnTo>
                    <a:pt x="1825281" y="678429"/>
                  </a:lnTo>
                  <a:lnTo>
                    <a:pt x="1845317" y="667821"/>
                  </a:lnTo>
                  <a:lnTo>
                    <a:pt x="1867937" y="663765"/>
                  </a:lnTo>
                  <a:lnTo>
                    <a:pt x="2039721" y="663765"/>
                  </a:lnTo>
                  <a:lnTo>
                    <a:pt x="2024195" y="649424"/>
                  </a:lnTo>
                  <a:close/>
                </a:path>
                <a:path w="3173730" h="2065655">
                  <a:moveTo>
                    <a:pt x="1285188" y="439559"/>
                  </a:moveTo>
                  <a:lnTo>
                    <a:pt x="1364997" y="471876"/>
                  </a:lnTo>
                  <a:lnTo>
                    <a:pt x="1423163" y="496987"/>
                  </a:lnTo>
                  <a:lnTo>
                    <a:pt x="1475660" y="521390"/>
                  </a:lnTo>
                  <a:lnTo>
                    <a:pt x="1519535" y="544167"/>
                  </a:lnTo>
                  <a:lnTo>
                    <a:pt x="1551834" y="564400"/>
                  </a:lnTo>
                  <a:lnTo>
                    <a:pt x="1630320" y="655116"/>
                  </a:lnTo>
                  <a:lnTo>
                    <a:pt x="1653509" y="649424"/>
                  </a:lnTo>
                  <a:lnTo>
                    <a:pt x="2024195" y="649424"/>
                  </a:lnTo>
                  <a:lnTo>
                    <a:pt x="1812096" y="453516"/>
                  </a:lnTo>
                  <a:lnTo>
                    <a:pt x="1322218" y="453516"/>
                  </a:lnTo>
                  <a:lnTo>
                    <a:pt x="1312512" y="450054"/>
                  </a:lnTo>
                  <a:lnTo>
                    <a:pt x="1293339" y="442585"/>
                  </a:lnTo>
                  <a:lnTo>
                    <a:pt x="1285188" y="439559"/>
                  </a:lnTo>
                  <a:close/>
                </a:path>
                <a:path w="3173730" h="2065655">
                  <a:moveTo>
                    <a:pt x="1321097" y="0"/>
                  </a:moveTo>
                  <a:lnTo>
                    <a:pt x="831266" y="0"/>
                  </a:lnTo>
                  <a:lnTo>
                    <a:pt x="1322218" y="453516"/>
                  </a:lnTo>
                  <a:lnTo>
                    <a:pt x="1812096" y="453516"/>
                  </a:lnTo>
                  <a:lnTo>
                    <a:pt x="1321097" y="0"/>
                  </a:lnTo>
                  <a:close/>
                </a:path>
                <a:path w="3173730" h="2065655">
                  <a:moveTo>
                    <a:pt x="1283944" y="439072"/>
                  </a:moveTo>
                  <a:lnTo>
                    <a:pt x="1285188" y="439559"/>
                  </a:lnTo>
                  <a:lnTo>
                    <a:pt x="1283944" y="439072"/>
                  </a:lnTo>
                  <a:close/>
                </a:path>
                <a:path w="3173730" h="2065655">
                  <a:moveTo>
                    <a:pt x="1143900" y="309705"/>
                  </a:moveTo>
                  <a:lnTo>
                    <a:pt x="897212" y="309705"/>
                  </a:lnTo>
                  <a:lnTo>
                    <a:pt x="922553" y="311729"/>
                  </a:lnTo>
                  <a:lnTo>
                    <a:pt x="948584" y="318884"/>
                  </a:lnTo>
                  <a:lnTo>
                    <a:pt x="973198" y="328637"/>
                  </a:lnTo>
                  <a:lnTo>
                    <a:pt x="998146" y="339134"/>
                  </a:lnTo>
                  <a:lnTo>
                    <a:pt x="1022950" y="348145"/>
                  </a:lnTo>
                  <a:lnTo>
                    <a:pt x="1062306" y="357788"/>
                  </a:lnTo>
                  <a:lnTo>
                    <a:pt x="1134696" y="382729"/>
                  </a:lnTo>
                  <a:lnTo>
                    <a:pt x="1186011" y="401485"/>
                  </a:lnTo>
                  <a:lnTo>
                    <a:pt x="1243468" y="423207"/>
                  </a:lnTo>
                  <a:lnTo>
                    <a:pt x="1283944" y="439072"/>
                  </a:lnTo>
                  <a:lnTo>
                    <a:pt x="1143900" y="309705"/>
                  </a:lnTo>
                  <a:close/>
                </a:path>
                <a:path w="3173730" h="2065655">
                  <a:moveTo>
                    <a:pt x="295284" y="0"/>
                  </a:moveTo>
                  <a:lnTo>
                    <a:pt x="0" y="0"/>
                  </a:lnTo>
                  <a:lnTo>
                    <a:pt x="430170" y="397370"/>
                  </a:lnTo>
                  <a:lnTo>
                    <a:pt x="633435" y="351079"/>
                  </a:lnTo>
                  <a:lnTo>
                    <a:pt x="667288" y="343619"/>
                  </a:lnTo>
                  <a:lnTo>
                    <a:pt x="295284" y="0"/>
                  </a:lnTo>
                  <a:close/>
                </a:path>
                <a:path w="3173730" h="2065655">
                  <a:moveTo>
                    <a:pt x="685007" y="339715"/>
                  </a:moveTo>
                  <a:lnTo>
                    <a:pt x="667288" y="343619"/>
                  </a:lnTo>
                  <a:lnTo>
                    <a:pt x="667787" y="344081"/>
                  </a:lnTo>
                  <a:lnTo>
                    <a:pt x="672740" y="342645"/>
                  </a:lnTo>
                  <a:lnTo>
                    <a:pt x="679217" y="341210"/>
                  </a:lnTo>
                  <a:lnTo>
                    <a:pt x="685059" y="339763"/>
                  </a:lnTo>
                  <a:close/>
                </a:path>
                <a:path w="3173730" h="2065655">
                  <a:moveTo>
                    <a:pt x="808633" y="0"/>
                  </a:moveTo>
                  <a:lnTo>
                    <a:pt x="317300" y="0"/>
                  </a:lnTo>
                  <a:lnTo>
                    <a:pt x="685007" y="339715"/>
                  </a:lnTo>
                  <a:lnTo>
                    <a:pt x="695806" y="337335"/>
                  </a:lnTo>
                  <a:lnTo>
                    <a:pt x="753588" y="326056"/>
                  </a:lnTo>
                  <a:lnTo>
                    <a:pt x="802695" y="318717"/>
                  </a:lnTo>
                  <a:lnTo>
                    <a:pt x="839041" y="316795"/>
                  </a:lnTo>
                  <a:lnTo>
                    <a:pt x="872603" y="316795"/>
                  </a:lnTo>
                  <a:lnTo>
                    <a:pt x="875396" y="314430"/>
                  </a:lnTo>
                  <a:lnTo>
                    <a:pt x="897212" y="309705"/>
                  </a:lnTo>
                  <a:lnTo>
                    <a:pt x="1143900" y="309705"/>
                  </a:lnTo>
                  <a:lnTo>
                    <a:pt x="808633" y="0"/>
                  </a:lnTo>
                  <a:close/>
                </a:path>
                <a:path w="3173730" h="2065655">
                  <a:moveTo>
                    <a:pt x="872603" y="316795"/>
                  </a:moveTo>
                  <a:lnTo>
                    <a:pt x="839041" y="316795"/>
                  </a:lnTo>
                  <a:lnTo>
                    <a:pt x="858541" y="321767"/>
                  </a:lnTo>
                  <a:lnTo>
                    <a:pt x="861462" y="323926"/>
                  </a:lnTo>
                  <a:lnTo>
                    <a:pt x="861462" y="326085"/>
                  </a:lnTo>
                  <a:lnTo>
                    <a:pt x="859938" y="327520"/>
                  </a:lnTo>
                  <a:lnTo>
                    <a:pt x="872603" y="316795"/>
                  </a:lnTo>
                  <a:close/>
                </a:path>
                <a:path w="3173730" h="2065655">
                  <a:moveTo>
                    <a:pt x="3173370" y="0"/>
                  </a:moveTo>
                  <a:lnTo>
                    <a:pt x="2885255" y="0"/>
                  </a:lnTo>
                  <a:lnTo>
                    <a:pt x="3173370" y="266122"/>
                  </a:lnTo>
                  <a:lnTo>
                    <a:pt x="3173370" y="0"/>
                  </a:lnTo>
                  <a:close/>
                </a:path>
              </a:pathLst>
            </a:custGeom>
            <a:solidFill>
              <a:srgbClr val="E0CEBD"/>
            </a:solidFill>
          </p:spPr>
          <p:txBody>
            <a:bodyPr wrap="square" lIns="0" tIns="0" rIns="0" bIns="0" rtlCol="0"/>
            <a:lstStyle/>
            <a:p>
              <a:endParaRPr/>
            </a:p>
          </p:txBody>
        </p:sp>
        <p:sp>
          <p:nvSpPr>
            <p:cNvPr id="21" name="object 21"/>
            <p:cNvSpPr/>
            <p:nvPr/>
          </p:nvSpPr>
          <p:spPr>
            <a:xfrm>
              <a:off x="15407582" y="0"/>
              <a:ext cx="392430" cy="346710"/>
            </a:xfrm>
            <a:custGeom>
              <a:avLst/>
              <a:gdLst/>
              <a:ahLst/>
              <a:cxnLst/>
              <a:rect l="l" t="t" r="r" b="b"/>
              <a:pathLst>
                <a:path w="392430" h="346710">
                  <a:moveTo>
                    <a:pt x="24349" y="0"/>
                  </a:moveTo>
                  <a:lnTo>
                    <a:pt x="0" y="0"/>
                  </a:lnTo>
                  <a:lnTo>
                    <a:pt x="374833" y="346240"/>
                  </a:lnTo>
                  <a:lnTo>
                    <a:pt x="376230" y="344081"/>
                  </a:lnTo>
                  <a:lnTo>
                    <a:pt x="381745" y="344081"/>
                  </a:lnTo>
                  <a:lnTo>
                    <a:pt x="383469" y="342645"/>
                  </a:lnTo>
                  <a:lnTo>
                    <a:pt x="389162" y="342645"/>
                  </a:lnTo>
                  <a:lnTo>
                    <a:pt x="392105" y="339763"/>
                  </a:lnTo>
                  <a:lnTo>
                    <a:pt x="24349" y="0"/>
                  </a:lnTo>
                  <a:close/>
                </a:path>
                <a:path w="392430" h="346710">
                  <a:moveTo>
                    <a:pt x="381745" y="344081"/>
                  </a:moveTo>
                  <a:lnTo>
                    <a:pt x="376230" y="344081"/>
                  </a:lnTo>
                  <a:lnTo>
                    <a:pt x="379151" y="346240"/>
                  </a:lnTo>
                  <a:lnTo>
                    <a:pt x="381745" y="344081"/>
                  </a:lnTo>
                  <a:close/>
                </a:path>
                <a:path w="392430" h="346710">
                  <a:moveTo>
                    <a:pt x="387787" y="342645"/>
                  </a:moveTo>
                  <a:lnTo>
                    <a:pt x="383469" y="342645"/>
                  </a:lnTo>
                  <a:lnTo>
                    <a:pt x="385628" y="344804"/>
                  </a:lnTo>
                  <a:lnTo>
                    <a:pt x="387787" y="342645"/>
                  </a:lnTo>
                  <a:close/>
                </a:path>
                <a:path w="392430" h="346710">
                  <a:moveTo>
                    <a:pt x="389162" y="342645"/>
                  </a:moveTo>
                  <a:lnTo>
                    <a:pt x="387787" y="342645"/>
                  </a:lnTo>
                  <a:lnTo>
                    <a:pt x="388422" y="343369"/>
                  </a:lnTo>
                  <a:lnTo>
                    <a:pt x="389162" y="342645"/>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407466"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23" name="object 23"/>
            <p:cNvSpPr/>
            <p:nvPr/>
          </p:nvSpPr>
          <p:spPr>
            <a:xfrm>
              <a:off x="15921442" y="0"/>
              <a:ext cx="2153285" cy="1968500"/>
            </a:xfrm>
            <a:custGeom>
              <a:avLst/>
              <a:gdLst/>
              <a:ahLst/>
              <a:cxnLst/>
              <a:rect l="l" t="t" r="r" b="b"/>
              <a:pathLst>
                <a:path w="2153284" h="1968500">
                  <a:moveTo>
                    <a:pt x="2150346" y="1964067"/>
                  </a:moveTo>
                  <a:lnTo>
                    <a:pt x="2142529" y="1964067"/>
                  </a:lnTo>
                  <a:lnTo>
                    <a:pt x="2146847" y="1968385"/>
                  </a:lnTo>
                  <a:lnTo>
                    <a:pt x="2149768" y="1965502"/>
                  </a:lnTo>
                  <a:lnTo>
                    <a:pt x="2151903" y="1965502"/>
                  </a:lnTo>
                  <a:lnTo>
                    <a:pt x="2150346" y="1964067"/>
                  </a:lnTo>
                  <a:close/>
                </a:path>
                <a:path w="2153284" h="1968500">
                  <a:moveTo>
                    <a:pt x="2151903" y="1965502"/>
                  </a:moveTo>
                  <a:lnTo>
                    <a:pt x="2149768" y="1965502"/>
                  </a:lnTo>
                  <a:lnTo>
                    <a:pt x="2151927" y="1967661"/>
                  </a:lnTo>
                  <a:lnTo>
                    <a:pt x="2152689" y="1966226"/>
                  </a:lnTo>
                  <a:lnTo>
                    <a:pt x="2151903" y="1965502"/>
                  </a:lnTo>
                  <a:close/>
                </a:path>
                <a:path w="2153284" h="1968500">
                  <a:moveTo>
                    <a:pt x="2149560" y="1963343"/>
                  </a:moveTo>
                  <a:lnTo>
                    <a:pt x="2136814" y="1963343"/>
                  </a:lnTo>
                  <a:lnTo>
                    <a:pt x="2140370" y="1966937"/>
                  </a:lnTo>
                  <a:lnTo>
                    <a:pt x="2142529" y="1964067"/>
                  </a:lnTo>
                  <a:lnTo>
                    <a:pt x="2150346" y="1964067"/>
                  </a:lnTo>
                  <a:lnTo>
                    <a:pt x="2149560" y="1963343"/>
                  </a:lnTo>
                  <a:close/>
                </a:path>
                <a:path w="2153284" h="1968500">
                  <a:moveTo>
                    <a:pt x="2147217" y="1961184"/>
                  </a:moveTo>
                  <a:lnTo>
                    <a:pt x="2126781" y="1961184"/>
                  </a:lnTo>
                  <a:lnTo>
                    <a:pt x="2130337" y="1964778"/>
                  </a:lnTo>
                  <a:lnTo>
                    <a:pt x="2133258" y="1961895"/>
                  </a:lnTo>
                  <a:lnTo>
                    <a:pt x="2147989" y="1961895"/>
                  </a:lnTo>
                  <a:lnTo>
                    <a:pt x="2147217" y="1961184"/>
                  </a:lnTo>
                  <a:close/>
                </a:path>
                <a:path w="2153284" h="1968500">
                  <a:moveTo>
                    <a:pt x="2147989" y="1961895"/>
                  </a:moveTo>
                  <a:lnTo>
                    <a:pt x="2133258" y="1961895"/>
                  </a:lnTo>
                  <a:lnTo>
                    <a:pt x="2135417" y="1964067"/>
                  </a:lnTo>
                  <a:lnTo>
                    <a:pt x="2136814" y="1963343"/>
                  </a:lnTo>
                  <a:lnTo>
                    <a:pt x="2149560" y="1963343"/>
                  </a:lnTo>
                  <a:lnTo>
                    <a:pt x="2147989" y="1961895"/>
                  </a:lnTo>
                  <a:close/>
                </a:path>
                <a:path w="2153284" h="1968500">
                  <a:moveTo>
                    <a:pt x="2060487" y="1881263"/>
                  </a:moveTo>
                  <a:lnTo>
                    <a:pt x="2059725" y="1881987"/>
                  </a:lnTo>
                  <a:lnTo>
                    <a:pt x="2061884" y="1884857"/>
                  </a:lnTo>
                  <a:lnTo>
                    <a:pt x="2059725" y="1887740"/>
                  </a:lnTo>
                  <a:lnTo>
                    <a:pt x="2063408" y="1890623"/>
                  </a:lnTo>
                  <a:lnTo>
                    <a:pt x="2061249" y="1893506"/>
                  </a:lnTo>
                  <a:lnTo>
                    <a:pt x="2066202" y="1898548"/>
                  </a:lnTo>
                  <a:lnTo>
                    <a:pt x="2065567" y="1899259"/>
                  </a:lnTo>
                  <a:lnTo>
                    <a:pt x="2072044" y="1905025"/>
                  </a:lnTo>
                  <a:lnTo>
                    <a:pt x="2069123" y="1907895"/>
                  </a:lnTo>
                  <a:lnTo>
                    <a:pt x="2072679" y="1911502"/>
                  </a:lnTo>
                  <a:lnTo>
                    <a:pt x="2071282" y="1913661"/>
                  </a:lnTo>
                  <a:lnTo>
                    <a:pt x="2125257" y="1963343"/>
                  </a:lnTo>
                  <a:lnTo>
                    <a:pt x="2126781" y="1961184"/>
                  </a:lnTo>
                  <a:lnTo>
                    <a:pt x="2147217" y="1961184"/>
                  </a:lnTo>
                  <a:lnTo>
                    <a:pt x="2060487" y="1881263"/>
                  </a:lnTo>
                  <a:close/>
                </a:path>
                <a:path w="2153284" h="1968500">
                  <a:moveTo>
                    <a:pt x="1950076" y="1787664"/>
                  </a:moveTo>
                  <a:lnTo>
                    <a:pt x="1946060" y="1787664"/>
                  </a:lnTo>
                  <a:lnTo>
                    <a:pt x="1948219" y="1789099"/>
                  </a:lnTo>
                  <a:lnTo>
                    <a:pt x="1950076" y="1787664"/>
                  </a:lnTo>
                  <a:close/>
                </a:path>
                <a:path w="2153284" h="1968500">
                  <a:moveTo>
                    <a:pt x="1955359" y="1786940"/>
                  </a:moveTo>
                  <a:lnTo>
                    <a:pt x="1951013" y="1786940"/>
                  </a:lnTo>
                  <a:lnTo>
                    <a:pt x="1953172" y="1789099"/>
                  </a:lnTo>
                  <a:lnTo>
                    <a:pt x="1955359" y="1786940"/>
                  </a:lnTo>
                  <a:close/>
                </a:path>
                <a:path w="2153284" h="1968500">
                  <a:moveTo>
                    <a:pt x="1955917" y="1784781"/>
                  </a:moveTo>
                  <a:lnTo>
                    <a:pt x="1940980" y="1784781"/>
                  </a:lnTo>
                  <a:lnTo>
                    <a:pt x="1945298" y="1788388"/>
                  </a:lnTo>
                  <a:lnTo>
                    <a:pt x="1946060" y="1787664"/>
                  </a:lnTo>
                  <a:lnTo>
                    <a:pt x="1950076" y="1787664"/>
                  </a:lnTo>
                  <a:lnTo>
                    <a:pt x="1951013" y="1786940"/>
                  </a:lnTo>
                  <a:lnTo>
                    <a:pt x="1955359" y="1786940"/>
                  </a:lnTo>
                  <a:lnTo>
                    <a:pt x="1956093" y="1786216"/>
                  </a:lnTo>
                  <a:lnTo>
                    <a:pt x="1957469" y="1786216"/>
                  </a:lnTo>
                  <a:lnTo>
                    <a:pt x="1955917" y="1784781"/>
                  </a:lnTo>
                  <a:close/>
                </a:path>
                <a:path w="2153284" h="1968500">
                  <a:moveTo>
                    <a:pt x="1957469" y="1786216"/>
                  </a:moveTo>
                  <a:lnTo>
                    <a:pt x="1956093" y="1786216"/>
                  </a:lnTo>
                  <a:lnTo>
                    <a:pt x="1957490" y="1788388"/>
                  </a:lnTo>
                  <a:lnTo>
                    <a:pt x="1958252" y="1786940"/>
                  </a:lnTo>
                  <a:lnTo>
                    <a:pt x="1957469" y="1786216"/>
                  </a:lnTo>
                  <a:close/>
                </a:path>
                <a:path w="2153284" h="1968500">
                  <a:moveTo>
                    <a:pt x="1689647" y="1538554"/>
                  </a:moveTo>
                  <a:lnTo>
                    <a:pt x="1689012" y="1539989"/>
                  </a:lnTo>
                  <a:lnTo>
                    <a:pt x="1691171" y="1542148"/>
                  </a:lnTo>
                  <a:lnTo>
                    <a:pt x="1688250" y="1544307"/>
                  </a:lnTo>
                  <a:lnTo>
                    <a:pt x="1691171" y="1547190"/>
                  </a:lnTo>
                  <a:lnTo>
                    <a:pt x="1689012" y="1549349"/>
                  </a:lnTo>
                  <a:lnTo>
                    <a:pt x="1690409" y="1550784"/>
                  </a:lnTo>
                  <a:lnTo>
                    <a:pt x="1689012" y="1552219"/>
                  </a:lnTo>
                  <a:lnTo>
                    <a:pt x="1691171" y="1553667"/>
                  </a:lnTo>
                  <a:lnTo>
                    <a:pt x="1686853" y="1558709"/>
                  </a:lnTo>
                  <a:lnTo>
                    <a:pt x="1933741" y="1786940"/>
                  </a:lnTo>
                  <a:lnTo>
                    <a:pt x="1935900" y="1784781"/>
                  </a:lnTo>
                  <a:lnTo>
                    <a:pt x="1955917" y="1784781"/>
                  </a:lnTo>
                  <a:lnTo>
                    <a:pt x="1689647" y="1538554"/>
                  </a:lnTo>
                  <a:close/>
                </a:path>
                <a:path w="2153284" h="1968500">
                  <a:moveTo>
                    <a:pt x="1940980" y="1784781"/>
                  </a:moveTo>
                  <a:lnTo>
                    <a:pt x="1935900" y="1784781"/>
                  </a:lnTo>
                  <a:lnTo>
                    <a:pt x="1938821" y="1786940"/>
                  </a:lnTo>
                  <a:lnTo>
                    <a:pt x="1940980" y="1784781"/>
                  </a:lnTo>
                  <a:close/>
                </a:path>
                <a:path w="2153284" h="1968500">
                  <a:moveTo>
                    <a:pt x="513659" y="452081"/>
                  </a:moveTo>
                  <a:lnTo>
                    <a:pt x="511849" y="452081"/>
                  </a:lnTo>
                  <a:lnTo>
                    <a:pt x="516167" y="456399"/>
                  </a:lnTo>
                  <a:lnTo>
                    <a:pt x="517564" y="455688"/>
                  </a:lnTo>
                  <a:lnTo>
                    <a:pt x="513659" y="452081"/>
                  </a:lnTo>
                  <a:close/>
                </a:path>
                <a:path w="2153284" h="1968500">
                  <a:moveTo>
                    <a:pt x="512876" y="451357"/>
                  </a:moveTo>
                  <a:lnTo>
                    <a:pt x="504610" y="451357"/>
                  </a:lnTo>
                  <a:lnTo>
                    <a:pt x="508928" y="454964"/>
                  </a:lnTo>
                  <a:lnTo>
                    <a:pt x="511849" y="452081"/>
                  </a:lnTo>
                  <a:lnTo>
                    <a:pt x="513659" y="452081"/>
                  </a:lnTo>
                  <a:lnTo>
                    <a:pt x="512876" y="451357"/>
                  </a:lnTo>
                  <a:close/>
                </a:path>
                <a:path w="2153284" h="1968500">
                  <a:moveTo>
                    <a:pt x="508985" y="447763"/>
                  </a:moveTo>
                  <a:lnTo>
                    <a:pt x="495974" y="447763"/>
                  </a:lnTo>
                  <a:lnTo>
                    <a:pt x="502451" y="453516"/>
                  </a:lnTo>
                  <a:lnTo>
                    <a:pt x="504610" y="451357"/>
                  </a:lnTo>
                  <a:lnTo>
                    <a:pt x="512876" y="451357"/>
                  </a:lnTo>
                  <a:lnTo>
                    <a:pt x="508985" y="447763"/>
                  </a:lnTo>
                  <a:close/>
                </a:path>
                <a:path w="2153284" h="1968500">
                  <a:moveTo>
                    <a:pt x="506648" y="445604"/>
                  </a:moveTo>
                  <a:lnTo>
                    <a:pt x="491656" y="445604"/>
                  </a:lnTo>
                  <a:lnTo>
                    <a:pt x="495212" y="449198"/>
                  </a:lnTo>
                  <a:lnTo>
                    <a:pt x="495974" y="447763"/>
                  </a:lnTo>
                  <a:lnTo>
                    <a:pt x="508985" y="447763"/>
                  </a:lnTo>
                  <a:lnTo>
                    <a:pt x="506648" y="445604"/>
                  </a:lnTo>
                  <a:close/>
                </a:path>
                <a:path w="2153284" h="1968500">
                  <a:moveTo>
                    <a:pt x="502744" y="441998"/>
                  </a:moveTo>
                  <a:lnTo>
                    <a:pt x="482258" y="441998"/>
                  </a:lnTo>
                  <a:lnTo>
                    <a:pt x="488735" y="448487"/>
                  </a:lnTo>
                  <a:lnTo>
                    <a:pt x="491656" y="445604"/>
                  </a:lnTo>
                  <a:lnTo>
                    <a:pt x="506648" y="445604"/>
                  </a:lnTo>
                  <a:lnTo>
                    <a:pt x="502744" y="441998"/>
                  </a:lnTo>
                  <a:close/>
                </a:path>
                <a:path w="2153284" h="1968500">
                  <a:moveTo>
                    <a:pt x="24279" y="0"/>
                  </a:moveTo>
                  <a:lnTo>
                    <a:pt x="0" y="0"/>
                  </a:lnTo>
                  <a:lnTo>
                    <a:pt x="480861" y="444157"/>
                  </a:lnTo>
                  <a:lnTo>
                    <a:pt x="482258" y="441998"/>
                  </a:lnTo>
                  <a:lnTo>
                    <a:pt x="502744" y="441998"/>
                  </a:lnTo>
                  <a:lnTo>
                    <a:pt x="24279" y="0"/>
                  </a:lnTo>
                  <a:close/>
                </a:path>
              </a:pathLst>
            </a:custGeom>
            <a:solidFill>
              <a:srgbClr val="4C2A13">
                <a:alpha val="38819"/>
              </a:srgbClr>
            </a:solidFill>
          </p:spPr>
          <p:txBody>
            <a:bodyPr wrap="square" lIns="0" tIns="0" rIns="0" bIns="0" rtlCol="0"/>
            <a:lstStyle/>
            <a:p>
              <a:endParaRPr/>
            </a:p>
          </p:txBody>
        </p:sp>
        <p:pic>
          <p:nvPicPr>
            <p:cNvPr id="24" name="object 24"/>
            <p:cNvPicPr/>
            <p:nvPr/>
          </p:nvPicPr>
          <p:blipFill>
            <a:blip r:embed="rId2" cstate="print"/>
            <a:stretch>
              <a:fillRect/>
            </a:stretch>
          </p:blipFill>
          <p:spPr>
            <a:xfrm>
              <a:off x="17980809" y="1880907"/>
              <a:ext cx="93683" cy="87841"/>
            </a:xfrm>
            <a:prstGeom prst="rect">
              <a:avLst/>
            </a:prstGeom>
          </p:spPr>
        </p:pic>
        <p:sp>
          <p:nvSpPr>
            <p:cNvPr id="25" name="object 25"/>
            <p:cNvSpPr/>
            <p:nvPr/>
          </p:nvSpPr>
          <p:spPr>
            <a:xfrm>
              <a:off x="15921433"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59"/>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26" name="object 26"/>
            <p:cNvSpPr/>
            <p:nvPr/>
          </p:nvSpPr>
          <p:spPr>
            <a:xfrm>
              <a:off x="16432983" y="0"/>
              <a:ext cx="1855470" cy="1713864"/>
            </a:xfrm>
            <a:custGeom>
              <a:avLst/>
              <a:gdLst/>
              <a:ahLst/>
              <a:cxnLst/>
              <a:rect l="l" t="t" r="r" b="b"/>
              <a:pathLst>
                <a:path w="1855469" h="1713864">
                  <a:moveTo>
                    <a:pt x="26222" y="0"/>
                  </a:moveTo>
                  <a:lnTo>
                    <a:pt x="0" y="0"/>
                  </a:lnTo>
                  <a:lnTo>
                    <a:pt x="1855015" y="1713729"/>
                  </a:lnTo>
                  <a:lnTo>
                    <a:pt x="1855015" y="1689499"/>
                  </a:lnTo>
                  <a:lnTo>
                    <a:pt x="26222"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432975" y="0"/>
              <a:ext cx="1855470" cy="1713864"/>
            </a:xfrm>
            <a:custGeom>
              <a:avLst/>
              <a:gdLst/>
              <a:ahLst/>
              <a:cxnLst/>
              <a:rect l="l" t="t" r="r" b="b"/>
              <a:pathLst>
                <a:path w="1855469" h="1713864">
                  <a:moveTo>
                    <a:pt x="1855025" y="1689500"/>
                  </a:moveTo>
                  <a:lnTo>
                    <a:pt x="26271" y="0"/>
                  </a:lnTo>
                </a:path>
                <a:path w="1855469" h="1713864">
                  <a:moveTo>
                    <a:pt x="0" y="0"/>
                  </a:moveTo>
                  <a:lnTo>
                    <a:pt x="1855025" y="1713733"/>
                  </a:lnTo>
                </a:path>
              </a:pathLst>
            </a:custGeom>
            <a:ln w="3175">
              <a:solidFill>
                <a:srgbClr val="FFFFFF"/>
              </a:solidFill>
            </a:ln>
          </p:spPr>
          <p:txBody>
            <a:bodyPr wrap="square" lIns="0" tIns="0" rIns="0" bIns="0" rtlCol="0"/>
            <a:lstStyle/>
            <a:p>
              <a:endParaRPr/>
            </a:p>
          </p:txBody>
        </p:sp>
        <p:sp>
          <p:nvSpPr>
            <p:cNvPr id="28" name="object 28"/>
            <p:cNvSpPr/>
            <p:nvPr/>
          </p:nvSpPr>
          <p:spPr>
            <a:xfrm>
              <a:off x="16945852" y="0"/>
              <a:ext cx="1342390" cy="1240155"/>
            </a:xfrm>
            <a:custGeom>
              <a:avLst/>
              <a:gdLst/>
              <a:ahLst/>
              <a:cxnLst/>
              <a:rect l="l" t="t" r="r" b="b"/>
              <a:pathLst>
                <a:path w="1342390" h="1240155">
                  <a:moveTo>
                    <a:pt x="24697" y="0"/>
                  </a:moveTo>
                  <a:lnTo>
                    <a:pt x="0" y="0"/>
                  </a:lnTo>
                  <a:lnTo>
                    <a:pt x="1342147" y="1239905"/>
                  </a:lnTo>
                  <a:lnTo>
                    <a:pt x="1342147" y="1217110"/>
                  </a:lnTo>
                  <a:lnTo>
                    <a:pt x="24697"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6945756" y="0"/>
              <a:ext cx="1342390" cy="1240155"/>
            </a:xfrm>
            <a:custGeom>
              <a:avLst/>
              <a:gdLst/>
              <a:ahLst/>
              <a:cxnLst/>
              <a:rect l="l" t="t" r="r" b="b"/>
              <a:pathLst>
                <a:path w="1342390" h="1240155">
                  <a:moveTo>
                    <a:pt x="1342244" y="1217106"/>
                  </a:moveTo>
                  <a:lnTo>
                    <a:pt x="24827" y="0"/>
                  </a:lnTo>
                </a:path>
                <a:path w="1342390" h="1240155">
                  <a:moveTo>
                    <a:pt x="0" y="0"/>
                  </a:moveTo>
                  <a:lnTo>
                    <a:pt x="1342244" y="1240020"/>
                  </a:lnTo>
                </a:path>
              </a:pathLst>
            </a:custGeom>
            <a:ln w="3175">
              <a:solidFill>
                <a:srgbClr val="FFFFFF"/>
              </a:solidFill>
            </a:ln>
          </p:spPr>
          <p:txBody>
            <a:bodyPr wrap="square" lIns="0" tIns="0" rIns="0" bIns="0" rtlCol="0"/>
            <a:lstStyle/>
            <a:p>
              <a:endParaRPr/>
            </a:p>
          </p:txBody>
        </p:sp>
        <p:sp>
          <p:nvSpPr>
            <p:cNvPr id="30" name="object 30"/>
            <p:cNvSpPr/>
            <p:nvPr/>
          </p:nvSpPr>
          <p:spPr>
            <a:xfrm>
              <a:off x="17460146" y="0"/>
              <a:ext cx="828040" cy="765175"/>
            </a:xfrm>
            <a:custGeom>
              <a:avLst/>
              <a:gdLst/>
              <a:ahLst/>
              <a:cxnLst/>
              <a:rect l="l" t="t" r="r" b="b"/>
              <a:pathLst>
                <a:path w="828040" h="765175">
                  <a:moveTo>
                    <a:pt x="26250" y="0"/>
                  </a:moveTo>
                  <a:lnTo>
                    <a:pt x="0" y="0"/>
                  </a:lnTo>
                  <a:lnTo>
                    <a:pt x="827853" y="764785"/>
                  </a:lnTo>
                  <a:lnTo>
                    <a:pt x="827853" y="740553"/>
                  </a:lnTo>
                  <a:lnTo>
                    <a:pt x="26250"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32" name="object 32"/>
            <p:cNvSpPr/>
            <p:nvPr/>
          </p:nvSpPr>
          <p:spPr>
            <a:xfrm>
              <a:off x="17972959" y="0"/>
              <a:ext cx="315595" cy="291465"/>
            </a:xfrm>
            <a:custGeom>
              <a:avLst/>
              <a:gdLst/>
              <a:ahLst/>
              <a:cxnLst/>
              <a:rect l="l" t="t" r="r" b="b"/>
              <a:pathLst>
                <a:path w="315594" h="291465">
                  <a:moveTo>
                    <a:pt x="24767" y="0"/>
                  </a:moveTo>
                  <a:lnTo>
                    <a:pt x="0" y="0"/>
                  </a:lnTo>
                  <a:lnTo>
                    <a:pt x="315040" y="291050"/>
                  </a:lnTo>
                  <a:lnTo>
                    <a:pt x="315040" y="268159"/>
                  </a:lnTo>
                  <a:lnTo>
                    <a:pt x="24767"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17972948" y="0"/>
              <a:ext cx="315595" cy="291465"/>
            </a:xfrm>
            <a:custGeom>
              <a:avLst/>
              <a:gdLst/>
              <a:ahLst/>
              <a:cxnLst/>
              <a:rect l="l" t="t" r="r" b="b"/>
              <a:pathLst>
                <a:path w="315594" h="291465">
                  <a:moveTo>
                    <a:pt x="315052" y="268168"/>
                  </a:moveTo>
                  <a:lnTo>
                    <a:pt x="24767" y="0"/>
                  </a:lnTo>
                </a:path>
                <a:path w="315594" h="291465">
                  <a:moveTo>
                    <a:pt x="0" y="0"/>
                  </a:moveTo>
                  <a:lnTo>
                    <a:pt x="315052" y="291059"/>
                  </a:lnTo>
                </a:path>
              </a:pathLst>
            </a:custGeom>
            <a:ln w="3175">
              <a:solidFill>
                <a:srgbClr val="FFFFFF"/>
              </a:solidFill>
            </a:ln>
          </p:spPr>
          <p:txBody>
            <a:bodyPr wrap="square" lIns="0" tIns="0" rIns="0" bIns="0" rtlCol="0"/>
            <a:lstStyle/>
            <a:p>
              <a:endParaRPr/>
            </a:p>
          </p:txBody>
        </p:sp>
      </p:grpSp>
      <p:pic>
        <p:nvPicPr>
          <p:cNvPr id="34" name="object 34"/>
          <p:cNvPicPr/>
          <p:nvPr/>
        </p:nvPicPr>
        <p:blipFill>
          <a:blip r:embed="rId3" cstate="print"/>
          <a:stretch>
            <a:fillRect/>
          </a:stretch>
        </p:blipFill>
        <p:spPr>
          <a:xfrm>
            <a:off x="13410691" y="8141315"/>
            <a:ext cx="4877307" cy="2190491"/>
          </a:xfrm>
          <a:prstGeom prst="rect">
            <a:avLst/>
          </a:prstGeom>
        </p:spPr>
      </p:pic>
      <p:pic>
        <p:nvPicPr>
          <p:cNvPr id="35" name="object 35"/>
          <p:cNvPicPr/>
          <p:nvPr/>
        </p:nvPicPr>
        <p:blipFill>
          <a:blip r:embed="rId4" cstate="print"/>
          <a:stretch>
            <a:fillRect/>
          </a:stretch>
        </p:blipFill>
        <p:spPr>
          <a:xfrm>
            <a:off x="0" y="44809"/>
            <a:ext cx="4395559" cy="1956612"/>
          </a:xfrm>
          <a:prstGeom prst="rect">
            <a:avLst/>
          </a:prstGeom>
        </p:spPr>
      </p:pic>
      <p:sp>
        <p:nvSpPr>
          <p:cNvPr id="36" name="object 36"/>
          <p:cNvSpPr txBox="1">
            <a:spLocks noGrp="1"/>
          </p:cNvSpPr>
          <p:nvPr>
            <p:ph type="title"/>
          </p:nvPr>
        </p:nvSpPr>
        <p:spPr>
          <a:xfrm>
            <a:off x="1596504" y="1234957"/>
            <a:ext cx="15107691" cy="939800"/>
          </a:xfrm>
          <a:prstGeom prst="rect">
            <a:avLst/>
          </a:prstGeom>
        </p:spPr>
        <p:txBody>
          <a:bodyPr vert="horz" wrap="square" lIns="0" tIns="12065" rIns="0" bIns="0" rtlCol="0">
            <a:spAutoFit/>
          </a:bodyPr>
          <a:lstStyle/>
          <a:p>
            <a:pPr marL="2051050">
              <a:lnSpc>
                <a:spcPct val="100000"/>
              </a:lnSpc>
              <a:spcBef>
                <a:spcPts val="95"/>
              </a:spcBef>
            </a:pPr>
            <a:r>
              <a:rPr lang="en-IN" spc="-470" dirty="0">
                <a:latin typeface="Verdana"/>
                <a:cs typeface="Verdana"/>
              </a:rPr>
              <a:t>          Related Work</a:t>
            </a:r>
            <a:endParaRPr lang="en-IN" spc="-325" dirty="0">
              <a:latin typeface="Verdana"/>
              <a:cs typeface="Verdana"/>
            </a:endParaRPr>
          </a:p>
        </p:txBody>
      </p:sp>
      <p:sp>
        <p:nvSpPr>
          <p:cNvPr id="47" name="TextBox 46">
            <a:extLst>
              <a:ext uri="{FF2B5EF4-FFF2-40B4-BE49-F238E27FC236}">
                <a16:creationId xmlns:a16="http://schemas.microsoft.com/office/drawing/2014/main" id="{FE2E80C6-45CA-8DF8-EBF1-9A376F8AB838}"/>
              </a:ext>
            </a:extLst>
          </p:cNvPr>
          <p:cNvSpPr txBox="1"/>
          <p:nvPr/>
        </p:nvSpPr>
        <p:spPr>
          <a:xfrm>
            <a:off x="2426542" y="2574751"/>
            <a:ext cx="13314299" cy="5170646"/>
          </a:xfrm>
          <a:prstGeom prst="rect">
            <a:avLst/>
          </a:prstGeom>
          <a:noFill/>
        </p:spPr>
        <p:txBody>
          <a:bodyPr wrap="square" rtlCol="0">
            <a:spAutoFit/>
          </a:bodyPr>
          <a:lstStyle/>
          <a:p>
            <a:pPr algn="l"/>
            <a:r>
              <a:rPr lang="en-US" sz="3000" b="1" dirty="0">
                <a:solidFill>
                  <a:schemeClr val="tx1"/>
                </a:solidFill>
                <a:latin typeface="Times New Roman" panose="02020603050405020304" pitchFamily="18" charset="0"/>
                <a:cs typeface="Times New Roman" panose="02020603050405020304" pitchFamily="18" charset="0"/>
              </a:rPr>
              <a:t>Deep Learning approaches for Question Tagging in Educational Content:</a:t>
            </a:r>
          </a:p>
          <a:p>
            <a:pPr algn="just"/>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a:r>
              <a:rPr lang="en-US" sz="3000" b="0" i="0" dirty="0">
                <a:solidFill>
                  <a:schemeClr val="tx1"/>
                </a:solidFill>
                <a:effectLst/>
                <a:latin typeface="Times New Roman" panose="02020603050405020304" pitchFamily="18" charset="0"/>
                <a:cs typeface="Times New Roman" panose="02020603050405020304" pitchFamily="18" charset="0"/>
              </a:rPr>
              <a:t>This research focuses on the application of deep learning techniques for automatic question tagging in educational content. It presents a comparative analysis of different deep learning architectures, such as Convolutional Neural Networks (CNNs), Recurrent Neural Networks (RNNs), and Transformer models, in categorizing questions based on their semantic similarity and relevance to specific topics or concepts. The study evaluates the performance of these models using benchmark datasets and discusses their potential for improving educational content organization and retrieval.</a:t>
            </a:r>
          </a:p>
          <a:p>
            <a:pPr algn="just"/>
            <a:endParaRPr lang="en-IN"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14627" y="7907477"/>
            <a:ext cx="6273800" cy="2379980"/>
            <a:chOff x="12014627" y="7907477"/>
            <a:chExt cx="6273800" cy="2379980"/>
          </a:xfrm>
        </p:grpSpPr>
        <p:sp>
          <p:nvSpPr>
            <p:cNvPr id="3" name="object 3"/>
            <p:cNvSpPr/>
            <p:nvPr/>
          </p:nvSpPr>
          <p:spPr>
            <a:xfrm>
              <a:off x="12014627"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1" y="2379521"/>
                  </a:lnTo>
                  <a:lnTo>
                    <a:pt x="6273371"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1" y="2211385"/>
                  </a:lnTo>
                  <a:lnTo>
                    <a:pt x="6273371"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6" y="2060460"/>
                  </a:lnTo>
                  <a:lnTo>
                    <a:pt x="1260775" y="2066973"/>
                  </a:lnTo>
                  <a:lnTo>
                    <a:pt x="1246330" y="2073148"/>
                  </a:lnTo>
                  <a:lnTo>
                    <a:pt x="1212282" y="2083678"/>
                  </a:lnTo>
                  <a:lnTo>
                    <a:pt x="1176639" y="2089347"/>
                  </a:lnTo>
                  <a:lnTo>
                    <a:pt x="6273371" y="2089347"/>
                  </a:lnTo>
                  <a:lnTo>
                    <a:pt x="6273371" y="2014827"/>
                  </a:lnTo>
                  <a:lnTo>
                    <a:pt x="1510490" y="2014827"/>
                  </a:lnTo>
                  <a:lnTo>
                    <a:pt x="1470460" y="2005513"/>
                  </a:lnTo>
                  <a:lnTo>
                    <a:pt x="1433036" y="2004568"/>
                  </a:lnTo>
                  <a:close/>
                </a:path>
                <a:path w="6273800" h="2379979">
                  <a:moveTo>
                    <a:pt x="6273371" y="0"/>
                  </a:moveTo>
                  <a:lnTo>
                    <a:pt x="6263812" y="1116"/>
                  </a:lnTo>
                  <a:lnTo>
                    <a:pt x="6172470" y="10674"/>
                  </a:lnTo>
                  <a:lnTo>
                    <a:pt x="6160214" y="12522"/>
                  </a:lnTo>
                  <a:lnTo>
                    <a:pt x="6093285" y="37719"/>
                  </a:lnTo>
                  <a:lnTo>
                    <a:pt x="6002237" y="73126"/>
                  </a:lnTo>
                  <a:lnTo>
                    <a:pt x="5921220" y="107088"/>
                  </a:lnTo>
                  <a:lnTo>
                    <a:pt x="5849576" y="139530"/>
                  </a:lnTo>
                  <a:lnTo>
                    <a:pt x="5786644" y="170374"/>
                  </a:lnTo>
                  <a:lnTo>
                    <a:pt x="5731766" y="199543"/>
                  </a:lnTo>
                  <a:lnTo>
                    <a:pt x="5684281" y="226959"/>
                  </a:lnTo>
                  <a:lnTo>
                    <a:pt x="5643531" y="252546"/>
                  </a:lnTo>
                  <a:lnTo>
                    <a:pt x="5608855" y="276226"/>
                  </a:lnTo>
                  <a:lnTo>
                    <a:pt x="5555088" y="317559"/>
                  </a:lnTo>
                  <a:lnTo>
                    <a:pt x="5517706" y="350340"/>
                  </a:lnTo>
                  <a:lnTo>
                    <a:pt x="5503511" y="363331"/>
                  </a:lnTo>
                  <a:lnTo>
                    <a:pt x="5491432" y="373952"/>
                  </a:lnTo>
                  <a:lnTo>
                    <a:pt x="5398103" y="438128"/>
                  </a:lnTo>
                  <a:lnTo>
                    <a:pt x="5354647" y="470853"/>
                  </a:lnTo>
                  <a:lnTo>
                    <a:pt x="5317823" y="504990"/>
                  </a:lnTo>
                  <a:lnTo>
                    <a:pt x="5290143" y="585265"/>
                  </a:lnTo>
                  <a:lnTo>
                    <a:pt x="5281485" y="637239"/>
                  </a:lnTo>
                  <a:lnTo>
                    <a:pt x="5271705" y="684061"/>
                  </a:lnTo>
                  <a:lnTo>
                    <a:pt x="5257371" y="715950"/>
                  </a:lnTo>
                  <a:lnTo>
                    <a:pt x="5233772" y="752660"/>
                  </a:lnTo>
                  <a:lnTo>
                    <a:pt x="5217969" y="788351"/>
                  </a:lnTo>
                  <a:lnTo>
                    <a:pt x="5208221" y="823026"/>
                  </a:lnTo>
                  <a:lnTo>
                    <a:pt x="5202786" y="856691"/>
                  </a:lnTo>
                  <a:lnTo>
                    <a:pt x="5199925" y="889349"/>
                  </a:lnTo>
                  <a:lnTo>
                    <a:pt x="5197896" y="921003"/>
                  </a:lnTo>
                  <a:lnTo>
                    <a:pt x="5194958" y="951658"/>
                  </a:lnTo>
                  <a:lnTo>
                    <a:pt x="5179395" y="1009987"/>
                  </a:lnTo>
                  <a:lnTo>
                    <a:pt x="5139310" y="1064368"/>
                  </a:lnTo>
                  <a:lnTo>
                    <a:pt x="5105719" y="1090087"/>
                  </a:lnTo>
                  <a:lnTo>
                    <a:pt x="5060775" y="1114832"/>
                  </a:lnTo>
                  <a:lnTo>
                    <a:pt x="4964745" y="1143414"/>
                  </a:lnTo>
                  <a:lnTo>
                    <a:pt x="4867812" y="1171029"/>
                  </a:lnTo>
                  <a:lnTo>
                    <a:pt x="4819602" y="1183955"/>
                  </a:lnTo>
                  <a:lnTo>
                    <a:pt x="4802162" y="1222913"/>
                  </a:lnTo>
                  <a:lnTo>
                    <a:pt x="4772755" y="1261804"/>
                  </a:lnTo>
                  <a:lnTo>
                    <a:pt x="4733466" y="1298670"/>
                  </a:lnTo>
                  <a:lnTo>
                    <a:pt x="4686379" y="1331553"/>
                  </a:lnTo>
                  <a:lnTo>
                    <a:pt x="4632579" y="1363054"/>
                  </a:lnTo>
                  <a:lnTo>
                    <a:pt x="4607423" y="1378737"/>
                  </a:lnTo>
                  <a:lnTo>
                    <a:pt x="4586303" y="1395634"/>
                  </a:lnTo>
                  <a:lnTo>
                    <a:pt x="4554032" y="1421875"/>
                  </a:lnTo>
                  <a:lnTo>
                    <a:pt x="4514214" y="1441931"/>
                  </a:lnTo>
                  <a:lnTo>
                    <a:pt x="4472104" y="1459810"/>
                  </a:lnTo>
                  <a:lnTo>
                    <a:pt x="4432956" y="1479520"/>
                  </a:lnTo>
                  <a:lnTo>
                    <a:pt x="4402026" y="1505071"/>
                  </a:lnTo>
                  <a:lnTo>
                    <a:pt x="4397055" y="1509391"/>
                  </a:lnTo>
                  <a:lnTo>
                    <a:pt x="4389882" y="1513711"/>
                  </a:lnTo>
                  <a:lnTo>
                    <a:pt x="4327937" y="1535577"/>
                  </a:lnTo>
                  <a:lnTo>
                    <a:pt x="4275776" y="1548642"/>
                  </a:lnTo>
                  <a:lnTo>
                    <a:pt x="4217287" y="1561320"/>
                  </a:lnTo>
                  <a:lnTo>
                    <a:pt x="4045136" y="1594745"/>
                  </a:lnTo>
                  <a:lnTo>
                    <a:pt x="4002620" y="1603592"/>
                  </a:lnTo>
                  <a:lnTo>
                    <a:pt x="3974417" y="1610913"/>
                  </a:lnTo>
                  <a:lnTo>
                    <a:pt x="3938413" y="1621781"/>
                  </a:lnTo>
                  <a:lnTo>
                    <a:pt x="3900529"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4" y="1724896"/>
                  </a:lnTo>
                  <a:lnTo>
                    <a:pt x="3164775" y="1741538"/>
                  </a:lnTo>
                  <a:lnTo>
                    <a:pt x="2368202" y="1809241"/>
                  </a:lnTo>
                  <a:lnTo>
                    <a:pt x="2154967" y="1830973"/>
                  </a:lnTo>
                  <a:lnTo>
                    <a:pt x="2054160" y="1843095"/>
                  </a:lnTo>
                  <a:lnTo>
                    <a:pt x="1958139" y="1856282"/>
                  </a:lnTo>
                  <a:lnTo>
                    <a:pt x="1912136"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1" y="2014827"/>
                  </a:lnTo>
                  <a:lnTo>
                    <a:pt x="6273371" y="0"/>
                  </a:lnTo>
                  <a:close/>
                </a:path>
              </a:pathLst>
            </a:custGeom>
            <a:solidFill>
              <a:srgbClr val="FFFFFF"/>
            </a:solidFill>
          </p:spPr>
          <p:txBody>
            <a:bodyPr wrap="square" lIns="0" tIns="0" rIns="0" bIns="0" rtlCol="0"/>
            <a:lstStyle/>
            <a:p>
              <a:endParaRPr/>
            </a:p>
          </p:txBody>
        </p:sp>
        <p:sp>
          <p:nvSpPr>
            <p:cNvPr id="4" name="object 4"/>
            <p:cNvSpPr/>
            <p:nvPr/>
          </p:nvSpPr>
          <p:spPr>
            <a:xfrm>
              <a:off x="12422148"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4" y="2222500"/>
                  </a:lnTo>
                  <a:lnTo>
                    <a:pt x="176402" y="2222500"/>
                  </a:lnTo>
                  <a:lnTo>
                    <a:pt x="0" y="2362200"/>
                  </a:lnTo>
                  <a:lnTo>
                    <a:pt x="602495" y="2362200"/>
                  </a:lnTo>
                  <a:lnTo>
                    <a:pt x="1576107"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2" y="1803400"/>
                  </a:lnTo>
                  <a:lnTo>
                    <a:pt x="2560611" y="1803400"/>
                  </a:lnTo>
                  <a:lnTo>
                    <a:pt x="2389345" y="1790700"/>
                  </a:lnTo>
                  <a:close/>
                </a:path>
                <a:path w="5866130" h="2362200">
                  <a:moveTo>
                    <a:pt x="5865850" y="1028700"/>
                  </a:moveTo>
                  <a:lnTo>
                    <a:pt x="3189579" y="2032000"/>
                  </a:lnTo>
                  <a:lnTo>
                    <a:pt x="2903280" y="2146300"/>
                  </a:lnTo>
                  <a:lnTo>
                    <a:pt x="2299913" y="2362200"/>
                  </a:lnTo>
                  <a:lnTo>
                    <a:pt x="3854437" y="2362200"/>
                  </a:lnTo>
                  <a:lnTo>
                    <a:pt x="4146358" y="2260600"/>
                  </a:lnTo>
                  <a:lnTo>
                    <a:pt x="5483715" y="1752600"/>
                  </a:lnTo>
                  <a:lnTo>
                    <a:pt x="5865850" y="1612900"/>
                  </a:lnTo>
                  <a:lnTo>
                    <a:pt x="5865850" y="1028700"/>
                  </a:lnTo>
                  <a:close/>
                </a:path>
                <a:path w="5866130" h="2362200">
                  <a:moveTo>
                    <a:pt x="5865850" y="1638300"/>
                  </a:moveTo>
                  <a:lnTo>
                    <a:pt x="3920326" y="2362200"/>
                  </a:lnTo>
                  <a:lnTo>
                    <a:pt x="5466762" y="2362200"/>
                  </a:lnTo>
                  <a:lnTo>
                    <a:pt x="5865850" y="2222500"/>
                  </a:lnTo>
                  <a:lnTo>
                    <a:pt x="5865850" y="1638300"/>
                  </a:lnTo>
                  <a:close/>
                </a:path>
                <a:path w="5866130" h="2362200">
                  <a:moveTo>
                    <a:pt x="5865850" y="2247900"/>
                  </a:moveTo>
                  <a:lnTo>
                    <a:pt x="5533452" y="2362200"/>
                  </a:lnTo>
                  <a:lnTo>
                    <a:pt x="5865850" y="2362200"/>
                  </a:lnTo>
                  <a:lnTo>
                    <a:pt x="5865850" y="2247900"/>
                  </a:lnTo>
                  <a:close/>
                </a:path>
                <a:path w="5866130" h="2362200">
                  <a:moveTo>
                    <a:pt x="2167229" y="1790700"/>
                  </a:moveTo>
                  <a:lnTo>
                    <a:pt x="1486930" y="1790700"/>
                  </a:lnTo>
                  <a:lnTo>
                    <a:pt x="1439839" y="1803400"/>
                  </a:lnTo>
                  <a:lnTo>
                    <a:pt x="1394816" y="1803400"/>
                  </a:lnTo>
                  <a:lnTo>
                    <a:pt x="1351976"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7"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50" y="419100"/>
                  </a:moveTo>
                  <a:lnTo>
                    <a:pt x="5370916" y="609600"/>
                  </a:lnTo>
                  <a:lnTo>
                    <a:pt x="5226693" y="660400"/>
                  </a:lnTo>
                  <a:lnTo>
                    <a:pt x="4939649" y="773943"/>
                  </a:lnTo>
                  <a:lnTo>
                    <a:pt x="4929084" y="825500"/>
                  </a:lnTo>
                  <a:lnTo>
                    <a:pt x="4916352" y="876300"/>
                  </a:lnTo>
                  <a:lnTo>
                    <a:pt x="4900869" y="927100"/>
                  </a:lnTo>
                  <a:lnTo>
                    <a:pt x="4882178" y="977900"/>
                  </a:lnTo>
                  <a:lnTo>
                    <a:pt x="4859823" y="1028700"/>
                  </a:lnTo>
                  <a:lnTo>
                    <a:pt x="4833347" y="1079500"/>
                  </a:lnTo>
                  <a:lnTo>
                    <a:pt x="4802293" y="1117600"/>
                  </a:lnTo>
                  <a:lnTo>
                    <a:pt x="4766206" y="1155700"/>
                  </a:lnTo>
                  <a:lnTo>
                    <a:pt x="4724628" y="1181100"/>
                  </a:lnTo>
                  <a:lnTo>
                    <a:pt x="4481169" y="1244600"/>
                  </a:lnTo>
                  <a:lnTo>
                    <a:pt x="4463700" y="1282700"/>
                  </a:lnTo>
                  <a:lnTo>
                    <a:pt x="4434766" y="1333500"/>
                  </a:lnTo>
                  <a:lnTo>
                    <a:pt x="4395569" y="1358900"/>
                  </a:lnTo>
                  <a:lnTo>
                    <a:pt x="4347311" y="1397000"/>
                  </a:lnTo>
                  <a:lnTo>
                    <a:pt x="4294971" y="1422400"/>
                  </a:lnTo>
                  <a:lnTo>
                    <a:pt x="4270605" y="1447800"/>
                  </a:lnTo>
                  <a:lnTo>
                    <a:pt x="4250156" y="1460500"/>
                  </a:lnTo>
                  <a:lnTo>
                    <a:pt x="4227899" y="1498600"/>
                  </a:lnTo>
                  <a:lnTo>
                    <a:pt x="4223549" y="1536700"/>
                  </a:lnTo>
                  <a:lnTo>
                    <a:pt x="4220438" y="1574800"/>
                  </a:lnTo>
                  <a:lnTo>
                    <a:pt x="4201896" y="1612900"/>
                  </a:lnTo>
                  <a:lnTo>
                    <a:pt x="4192752" y="1612900"/>
                  </a:lnTo>
                  <a:lnTo>
                    <a:pt x="4178464" y="1625600"/>
                  </a:lnTo>
                  <a:lnTo>
                    <a:pt x="4159319" y="1638300"/>
                  </a:lnTo>
                  <a:lnTo>
                    <a:pt x="4135602" y="1638300"/>
                  </a:lnTo>
                  <a:lnTo>
                    <a:pt x="4087725"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2" y="1803400"/>
                  </a:lnTo>
                  <a:lnTo>
                    <a:pt x="4806667" y="1397000"/>
                  </a:lnTo>
                  <a:lnTo>
                    <a:pt x="5865850" y="1003300"/>
                  </a:lnTo>
                  <a:lnTo>
                    <a:pt x="5865850"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8" y="76200"/>
                  </a:lnTo>
                  <a:lnTo>
                    <a:pt x="5585259" y="101600"/>
                  </a:lnTo>
                  <a:lnTo>
                    <a:pt x="5557718" y="114300"/>
                  </a:lnTo>
                  <a:lnTo>
                    <a:pt x="5525236" y="139700"/>
                  </a:lnTo>
                  <a:lnTo>
                    <a:pt x="5459704" y="139700"/>
                  </a:lnTo>
                  <a:lnTo>
                    <a:pt x="5423860" y="165100"/>
                  </a:lnTo>
                  <a:lnTo>
                    <a:pt x="5390600" y="177800"/>
                  </a:lnTo>
                  <a:lnTo>
                    <a:pt x="5362745" y="203200"/>
                  </a:lnTo>
                  <a:lnTo>
                    <a:pt x="5343118" y="241300"/>
                  </a:lnTo>
                  <a:lnTo>
                    <a:pt x="5297969" y="241300"/>
                  </a:lnTo>
                  <a:lnTo>
                    <a:pt x="5291679" y="254000"/>
                  </a:lnTo>
                  <a:lnTo>
                    <a:pt x="5285460" y="266700"/>
                  </a:lnTo>
                  <a:lnTo>
                    <a:pt x="5280050" y="279400"/>
                  </a:lnTo>
                  <a:lnTo>
                    <a:pt x="5274189" y="292100"/>
                  </a:lnTo>
                  <a:lnTo>
                    <a:pt x="5267136" y="292100"/>
                  </a:lnTo>
                  <a:lnTo>
                    <a:pt x="5258155" y="304800"/>
                  </a:lnTo>
                  <a:lnTo>
                    <a:pt x="5230723" y="304800"/>
                  </a:lnTo>
                  <a:lnTo>
                    <a:pt x="5222007" y="368300"/>
                  </a:lnTo>
                  <a:lnTo>
                    <a:pt x="5191557" y="406400"/>
                  </a:lnTo>
                  <a:lnTo>
                    <a:pt x="5152237" y="444500"/>
                  </a:lnTo>
                  <a:lnTo>
                    <a:pt x="5107354" y="469900"/>
                  </a:lnTo>
                  <a:lnTo>
                    <a:pt x="5061305" y="508000"/>
                  </a:lnTo>
                  <a:lnTo>
                    <a:pt x="5017541" y="533400"/>
                  </a:lnTo>
                  <a:lnTo>
                    <a:pt x="4979517" y="571500"/>
                  </a:lnTo>
                  <a:lnTo>
                    <a:pt x="4961628" y="635000"/>
                  </a:lnTo>
                  <a:lnTo>
                    <a:pt x="4955337" y="673100"/>
                  </a:lnTo>
                  <a:lnTo>
                    <a:pt x="4948120" y="723900"/>
                  </a:lnTo>
                  <a:lnTo>
                    <a:pt x="4946089" y="735896"/>
                  </a:lnTo>
                  <a:lnTo>
                    <a:pt x="5038757" y="711200"/>
                  </a:lnTo>
                  <a:lnTo>
                    <a:pt x="5324523" y="596900"/>
                  </a:lnTo>
                  <a:lnTo>
                    <a:pt x="5467355" y="546100"/>
                  </a:lnTo>
                  <a:lnTo>
                    <a:pt x="5865850" y="393700"/>
                  </a:lnTo>
                  <a:lnTo>
                    <a:pt x="5865850" y="63500"/>
                  </a:lnTo>
                  <a:lnTo>
                    <a:pt x="5632136" y="63500"/>
                  </a:lnTo>
                  <a:lnTo>
                    <a:pt x="5620994" y="50800"/>
                  </a:lnTo>
                  <a:close/>
                </a:path>
                <a:path w="5866130" h="2362200">
                  <a:moveTo>
                    <a:pt x="5333202" y="228600"/>
                  </a:moveTo>
                  <a:lnTo>
                    <a:pt x="5314289" y="228600"/>
                  </a:lnTo>
                  <a:lnTo>
                    <a:pt x="5305212" y="241300"/>
                  </a:lnTo>
                  <a:lnTo>
                    <a:pt x="5343118" y="241300"/>
                  </a:lnTo>
                  <a:lnTo>
                    <a:pt x="5333202" y="228600"/>
                  </a:lnTo>
                  <a:close/>
                </a:path>
                <a:path w="5866130" h="2362200">
                  <a:moveTo>
                    <a:pt x="5496232" y="127000"/>
                  </a:moveTo>
                  <a:lnTo>
                    <a:pt x="5478641" y="139700"/>
                  </a:lnTo>
                  <a:lnTo>
                    <a:pt x="5511942" y="139700"/>
                  </a:lnTo>
                  <a:lnTo>
                    <a:pt x="5496232" y="127000"/>
                  </a:lnTo>
                  <a:close/>
                </a:path>
                <a:path w="5866130" h="2362200">
                  <a:moveTo>
                    <a:pt x="5831242" y="0"/>
                  </a:moveTo>
                  <a:lnTo>
                    <a:pt x="5752693" y="0"/>
                  </a:lnTo>
                  <a:lnTo>
                    <a:pt x="5740150" y="12700"/>
                  </a:lnTo>
                  <a:lnTo>
                    <a:pt x="5723022" y="25400"/>
                  </a:lnTo>
                  <a:lnTo>
                    <a:pt x="5702919" y="38100"/>
                  </a:lnTo>
                  <a:lnTo>
                    <a:pt x="5681446" y="50800"/>
                  </a:lnTo>
                  <a:lnTo>
                    <a:pt x="5663374" y="63500"/>
                  </a:lnTo>
                  <a:lnTo>
                    <a:pt x="5865850" y="63500"/>
                  </a:lnTo>
                  <a:lnTo>
                    <a:pt x="5865850" y="12700"/>
                  </a:lnTo>
                  <a:lnTo>
                    <a:pt x="5854499" y="12700"/>
                  </a:lnTo>
                  <a:lnTo>
                    <a:pt x="5831242" y="0"/>
                  </a:lnTo>
                  <a:close/>
                </a:path>
              </a:pathLst>
            </a:custGeom>
            <a:solidFill>
              <a:srgbClr val="F2E7DB"/>
            </a:solidFill>
          </p:spPr>
          <p:txBody>
            <a:bodyPr wrap="square" lIns="0" tIns="0" rIns="0" bIns="0" rtlCol="0"/>
            <a:lstStyle/>
            <a:p>
              <a:endParaRPr/>
            </a:p>
          </p:txBody>
        </p:sp>
        <p:sp>
          <p:nvSpPr>
            <p:cNvPr id="5" name="object 5"/>
            <p:cNvSpPr/>
            <p:nvPr/>
          </p:nvSpPr>
          <p:spPr>
            <a:xfrm>
              <a:off x="13021972"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6" name="object 6"/>
            <p:cNvSpPr/>
            <p:nvPr/>
          </p:nvSpPr>
          <p:spPr>
            <a:xfrm>
              <a:off x="17355564" y="8312280"/>
              <a:ext cx="932815" cy="379095"/>
            </a:xfrm>
            <a:custGeom>
              <a:avLst/>
              <a:gdLst/>
              <a:ahLst/>
              <a:cxnLst/>
              <a:rect l="l" t="t" r="r" b="b"/>
              <a:pathLst>
                <a:path w="932815" h="379095">
                  <a:moveTo>
                    <a:pt x="932433" y="0"/>
                  </a:moveTo>
                  <a:lnTo>
                    <a:pt x="6476" y="347875"/>
                  </a:lnTo>
                  <a:lnTo>
                    <a:pt x="7873" y="352916"/>
                  </a:lnTo>
                  <a:lnTo>
                    <a:pt x="5714" y="353628"/>
                  </a:lnTo>
                  <a:lnTo>
                    <a:pt x="8635" y="361552"/>
                  </a:lnTo>
                  <a:lnTo>
                    <a:pt x="3555" y="362988"/>
                  </a:lnTo>
                  <a:lnTo>
                    <a:pt x="5714" y="368753"/>
                  </a:lnTo>
                  <a:lnTo>
                    <a:pt x="0" y="370188"/>
                  </a:lnTo>
                  <a:lnTo>
                    <a:pt x="2793" y="378837"/>
                  </a:lnTo>
                  <a:lnTo>
                    <a:pt x="932433" y="30234"/>
                  </a:lnTo>
                  <a:lnTo>
                    <a:pt x="932433" y="0"/>
                  </a:lnTo>
                  <a:close/>
                </a:path>
              </a:pathLst>
            </a:custGeom>
            <a:solidFill>
              <a:srgbClr val="C3C5C3"/>
            </a:solidFill>
          </p:spPr>
          <p:txBody>
            <a:bodyPr wrap="square" lIns="0" tIns="0" rIns="0" bIns="0" rtlCol="0"/>
            <a:lstStyle/>
            <a:p>
              <a:endParaRPr/>
            </a:p>
          </p:txBody>
        </p:sp>
        <p:sp>
          <p:nvSpPr>
            <p:cNvPr id="7" name="object 7"/>
            <p:cNvSpPr/>
            <p:nvPr/>
          </p:nvSpPr>
          <p:spPr>
            <a:xfrm>
              <a:off x="14642414"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grpSp>
      <p:grpSp>
        <p:nvGrpSpPr>
          <p:cNvPr id="8" name="object 8"/>
          <p:cNvGrpSpPr/>
          <p:nvPr/>
        </p:nvGrpSpPr>
        <p:grpSpPr>
          <a:xfrm>
            <a:off x="0" y="0"/>
            <a:ext cx="6774180" cy="4201160"/>
            <a:chOff x="0" y="0"/>
            <a:chExt cx="6774180" cy="4201160"/>
          </a:xfrm>
        </p:grpSpPr>
        <p:sp>
          <p:nvSpPr>
            <p:cNvPr id="9" name="object 9"/>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4"/>
                  </a:lnTo>
                  <a:lnTo>
                    <a:pt x="1093072" y="4176164"/>
                  </a:lnTo>
                  <a:lnTo>
                    <a:pt x="1108793" y="4183803"/>
                  </a:lnTo>
                  <a:lnTo>
                    <a:pt x="1120106" y="4187672"/>
                  </a:lnTo>
                  <a:lnTo>
                    <a:pt x="1132987" y="4191004"/>
                  </a:lnTo>
                  <a:lnTo>
                    <a:pt x="1146543" y="4194334"/>
                  </a:lnTo>
                  <a:lnTo>
                    <a:pt x="1159897" y="4198200"/>
                  </a:lnTo>
                  <a:lnTo>
                    <a:pt x="1170832" y="4199561"/>
                  </a:lnTo>
                  <a:lnTo>
                    <a:pt x="1182036" y="4200451"/>
                  </a:lnTo>
                  <a:lnTo>
                    <a:pt x="1193510" y="4200936"/>
                  </a:lnTo>
                  <a:lnTo>
                    <a:pt x="1205255" y="4201083"/>
                  </a:lnTo>
                  <a:lnTo>
                    <a:pt x="1247318" y="4198883"/>
                  </a:lnTo>
                  <a:lnTo>
                    <a:pt x="1291200" y="4192843"/>
                  </a:lnTo>
                  <a:lnTo>
                    <a:pt x="1336581" y="4183798"/>
                  </a:lnTo>
                  <a:lnTo>
                    <a:pt x="1383063" y="4172603"/>
                  </a:lnTo>
                  <a:lnTo>
                    <a:pt x="1400600" y="4167961"/>
                  </a:lnTo>
                  <a:close/>
                </a:path>
                <a:path w="6771640" h="4201160">
                  <a:moveTo>
                    <a:pt x="1884606" y="4073651"/>
                  </a:moveTo>
                  <a:lnTo>
                    <a:pt x="782622" y="4073651"/>
                  </a:lnTo>
                  <a:lnTo>
                    <a:pt x="845947" y="4074911"/>
                  </a:lnTo>
                  <a:lnTo>
                    <a:pt x="894490" y="4078869"/>
                  </a:lnTo>
                  <a:lnTo>
                    <a:pt x="925078" y="4085797"/>
                  </a:lnTo>
                  <a:lnTo>
                    <a:pt x="934540" y="4095965"/>
                  </a:lnTo>
                  <a:lnTo>
                    <a:pt x="948950" y="4106246"/>
                  </a:lnTo>
                  <a:lnTo>
                    <a:pt x="952087" y="4126921"/>
                  </a:lnTo>
                  <a:lnTo>
                    <a:pt x="955091" y="4147597"/>
                  </a:lnTo>
                  <a:lnTo>
                    <a:pt x="969098" y="4157878"/>
                  </a:lnTo>
                  <a:lnTo>
                    <a:pt x="985635" y="4164158"/>
                  </a:lnTo>
                  <a:lnTo>
                    <a:pt x="999877" y="4168142"/>
                  </a:lnTo>
                  <a:lnTo>
                    <a:pt x="1012230" y="4170236"/>
                  </a:lnTo>
                  <a:lnTo>
                    <a:pt x="1023099" y="4170844"/>
                  </a:lnTo>
                  <a:lnTo>
                    <a:pt x="1029577" y="4170844"/>
                  </a:lnTo>
                  <a:lnTo>
                    <a:pt x="1034618" y="4170120"/>
                  </a:lnTo>
                  <a:lnTo>
                    <a:pt x="1040377" y="4169397"/>
                  </a:lnTo>
                  <a:lnTo>
                    <a:pt x="1050458" y="4167961"/>
                  </a:lnTo>
                  <a:lnTo>
                    <a:pt x="1400600" y="4167961"/>
                  </a:lnTo>
                  <a:lnTo>
                    <a:pt x="1533872" y="4131738"/>
                  </a:lnTo>
                  <a:lnTo>
                    <a:pt x="1588473" y="4117637"/>
                  </a:lnTo>
                  <a:lnTo>
                    <a:pt x="1641482" y="4106024"/>
                  </a:lnTo>
                  <a:lnTo>
                    <a:pt x="1692450" y="4098144"/>
                  </a:lnTo>
                  <a:lnTo>
                    <a:pt x="1740928" y="4095241"/>
                  </a:lnTo>
                  <a:lnTo>
                    <a:pt x="1782378" y="4095241"/>
                  </a:lnTo>
                  <a:lnTo>
                    <a:pt x="1821928" y="4091804"/>
                  </a:lnTo>
                  <a:lnTo>
                    <a:pt x="1864947" y="4081028"/>
                  </a:lnTo>
                  <a:lnTo>
                    <a:pt x="1884606" y="4073651"/>
                  </a:lnTo>
                  <a:close/>
                </a:path>
                <a:path w="6771640" h="4201160">
                  <a:moveTo>
                    <a:pt x="6771512" y="0"/>
                  </a:moveTo>
                  <a:lnTo>
                    <a:pt x="0" y="0"/>
                  </a:lnTo>
                  <a:lnTo>
                    <a:pt x="0" y="4142881"/>
                  </a:lnTo>
                  <a:lnTo>
                    <a:pt x="34267" y="4139378"/>
                  </a:lnTo>
                  <a:lnTo>
                    <a:pt x="76309" y="4132681"/>
                  </a:lnTo>
                  <a:lnTo>
                    <a:pt x="109066" y="4126766"/>
                  </a:lnTo>
                  <a:lnTo>
                    <a:pt x="147852" y="4120798"/>
                  </a:lnTo>
                  <a:lnTo>
                    <a:pt x="191839" y="4114854"/>
                  </a:lnTo>
                  <a:lnTo>
                    <a:pt x="240202" y="4109015"/>
                  </a:lnTo>
                  <a:lnTo>
                    <a:pt x="292113" y="4103358"/>
                  </a:lnTo>
                  <a:lnTo>
                    <a:pt x="403275" y="4092908"/>
                  </a:lnTo>
                  <a:lnTo>
                    <a:pt x="518713" y="4084132"/>
                  </a:lnTo>
                  <a:lnTo>
                    <a:pt x="575969" y="4080569"/>
                  </a:lnTo>
                  <a:lnTo>
                    <a:pt x="631815" y="4077660"/>
                  </a:lnTo>
                  <a:lnTo>
                    <a:pt x="685423" y="4075486"/>
                  </a:lnTo>
                  <a:lnTo>
                    <a:pt x="735967" y="4074123"/>
                  </a:lnTo>
                  <a:lnTo>
                    <a:pt x="782622" y="4073651"/>
                  </a:lnTo>
                  <a:lnTo>
                    <a:pt x="1884606" y="4073651"/>
                  </a:lnTo>
                  <a:lnTo>
                    <a:pt x="1904455" y="4066203"/>
                  </a:lnTo>
                  <a:lnTo>
                    <a:pt x="1941804" y="4049890"/>
                  </a:lnTo>
                  <a:lnTo>
                    <a:pt x="1975139" y="4032853"/>
                  </a:lnTo>
                  <a:lnTo>
                    <a:pt x="2007595" y="4017846"/>
                  </a:lnTo>
                  <a:lnTo>
                    <a:pt x="2039914" y="4007161"/>
                  </a:lnTo>
                  <a:lnTo>
                    <a:pt x="2072843" y="4003090"/>
                  </a:lnTo>
                  <a:lnTo>
                    <a:pt x="2152893" y="4003090"/>
                  </a:lnTo>
                  <a:lnTo>
                    <a:pt x="2160057" y="3975004"/>
                  </a:lnTo>
                  <a:lnTo>
                    <a:pt x="2166434" y="3928026"/>
                  </a:lnTo>
                  <a:lnTo>
                    <a:pt x="2172207" y="3873487"/>
                  </a:lnTo>
                  <a:lnTo>
                    <a:pt x="2178920" y="3819896"/>
                  </a:lnTo>
                  <a:lnTo>
                    <a:pt x="2188135" y="3773592"/>
                  </a:lnTo>
                  <a:lnTo>
                    <a:pt x="2201266" y="3741056"/>
                  </a:lnTo>
                  <a:lnTo>
                    <a:pt x="2219731" y="3728770"/>
                  </a:lnTo>
                  <a:lnTo>
                    <a:pt x="2361946" y="3728770"/>
                  </a:lnTo>
                  <a:lnTo>
                    <a:pt x="2394079" y="3720182"/>
                  </a:lnTo>
                  <a:lnTo>
                    <a:pt x="2422042" y="3708615"/>
                  </a:lnTo>
                  <a:lnTo>
                    <a:pt x="2435003" y="3689605"/>
                  </a:lnTo>
                  <a:lnTo>
                    <a:pt x="2460922" y="3651312"/>
                  </a:lnTo>
                  <a:lnTo>
                    <a:pt x="2473883" y="3632301"/>
                  </a:lnTo>
                  <a:lnTo>
                    <a:pt x="6771512" y="3632301"/>
                  </a:lnTo>
                  <a:lnTo>
                    <a:pt x="6771512" y="0"/>
                  </a:lnTo>
                  <a:close/>
                </a:path>
                <a:path w="6771640" h="4201160">
                  <a:moveTo>
                    <a:pt x="1782378" y="4095241"/>
                  </a:moveTo>
                  <a:lnTo>
                    <a:pt x="1755330" y="4095241"/>
                  </a:lnTo>
                  <a:lnTo>
                    <a:pt x="1762531" y="4095965"/>
                  </a:lnTo>
                  <a:lnTo>
                    <a:pt x="1774050" y="4095965"/>
                  </a:lnTo>
                  <a:lnTo>
                    <a:pt x="1782378" y="4095241"/>
                  </a:lnTo>
                  <a:close/>
                </a:path>
                <a:path w="6771640" h="4201160">
                  <a:moveTo>
                    <a:pt x="2152893" y="4003090"/>
                  </a:moveTo>
                  <a:lnTo>
                    <a:pt x="2072843" y="4003090"/>
                  </a:lnTo>
                  <a:lnTo>
                    <a:pt x="2088000" y="4003945"/>
                  </a:lnTo>
                  <a:lnTo>
                    <a:pt x="2103356" y="4006689"/>
                  </a:lnTo>
                  <a:lnTo>
                    <a:pt x="2119114" y="4011593"/>
                  </a:lnTo>
                  <a:lnTo>
                    <a:pt x="2135479" y="4018927"/>
                  </a:lnTo>
                  <a:lnTo>
                    <a:pt x="2138362" y="4020362"/>
                  </a:lnTo>
                  <a:lnTo>
                    <a:pt x="2139810" y="4020362"/>
                  </a:lnTo>
                  <a:lnTo>
                    <a:pt x="2151655" y="4007943"/>
                  </a:lnTo>
                  <a:lnTo>
                    <a:pt x="2152893" y="4003090"/>
                  </a:lnTo>
                  <a:close/>
                </a:path>
                <a:path w="6771640" h="4201160">
                  <a:moveTo>
                    <a:pt x="6771512" y="3632301"/>
                  </a:moveTo>
                  <a:lnTo>
                    <a:pt x="2473883" y="3632301"/>
                  </a:lnTo>
                  <a:lnTo>
                    <a:pt x="2511239" y="3648388"/>
                  </a:lnTo>
                  <a:lnTo>
                    <a:pt x="2549044" y="3669377"/>
                  </a:lnTo>
                  <a:lnTo>
                    <a:pt x="2587272" y="3694447"/>
                  </a:lnTo>
                  <a:lnTo>
                    <a:pt x="2625900" y="3722779"/>
                  </a:lnTo>
                  <a:lnTo>
                    <a:pt x="2664904" y="3753554"/>
                  </a:lnTo>
                  <a:lnTo>
                    <a:pt x="2704260" y="3785953"/>
                  </a:lnTo>
                  <a:lnTo>
                    <a:pt x="2783927" y="3852341"/>
                  </a:lnTo>
                  <a:lnTo>
                    <a:pt x="2824190" y="3884692"/>
                  </a:lnTo>
                  <a:lnTo>
                    <a:pt x="2864708" y="3915389"/>
                  </a:lnTo>
                  <a:lnTo>
                    <a:pt x="2905455" y="3943611"/>
                  </a:lnTo>
                  <a:lnTo>
                    <a:pt x="2946408" y="3968539"/>
                  </a:lnTo>
                  <a:lnTo>
                    <a:pt x="2987543" y="3989355"/>
                  </a:lnTo>
                  <a:lnTo>
                    <a:pt x="3028834" y="4005237"/>
                  </a:lnTo>
                  <a:lnTo>
                    <a:pt x="3070259" y="4015368"/>
                  </a:lnTo>
                  <a:lnTo>
                    <a:pt x="3111791" y="4018927"/>
                  </a:lnTo>
                  <a:lnTo>
                    <a:pt x="3124223" y="4018533"/>
                  </a:lnTo>
                  <a:lnTo>
                    <a:pt x="3136723" y="4017397"/>
                  </a:lnTo>
                  <a:lnTo>
                    <a:pt x="3149359" y="4015584"/>
                  </a:lnTo>
                  <a:lnTo>
                    <a:pt x="3162198" y="4013161"/>
                  </a:lnTo>
                  <a:lnTo>
                    <a:pt x="3517150" y="3936123"/>
                  </a:lnTo>
                  <a:lnTo>
                    <a:pt x="3524428" y="3935182"/>
                  </a:lnTo>
                  <a:lnTo>
                    <a:pt x="3533260" y="3934512"/>
                  </a:lnTo>
                  <a:lnTo>
                    <a:pt x="3543578" y="3934110"/>
                  </a:lnTo>
                  <a:lnTo>
                    <a:pt x="3555314" y="3933977"/>
                  </a:lnTo>
                  <a:lnTo>
                    <a:pt x="4345002" y="3933977"/>
                  </a:lnTo>
                  <a:lnTo>
                    <a:pt x="4369095" y="3919719"/>
                  </a:lnTo>
                  <a:lnTo>
                    <a:pt x="4406475" y="3903478"/>
                  </a:lnTo>
                  <a:lnTo>
                    <a:pt x="4448045" y="3890075"/>
                  </a:lnTo>
                  <a:lnTo>
                    <a:pt x="4493207" y="3879303"/>
                  </a:lnTo>
                  <a:lnTo>
                    <a:pt x="4541362" y="3870955"/>
                  </a:lnTo>
                  <a:lnTo>
                    <a:pt x="4591911" y="3864823"/>
                  </a:lnTo>
                  <a:lnTo>
                    <a:pt x="4644254" y="3860700"/>
                  </a:lnTo>
                  <a:lnTo>
                    <a:pt x="4697795" y="3858378"/>
                  </a:lnTo>
                  <a:lnTo>
                    <a:pt x="4751933" y="3857650"/>
                  </a:lnTo>
                  <a:lnTo>
                    <a:pt x="6771512" y="3857650"/>
                  </a:lnTo>
                  <a:lnTo>
                    <a:pt x="6771512" y="3632301"/>
                  </a:lnTo>
                  <a:close/>
                </a:path>
                <a:path w="6771640" h="4201160">
                  <a:moveTo>
                    <a:pt x="4345002" y="3933977"/>
                  </a:moveTo>
                  <a:lnTo>
                    <a:pt x="3555314" y="3933977"/>
                  </a:lnTo>
                  <a:lnTo>
                    <a:pt x="3592633" y="3934893"/>
                  </a:lnTo>
                  <a:lnTo>
                    <a:pt x="3638111" y="3937470"/>
                  </a:lnTo>
                  <a:lnTo>
                    <a:pt x="3690310" y="3941446"/>
                  </a:lnTo>
                  <a:lnTo>
                    <a:pt x="3747788" y="3946562"/>
                  </a:lnTo>
                  <a:lnTo>
                    <a:pt x="4038641" y="3976267"/>
                  </a:lnTo>
                  <a:lnTo>
                    <a:pt x="4090210" y="3980728"/>
                  </a:lnTo>
                  <a:lnTo>
                    <a:pt x="4138352" y="3984195"/>
                  </a:lnTo>
                  <a:lnTo>
                    <a:pt x="4182123" y="3986442"/>
                  </a:lnTo>
                  <a:lnTo>
                    <a:pt x="4220578" y="3987240"/>
                  </a:lnTo>
                  <a:lnTo>
                    <a:pt x="4251078" y="3986522"/>
                  </a:lnTo>
                  <a:lnTo>
                    <a:pt x="4275032" y="3984185"/>
                  </a:lnTo>
                  <a:lnTo>
                    <a:pt x="4291561" y="3979959"/>
                  </a:lnTo>
                  <a:lnTo>
                    <a:pt x="4299787" y="3973575"/>
                  </a:lnTo>
                  <a:lnTo>
                    <a:pt x="4303901" y="3966550"/>
                  </a:lnTo>
                  <a:lnTo>
                    <a:pt x="4311664" y="3958448"/>
                  </a:lnTo>
                  <a:lnTo>
                    <a:pt x="4322667" y="3949267"/>
                  </a:lnTo>
                  <a:lnTo>
                    <a:pt x="4336503" y="3939006"/>
                  </a:lnTo>
                  <a:lnTo>
                    <a:pt x="4345002" y="3933977"/>
                  </a:lnTo>
                  <a:close/>
                </a:path>
                <a:path w="6771640" h="4201160">
                  <a:moveTo>
                    <a:pt x="6771512" y="3857650"/>
                  </a:moveTo>
                  <a:lnTo>
                    <a:pt x="4751933" y="3857650"/>
                  </a:lnTo>
                  <a:lnTo>
                    <a:pt x="4822552" y="3858805"/>
                  </a:lnTo>
                  <a:lnTo>
                    <a:pt x="4891802" y="3861969"/>
                  </a:lnTo>
                  <a:lnTo>
                    <a:pt x="4958314" y="3866688"/>
                  </a:lnTo>
                  <a:lnTo>
                    <a:pt x="5020717" y="3872509"/>
                  </a:lnTo>
                  <a:lnTo>
                    <a:pt x="5077643" y="3878978"/>
                  </a:lnTo>
                  <a:lnTo>
                    <a:pt x="5127722" y="3885641"/>
                  </a:lnTo>
                  <a:lnTo>
                    <a:pt x="5169584" y="3892046"/>
                  </a:lnTo>
                  <a:lnTo>
                    <a:pt x="5223254" y="3902290"/>
                  </a:lnTo>
                  <a:lnTo>
                    <a:pt x="5260024" y="3919895"/>
                  </a:lnTo>
                  <a:lnTo>
                    <a:pt x="5291389" y="3933339"/>
                  </a:lnTo>
                  <a:lnTo>
                    <a:pt x="5325723" y="3943139"/>
                  </a:lnTo>
                  <a:lnTo>
                    <a:pt x="5362485" y="3946931"/>
                  </a:lnTo>
                  <a:lnTo>
                    <a:pt x="5369686" y="3946931"/>
                  </a:lnTo>
                  <a:lnTo>
                    <a:pt x="5417401" y="3937682"/>
                  </a:lnTo>
                  <a:lnTo>
                    <a:pt x="5494248" y="3899407"/>
                  </a:lnTo>
                  <a:lnTo>
                    <a:pt x="5512608" y="3893016"/>
                  </a:lnTo>
                  <a:lnTo>
                    <a:pt x="5534747" y="3888787"/>
                  </a:lnTo>
                  <a:lnTo>
                    <a:pt x="5559854" y="3886449"/>
                  </a:lnTo>
                  <a:lnTo>
                    <a:pt x="5587123" y="3885729"/>
                  </a:lnTo>
                  <a:lnTo>
                    <a:pt x="6771512" y="3885729"/>
                  </a:lnTo>
                  <a:lnTo>
                    <a:pt x="6771512" y="3857650"/>
                  </a:lnTo>
                  <a:close/>
                </a:path>
                <a:path w="6771640" h="4201160">
                  <a:moveTo>
                    <a:pt x="6761798" y="3913085"/>
                  </a:moveTo>
                  <a:lnTo>
                    <a:pt x="5929121" y="3913085"/>
                  </a:lnTo>
                  <a:lnTo>
                    <a:pt x="5963322" y="3914493"/>
                  </a:lnTo>
                  <a:lnTo>
                    <a:pt x="5997525" y="3919480"/>
                  </a:lnTo>
                  <a:lnTo>
                    <a:pt x="6029568" y="3929191"/>
                  </a:lnTo>
                  <a:lnTo>
                    <a:pt x="6057290" y="3944772"/>
                  </a:lnTo>
                  <a:lnTo>
                    <a:pt x="6078504" y="3936414"/>
                  </a:lnTo>
                  <a:lnTo>
                    <a:pt x="6119023" y="3931362"/>
                  </a:lnTo>
                  <a:lnTo>
                    <a:pt x="6174931" y="3928875"/>
                  </a:lnTo>
                  <a:lnTo>
                    <a:pt x="6746563" y="3928211"/>
                  </a:lnTo>
                  <a:lnTo>
                    <a:pt x="6756721" y="3918726"/>
                  </a:lnTo>
                  <a:lnTo>
                    <a:pt x="6761798" y="3913085"/>
                  </a:lnTo>
                  <a:close/>
                </a:path>
                <a:path w="6771640" h="4201160">
                  <a:moveTo>
                    <a:pt x="6740523" y="3933253"/>
                  </a:moveTo>
                  <a:lnTo>
                    <a:pt x="6705993" y="3933253"/>
                  </a:lnTo>
                  <a:lnTo>
                    <a:pt x="6708876" y="3940454"/>
                  </a:lnTo>
                  <a:lnTo>
                    <a:pt x="6713918" y="3943324"/>
                  </a:lnTo>
                  <a:lnTo>
                    <a:pt x="6718960" y="3943324"/>
                  </a:lnTo>
                  <a:lnTo>
                    <a:pt x="6730107" y="3940254"/>
                  </a:lnTo>
                  <a:lnTo>
                    <a:pt x="6740523" y="3933253"/>
                  </a:lnTo>
                  <a:close/>
                </a:path>
                <a:path w="6771640" h="4201160">
                  <a:moveTo>
                    <a:pt x="6746563" y="3928211"/>
                  </a:moveTo>
                  <a:lnTo>
                    <a:pt x="6242316" y="3928211"/>
                  </a:lnTo>
                  <a:lnTo>
                    <a:pt x="6452552" y="3930370"/>
                  </a:lnTo>
                  <a:lnTo>
                    <a:pt x="6555519" y="3934961"/>
                  </a:lnTo>
                  <a:lnTo>
                    <a:pt x="6601193" y="3936342"/>
                  </a:lnTo>
                  <a:lnTo>
                    <a:pt x="6641197" y="3936847"/>
                  </a:lnTo>
                  <a:lnTo>
                    <a:pt x="6662053" y="3936589"/>
                  </a:lnTo>
                  <a:lnTo>
                    <a:pt x="6680077" y="3935859"/>
                  </a:lnTo>
                  <a:lnTo>
                    <a:pt x="6694860" y="3934725"/>
                  </a:lnTo>
                  <a:lnTo>
                    <a:pt x="6705993" y="3933253"/>
                  </a:lnTo>
                  <a:lnTo>
                    <a:pt x="6740523" y="3933253"/>
                  </a:lnTo>
                  <a:lnTo>
                    <a:pt x="6742807" y="3931718"/>
                  </a:lnTo>
                  <a:lnTo>
                    <a:pt x="6746563" y="3928211"/>
                  </a:lnTo>
                  <a:close/>
                </a:path>
                <a:path w="6771640" h="4201160">
                  <a:moveTo>
                    <a:pt x="6771512" y="3885729"/>
                  </a:moveTo>
                  <a:lnTo>
                    <a:pt x="5587123" y="3885729"/>
                  </a:lnTo>
                  <a:lnTo>
                    <a:pt x="5652820" y="3888742"/>
                  </a:lnTo>
                  <a:lnTo>
                    <a:pt x="5718339" y="3896006"/>
                  </a:lnTo>
                  <a:lnTo>
                    <a:pt x="5775562" y="3904860"/>
                  </a:lnTo>
                  <a:lnTo>
                    <a:pt x="5816369" y="3912643"/>
                  </a:lnTo>
                  <a:lnTo>
                    <a:pt x="5832639" y="3916692"/>
                  </a:lnTo>
                  <a:lnTo>
                    <a:pt x="5833363" y="3917403"/>
                  </a:lnTo>
                  <a:lnTo>
                    <a:pt x="5839129" y="3917403"/>
                  </a:lnTo>
                  <a:lnTo>
                    <a:pt x="5844910" y="3917292"/>
                  </a:lnTo>
                  <a:lnTo>
                    <a:pt x="5861605" y="3916803"/>
                  </a:lnTo>
                  <a:lnTo>
                    <a:pt x="5872251" y="3916692"/>
                  </a:lnTo>
                  <a:lnTo>
                    <a:pt x="5884780" y="3915218"/>
                  </a:lnTo>
                  <a:lnTo>
                    <a:pt x="5898524" y="3914079"/>
                  </a:lnTo>
                  <a:lnTo>
                    <a:pt x="5913349" y="3913345"/>
                  </a:lnTo>
                  <a:lnTo>
                    <a:pt x="5929121" y="3913085"/>
                  </a:lnTo>
                  <a:lnTo>
                    <a:pt x="6761798" y="3913085"/>
                  </a:lnTo>
                  <a:lnTo>
                    <a:pt x="6771512" y="3902290"/>
                  </a:lnTo>
                  <a:lnTo>
                    <a:pt x="6771512" y="3885729"/>
                  </a:lnTo>
                  <a:close/>
                </a:path>
                <a:path w="6771640" h="4201160">
                  <a:moveTo>
                    <a:pt x="2361946" y="3728770"/>
                  </a:moveTo>
                  <a:lnTo>
                    <a:pt x="2223325" y="3728770"/>
                  </a:lnTo>
                  <a:lnTo>
                    <a:pt x="2239774" y="3731717"/>
                  </a:lnTo>
                  <a:lnTo>
                    <a:pt x="2256626" y="3733990"/>
                  </a:lnTo>
                  <a:lnTo>
                    <a:pt x="2273747" y="3735453"/>
                  </a:lnTo>
                  <a:lnTo>
                    <a:pt x="2291003" y="3735971"/>
                  </a:lnTo>
                  <a:lnTo>
                    <a:pt x="2327075" y="3734127"/>
                  </a:lnTo>
                  <a:lnTo>
                    <a:pt x="2361946" y="3728770"/>
                  </a:lnTo>
                  <a:close/>
                </a:path>
              </a:pathLst>
            </a:custGeom>
            <a:solidFill>
              <a:srgbClr val="FFFFFF"/>
            </a:solidFill>
          </p:spPr>
          <p:txBody>
            <a:bodyPr wrap="square" lIns="0" tIns="0" rIns="0" bIns="0" rtlCol="0"/>
            <a:lstStyle/>
            <a:p>
              <a:endParaRPr/>
            </a:p>
          </p:txBody>
        </p:sp>
        <p:sp>
          <p:nvSpPr>
            <p:cNvPr id="10" name="object 10"/>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9"/>
                  </a:lnTo>
                  <a:lnTo>
                    <a:pt x="958636" y="4026079"/>
                  </a:lnTo>
                  <a:lnTo>
                    <a:pt x="983138" y="4027922"/>
                  </a:lnTo>
                  <a:lnTo>
                    <a:pt x="1007640" y="4029227"/>
                  </a:lnTo>
                  <a:lnTo>
                    <a:pt x="1031736" y="4029722"/>
                  </a:lnTo>
                  <a:lnTo>
                    <a:pt x="1057328" y="4054178"/>
                  </a:lnTo>
                  <a:lnTo>
                    <a:pt x="1061423" y="4083680"/>
                  </a:lnTo>
                  <a:lnTo>
                    <a:pt x="1058123" y="4114635"/>
                  </a:lnTo>
                  <a:lnTo>
                    <a:pt x="1061526" y="4143449"/>
                  </a:lnTo>
                  <a:lnTo>
                    <a:pt x="1096919" y="4172003"/>
                  </a:lnTo>
                  <a:lnTo>
                    <a:pt x="1133976" y="4180204"/>
                  </a:lnTo>
                  <a:lnTo>
                    <a:pt x="1142617" y="4180204"/>
                  </a:lnTo>
                  <a:lnTo>
                    <a:pt x="1148377" y="4183798"/>
                  </a:lnTo>
                  <a:lnTo>
                    <a:pt x="1154137" y="4183798"/>
                  </a:lnTo>
                  <a:lnTo>
                    <a:pt x="1195683" y="4177522"/>
                  </a:lnTo>
                  <a:lnTo>
                    <a:pt x="1238109" y="4160225"/>
                  </a:lnTo>
                  <a:lnTo>
                    <a:pt x="1281214" y="4134208"/>
                  </a:lnTo>
                  <a:lnTo>
                    <a:pt x="1324799" y="4101771"/>
                  </a:lnTo>
                  <a:lnTo>
                    <a:pt x="1368664" y="4065215"/>
                  </a:lnTo>
                  <a:lnTo>
                    <a:pt x="1444528" y="3998772"/>
                  </a:lnTo>
                  <a:close/>
                </a:path>
                <a:path w="6771640" h="4184015">
                  <a:moveTo>
                    <a:pt x="0" y="3656577"/>
                  </a:moveTo>
                  <a:lnTo>
                    <a:pt x="0" y="4066211"/>
                  </a:lnTo>
                  <a:lnTo>
                    <a:pt x="5030" y="4066450"/>
                  </a:lnTo>
                  <a:lnTo>
                    <a:pt x="21938" y="4066066"/>
                  </a:lnTo>
                  <a:lnTo>
                    <a:pt x="39319" y="4065006"/>
                  </a:lnTo>
                  <a:lnTo>
                    <a:pt x="57375" y="4063407"/>
                  </a:lnTo>
                  <a:lnTo>
                    <a:pt x="76309" y="4061408"/>
                  </a:lnTo>
                  <a:lnTo>
                    <a:pt x="130101" y="4050968"/>
                  </a:lnTo>
                  <a:lnTo>
                    <a:pt x="182822" y="4043572"/>
                  </a:lnTo>
                  <a:lnTo>
                    <a:pt x="234782" y="4038804"/>
                  </a:lnTo>
                  <a:lnTo>
                    <a:pt x="286293" y="4036247"/>
                  </a:lnTo>
                  <a:lnTo>
                    <a:pt x="337666" y="4035488"/>
                  </a:lnTo>
                  <a:lnTo>
                    <a:pt x="694731" y="4035488"/>
                  </a:lnTo>
                  <a:lnTo>
                    <a:pt x="719997" y="4023807"/>
                  </a:lnTo>
                  <a:lnTo>
                    <a:pt x="768029" y="4010221"/>
                  </a:lnTo>
                  <a:lnTo>
                    <a:pt x="818929" y="4001715"/>
                  </a:lnTo>
                  <a:lnTo>
                    <a:pt x="866858" y="3998772"/>
                  </a:lnTo>
                  <a:lnTo>
                    <a:pt x="1444528" y="3998772"/>
                  </a:lnTo>
                  <a:lnTo>
                    <a:pt x="1457038" y="3987771"/>
                  </a:lnTo>
                  <a:lnTo>
                    <a:pt x="1501627" y="3951141"/>
                  </a:lnTo>
                  <a:lnTo>
                    <a:pt x="1546174" y="3919027"/>
                  </a:lnTo>
                  <a:lnTo>
                    <a:pt x="1590479" y="3893513"/>
                  </a:lnTo>
                  <a:lnTo>
                    <a:pt x="1634344" y="3876678"/>
                  </a:lnTo>
                  <a:lnTo>
                    <a:pt x="1677568" y="3870604"/>
                  </a:lnTo>
                  <a:lnTo>
                    <a:pt x="2165081" y="3870604"/>
                  </a:lnTo>
                  <a:lnTo>
                    <a:pt x="2167210" y="3856224"/>
                  </a:lnTo>
                  <a:lnTo>
                    <a:pt x="2172207" y="3802214"/>
                  </a:lnTo>
                  <a:lnTo>
                    <a:pt x="2178853" y="3755551"/>
                  </a:lnTo>
                  <a:lnTo>
                    <a:pt x="2186512" y="3712938"/>
                  </a:lnTo>
                  <a:lnTo>
                    <a:pt x="2208923" y="3660381"/>
                  </a:lnTo>
                  <a:lnTo>
                    <a:pt x="0" y="3656577"/>
                  </a:lnTo>
                  <a:close/>
                </a:path>
                <a:path w="6771640" h="4184015">
                  <a:moveTo>
                    <a:pt x="694731" y="4035488"/>
                  </a:moveTo>
                  <a:lnTo>
                    <a:pt x="337666" y="4035488"/>
                  </a:lnTo>
                  <a:lnTo>
                    <a:pt x="390038" y="4036421"/>
                  </a:lnTo>
                  <a:lnTo>
                    <a:pt x="442250" y="4039114"/>
                  </a:lnTo>
                  <a:lnTo>
                    <a:pt x="494623" y="4043406"/>
                  </a:lnTo>
                  <a:lnTo>
                    <a:pt x="547475" y="4049138"/>
                  </a:lnTo>
                  <a:lnTo>
                    <a:pt x="601128" y="4056149"/>
                  </a:lnTo>
                  <a:lnTo>
                    <a:pt x="655900" y="4064279"/>
                  </a:lnTo>
                  <a:lnTo>
                    <a:pt x="680674" y="4041987"/>
                  </a:lnTo>
                  <a:lnTo>
                    <a:pt x="694731" y="4035488"/>
                  </a:lnTo>
                  <a:close/>
                </a:path>
                <a:path w="6771640" h="4184015">
                  <a:moveTo>
                    <a:pt x="2165081" y="3870604"/>
                  </a:moveTo>
                  <a:lnTo>
                    <a:pt x="1682610" y="3870604"/>
                  </a:lnTo>
                  <a:lnTo>
                    <a:pt x="1794144" y="3875103"/>
                  </a:lnTo>
                  <a:lnTo>
                    <a:pt x="1848021" y="3878583"/>
                  </a:lnTo>
                  <a:lnTo>
                    <a:pt x="1900440" y="3883537"/>
                  </a:lnTo>
                  <a:lnTo>
                    <a:pt x="1951252" y="3890459"/>
                  </a:lnTo>
                  <a:lnTo>
                    <a:pt x="2000311" y="3899840"/>
                  </a:lnTo>
                  <a:lnTo>
                    <a:pt x="2047467" y="3912172"/>
                  </a:lnTo>
                  <a:lnTo>
                    <a:pt x="2092573" y="3927946"/>
                  </a:lnTo>
                  <a:lnTo>
                    <a:pt x="2135479" y="3947655"/>
                  </a:lnTo>
                  <a:lnTo>
                    <a:pt x="2137651" y="3947655"/>
                  </a:lnTo>
                  <a:lnTo>
                    <a:pt x="2150742" y="3935358"/>
                  </a:lnTo>
                  <a:lnTo>
                    <a:pt x="2160325" y="3902743"/>
                  </a:lnTo>
                  <a:lnTo>
                    <a:pt x="2165081" y="3870604"/>
                  </a:lnTo>
                  <a:close/>
                </a:path>
                <a:path w="6771640" h="4184015">
                  <a:moveTo>
                    <a:pt x="6771512" y="0"/>
                  </a:moveTo>
                  <a:lnTo>
                    <a:pt x="0" y="0"/>
                  </a:lnTo>
                  <a:lnTo>
                    <a:pt x="0" y="218709"/>
                  </a:lnTo>
                  <a:lnTo>
                    <a:pt x="3096822" y="224597"/>
                  </a:lnTo>
                  <a:lnTo>
                    <a:pt x="6771512" y="215963"/>
                  </a:lnTo>
                  <a:lnTo>
                    <a:pt x="6771512" y="0"/>
                  </a:lnTo>
                  <a:close/>
                </a:path>
                <a:path w="6771640" h="4184015">
                  <a:moveTo>
                    <a:pt x="0" y="242651"/>
                  </a:moveTo>
                  <a:lnTo>
                    <a:pt x="0" y="787497"/>
                  </a:lnTo>
                  <a:lnTo>
                    <a:pt x="3096822" y="793392"/>
                  </a:lnTo>
                  <a:lnTo>
                    <a:pt x="6771512" y="784745"/>
                  </a:lnTo>
                  <a:lnTo>
                    <a:pt x="6771512" y="246898"/>
                  </a:lnTo>
                  <a:lnTo>
                    <a:pt x="3301028" y="246898"/>
                  </a:lnTo>
                  <a:lnTo>
                    <a:pt x="0" y="242651"/>
                  </a:lnTo>
                  <a:close/>
                </a:path>
                <a:path w="6771640" h="4184015">
                  <a:moveTo>
                    <a:pt x="6771512" y="241160"/>
                  </a:moveTo>
                  <a:lnTo>
                    <a:pt x="3301028" y="246898"/>
                  </a:lnTo>
                  <a:lnTo>
                    <a:pt x="6771512" y="246898"/>
                  </a:lnTo>
                  <a:lnTo>
                    <a:pt x="6771512" y="241160"/>
                  </a:lnTo>
                  <a:close/>
                </a:path>
                <a:path w="6771640" h="4184015">
                  <a:moveTo>
                    <a:pt x="0" y="811441"/>
                  </a:moveTo>
                  <a:lnTo>
                    <a:pt x="0" y="1356286"/>
                  </a:lnTo>
                  <a:lnTo>
                    <a:pt x="3096822" y="1362174"/>
                  </a:lnTo>
                  <a:lnTo>
                    <a:pt x="6771512" y="1353540"/>
                  </a:lnTo>
                  <a:lnTo>
                    <a:pt x="6771512" y="815684"/>
                  </a:lnTo>
                  <a:lnTo>
                    <a:pt x="2943920" y="815684"/>
                  </a:lnTo>
                  <a:lnTo>
                    <a:pt x="0" y="811441"/>
                  </a:lnTo>
                  <a:close/>
                </a:path>
                <a:path w="6771640" h="4184015">
                  <a:moveTo>
                    <a:pt x="6771512" y="809955"/>
                  </a:moveTo>
                  <a:lnTo>
                    <a:pt x="2943920" y="815684"/>
                  </a:lnTo>
                  <a:lnTo>
                    <a:pt x="6771512" y="815684"/>
                  </a:lnTo>
                  <a:lnTo>
                    <a:pt x="6771512" y="809955"/>
                  </a:lnTo>
                  <a:close/>
                </a:path>
                <a:path w="6771640" h="4184015">
                  <a:moveTo>
                    <a:pt x="0" y="1380228"/>
                  </a:moveTo>
                  <a:lnTo>
                    <a:pt x="0" y="1925074"/>
                  </a:lnTo>
                  <a:lnTo>
                    <a:pt x="3096822" y="1930969"/>
                  </a:lnTo>
                  <a:lnTo>
                    <a:pt x="6771512" y="1922322"/>
                  </a:lnTo>
                  <a:lnTo>
                    <a:pt x="6771512" y="1384475"/>
                  </a:lnTo>
                  <a:lnTo>
                    <a:pt x="3301028" y="1384475"/>
                  </a:lnTo>
                  <a:lnTo>
                    <a:pt x="0" y="1380228"/>
                  </a:lnTo>
                  <a:close/>
                </a:path>
                <a:path w="6771640" h="4184015">
                  <a:moveTo>
                    <a:pt x="6771512" y="1378737"/>
                  </a:moveTo>
                  <a:lnTo>
                    <a:pt x="3301028" y="1384475"/>
                  </a:lnTo>
                  <a:lnTo>
                    <a:pt x="6771512" y="1384475"/>
                  </a:lnTo>
                  <a:lnTo>
                    <a:pt x="6771512" y="1378737"/>
                  </a:lnTo>
                  <a:close/>
                </a:path>
                <a:path w="6771640" h="4184015">
                  <a:moveTo>
                    <a:pt x="0" y="1949418"/>
                  </a:moveTo>
                  <a:lnTo>
                    <a:pt x="0" y="2493868"/>
                  </a:lnTo>
                  <a:lnTo>
                    <a:pt x="3096822" y="2499752"/>
                  </a:lnTo>
                  <a:lnTo>
                    <a:pt x="6771512" y="2491117"/>
                  </a:lnTo>
                  <a:lnTo>
                    <a:pt x="6771512" y="1953283"/>
                  </a:lnTo>
                  <a:lnTo>
                    <a:pt x="3198874" y="1953283"/>
                  </a:lnTo>
                  <a:lnTo>
                    <a:pt x="0" y="1949418"/>
                  </a:lnTo>
                  <a:close/>
                </a:path>
                <a:path w="6771640" h="4184015">
                  <a:moveTo>
                    <a:pt x="6771512" y="1948243"/>
                  </a:moveTo>
                  <a:lnTo>
                    <a:pt x="3198874" y="1953283"/>
                  </a:lnTo>
                  <a:lnTo>
                    <a:pt x="6771512" y="1953283"/>
                  </a:lnTo>
                  <a:lnTo>
                    <a:pt x="6771512" y="1948243"/>
                  </a:lnTo>
                  <a:close/>
                </a:path>
                <a:path w="6771640" h="4184015">
                  <a:moveTo>
                    <a:pt x="0" y="2518471"/>
                  </a:moveTo>
                  <a:lnTo>
                    <a:pt x="0" y="3062651"/>
                  </a:lnTo>
                  <a:lnTo>
                    <a:pt x="3096822" y="3068546"/>
                  </a:lnTo>
                  <a:lnTo>
                    <a:pt x="6771512" y="3059899"/>
                  </a:lnTo>
                  <a:lnTo>
                    <a:pt x="6771512" y="2522079"/>
                  </a:lnTo>
                  <a:lnTo>
                    <a:pt x="3096822" y="2522079"/>
                  </a:lnTo>
                  <a:lnTo>
                    <a:pt x="0" y="2518471"/>
                  </a:lnTo>
                  <a:close/>
                </a:path>
                <a:path w="6771640" h="4184015">
                  <a:moveTo>
                    <a:pt x="6771512" y="2517038"/>
                  </a:moveTo>
                  <a:lnTo>
                    <a:pt x="3096822" y="2522079"/>
                  </a:lnTo>
                  <a:lnTo>
                    <a:pt x="6771512" y="2522079"/>
                  </a:lnTo>
                  <a:lnTo>
                    <a:pt x="6771512" y="2517038"/>
                  </a:lnTo>
                  <a:close/>
                </a:path>
                <a:path w="6771640" h="4184015">
                  <a:moveTo>
                    <a:pt x="0" y="3087312"/>
                  </a:moveTo>
                  <a:lnTo>
                    <a:pt x="0" y="3631702"/>
                  </a:lnTo>
                  <a:lnTo>
                    <a:pt x="2422042" y="3637330"/>
                  </a:lnTo>
                  <a:lnTo>
                    <a:pt x="2422085" y="3634402"/>
                  </a:lnTo>
                  <a:lnTo>
                    <a:pt x="2435003" y="3616797"/>
                  </a:lnTo>
                  <a:lnTo>
                    <a:pt x="2447962" y="3598457"/>
                  </a:lnTo>
                  <a:lnTo>
                    <a:pt x="2460922" y="3579576"/>
                  </a:lnTo>
                  <a:lnTo>
                    <a:pt x="2473883" y="3560292"/>
                  </a:lnTo>
                  <a:lnTo>
                    <a:pt x="6771512" y="3560292"/>
                  </a:lnTo>
                  <a:lnTo>
                    <a:pt x="6771512" y="3091571"/>
                  </a:lnTo>
                  <a:lnTo>
                    <a:pt x="3301028" y="3091571"/>
                  </a:lnTo>
                  <a:lnTo>
                    <a:pt x="0" y="3087312"/>
                  </a:lnTo>
                  <a:close/>
                </a:path>
                <a:path w="6771640" h="4184015">
                  <a:moveTo>
                    <a:pt x="6771512" y="3560292"/>
                  </a:moveTo>
                  <a:lnTo>
                    <a:pt x="2473883" y="3560292"/>
                  </a:lnTo>
                  <a:lnTo>
                    <a:pt x="2512221" y="3576485"/>
                  </a:lnTo>
                  <a:lnTo>
                    <a:pt x="2550561" y="3594768"/>
                  </a:lnTo>
                  <a:lnTo>
                    <a:pt x="2588903" y="3615072"/>
                  </a:lnTo>
                  <a:lnTo>
                    <a:pt x="2627248" y="3637330"/>
                  </a:lnTo>
                  <a:lnTo>
                    <a:pt x="3147796" y="3637330"/>
                  </a:lnTo>
                  <a:lnTo>
                    <a:pt x="4763452" y="3634460"/>
                  </a:lnTo>
                  <a:lnTo>
                    <a:pt x="4783994" y="3619002"/>
                  </a:lnTo>
                  <a:lnTo>
                    <a:pt x="4803052" y="3607457"/>
                  </a:lnTo>
                  <a:lnTo>
                    <a:pt x="4819950" y="3600231"/>
                  </a:lnTo>
                  <a:lnTo>
                    <a:pt x="4834013" y="3597732"/>
                  </a:lnTo>
                  <a:lnTo>
                    <a:pt x="6771512" y="3597732"/>
                  </a:lnTo>
                  <a:lnTo>
                    <a:pt x="6771512" y="3560292"/>
                  </a:lnTo>
                  <a:close/>
                </a:path>
                <a:path w="6771640" h="4184015">
                  <a:moveTo>
                    <a:pt x="6771512" y="3597732"/>
                  </a:moveTo>
                  <a:lnTo>
                    <a:pt x="4836896" y="3597732"/>
                  </a:lnTo>
                  <a:lnTo>
                    <a:pt x="4852805" y="3601850"/>
                  </a:lnTo>
                  <a:lnTo>
                    <a:pt x="4873977" y="3609614"/>
                  </a:lnTo>
                  <a:lnTo>
                    <a:pt x="4899468" y="3620618"/>
                  </a:lnTo>
                  <a:lnTo>
                    <a:pt x="4928336" y="3634460"/>
                  </a:lnTo>
                  <a:lnTo>
                    <a:pt x="6771512" y="3628694"/>
                  </a:lnTo>
                  <a:lnTo>
                    <a:pt x="6771512" y="3597732"/>
                  </a:lnTo>
                  <a:close/>
                </a:path>
                <a:path w="6771640" h="4184015">
                  <a:moveTo>
                    <a:pt x="6771512" y="3085820"/>
                  </a:moveTo>
                  <a:lnTo>
                    <a:pt x="3301028" y="3091571"/>
                  </a:lnTo>
                  <a:lnTo>
                    <a:pt x="6771512" y="3091571"/>
                  </a:lnTo>
                  <a:lnTo>
                    <a:pt x="6771512" y="3085820"/>
                  </a:lnTo>
                  <a:close/>
                </a:path>
                <a:path w="6771640" h="4184015">
                  <a:moveTo>
                    <a:pt x="6489854" y="3864851"/>
                  </a:moveTo>
                  <a:lnTo>
                    <a:pt x="6077444" y="3864851"/>
                  </a:lnTo>
                  <a:lnTo>
                    <a:pt x="6091508" y="3868304"/>
                  </a:lnTo>
                  <a:lnTo>
                    <a:pt x="6108406" y="3877359"/>
                  </a:lnTo>
                  <a:lnTo>
                    <a:pt x="6127463" y="3890059"/>
                  </a:lnTo>
                  <a:lnTo>
                    <a:pt x="6157140" y="3910881"/>
                  </a:lnTo>
                  <a:lnTo>
                    <a:pt x="6167086" y="3917044"/>
                  </a:lnTo>
                  <a:lnTo>
                    <a:pt x="6177572" y="3922669"/>
                  </a:lnTo>
                  <a:lnTo>
                    <a:pt x="6188328" y="3927487"/>
                  </a:lnTo>
                  <a:lnTo>
                    <a:pt x="6200866" y="3933381"/>
                  </a:lnTo>
                  <a:lnTo>
                    <a:pt x="6213611" y="3937926"/>
                  </a:lnTo>
                  <a:lnTo>
                    <a:pt x="6226494" y="3940853"/>
                  </a:lnTo>
                  <a:lnTo>
                    <a:pt x="6239446" y="3941889"/>
                  </a:lnTo>
                  <a:lnTo>
                    <a:pt x="6250965" y="3941889"/>
                  </a:lnTo>
                  <a:lnTo>
                    <a:pt x="6253847" y="3947655"/>
                  </a:lnTo>
                  <a:lnTo>
                    <a:pt x="6270396" y="3947655"/>
                  </a:lnTo>
                  <a:lnTo>
                    <a:pt x="6284820" y="3946529"/>
                  </a:lnTo>
                  <a:lnTo>
                    <a:pt x="6302077" y="3942971"/>
                  </a:lnTo>
                  <a:lnTo>
                    <a:pt x="6322032" y="3936714"/>
                  </a:lnTo>
                  <a:lnTo>
                    <a:pt x="6344551" y="3927487"/>
                  </a:lnTo>
                  <a:lnTo>
                    <a:pt x="6384083" y="3912194"/>
                  </a:lnTo>
                  <a:lnTo>
                    <a:pt x="6428053" y="3893298"/>
                  </a:lnTo>
                  <a:lnTo>
                    <a:pt x="6475406" y="3871676"/>
                  </a:lnTo>
                  <a:lnTo>
                    <a:pt x="6489854" y="3864851"/>
                  </a:lnTo>
                  <a:close/>
                </a:path>
                <a:path w="6771640" h="4184015">
                  <a:moveTo>
                    <a:pt x="6771512" y="3654615"/>
                  </a:moveTo>
                  <a:lnTo>
                    <a:pt x="4976570" y="3657498"/>
                  </a:lnTo>
                  <a:lnTo>
                    <a:pt x="5030453" y="3685327"/>
                  </a:lnTo>
                  <a:lnTo>
                    <a:pt x="5179346" y="3763888"/>
                  </a:lnTo>
                  <a:lnTo>
                    <a:pt x="5212789" y="3782236"/>
                  </a:lnTo>
                  <a:lnTo>
                    <a:pt x="5232171" y="3793566"/>
                  </a:lnTo>
                  <a:lnTo>
                    <a:pt x="5256512" y="3818142"/>
                  </a:lnTo>
                  <a:lnTo>
                    <a:pt x="5284275" y="3856888"/>
                  </a:lnTo>
                  <a:lnTo>
                    <a:pt x="5314493" y="3898186"/>
                  </a:lnTo>
                  <a:lnTo>
                    <a:pt x="5346819" y="3931259"/>
                  </a:lnTo>
                  <a:lnTo>
                    <a:pt x="5380494" y="3944772"/>
                  </a:lnTo>
                  <a:lnTo>
                    <a:pt x="5386247" y="3944772"/>
                  </a:lnTo>
                  <a:lnTo>
                    <a:pt x="5417401" y="3926038"/>
                  </a:lnTo>
                  <a:lnTo>
                    <a:pt x="5444300" y="3889420"/>
                  </a:lnTo>
                  <a:lnTo>
                    <a:pt x="5469173" y="3851319"/>
                  </a:lnTo>
                  <a:lnTo>
                    <a:pt x="5494248" y="3828135"/>
                  </a:lnTo>
                  <a:lnTo>
                    <a:pt x="5528582" y="3814676"/>
                  </a:lnTo>
                  <a:lnTo>
                    <a:pt x="5566965" y="3804729"/>
                  </a:lnTo>
                  <a:lnTo>
                    <a:pt x="5608048" y="3798563"/>
                  </a:lnTo>
                  <a:lnTo>
                    <a:pt x="5650483" y="3796448"/>
                  </a:lnTo>
                  <a:lnTo>
                    <a:pt x="6633103" y="3796448"/>
                  </a:lnTo>
                  <a:lnTo>
                    <a:pt x="6677559" y="3775469"/>
                  </a:lnTo>
                  <a:lnTo>
                    <a:pt x="6726008" y="3753372"/>
                  </a:lnTo>
                  <a:lnTo>
                    <a:pt x="6771512" y="3733812"/>
                  </a:lnTo>
                  <a:lnTo>
                    <a:pt x="6771512" y="3654615"/>
                  </a:lnTo>
                  <a:close/>
                </a:path>
                <a:path w="6771640" h="4184015">
                  <a:moveTo>
                    <a:pt x="6633103" y="3796448"/>
                  </a:moveTo>
                  <a:lnTo>
                    <a:pt x="5806731" y="3796448"/>
                  </a:lnTo>
                  <a:lnTo>
                    <a:pt x="5815235" y="3815733"/>
                  </a:lnTo>
                  <a:lnTo>
                    <a:pt x="5822929" y="3830291"/>
                  </a:lnTo>
                  <a:lnTo>
                    <a:pt x="5829000" y="3839986"/>
                  </a:lnTo>
                  <a:lnTo>
                    <a:pt x="5832639" y="3844683"/>
                  </a:lnTo>
                  <a:lnTo>
                    <a:pt x="5839067" y="3849007"/>
                  </a:lnTo>
                  <a:lnTo>
                    <a:pt x="5845155" y="3853330"/>
                  </a:lnTo>
                  <a:lnTo>
                    <a:pt x="5850567" y="3857651"/>
                  </a:lnTo>
                  <a:lnTo>
                    <a:pt x="5854966" y="3861968"/>
                  </a:lnTo>
                  <a:lnTo>
                    <a:pt x="5867882" y="3869528"/>
                  </a:lnTo>
                  <a:lnTo>
                    <a:pt x="5880526" y="3874930"/>
                  </a:lnTo>
                  <a:lnTo>
                    <a:pt x="5892630" y="3878172"/>
                  </a:lnTo>
                  <a:lnTo>
                    <a:pt x="5903924" y="3879252"/>
                  </a:lnTo>
                  <a:lnTo>
                    <a:pt x="5918134" y="3878262"/>
                  </a:lnTo>
                  <a:lnTo>
                    <a:pt x="5931734" y="3875650"/>
                  </a:lnTo>
                  <a:lnTo>
                    <a:pt x="5944930" y="3871960"/>
                  </a:lnTo>
                  <a:lnTo>
                    <a:pt x="5957925" y="3867734"/>
                  </a:lnTo>
                  <a:lnTo>
                    <a:pt x="5970470" y="3863501"/>
                  </a:lnTo>
                  <a:lnTo>
                    <a:pt x="5983217" y="3859812"/>
                  </a:lnTo>
                  <a:lnTo>
                    <a:pt x="5996097" y="3857204"/>
                  </a:lnTo>
                  <a:lnTo>
                    <a:pt x="6009042" y="3856215"/>
                  </a:lnTo>
                  <a:lnTo>
                    <a:pt x="6508134" y="3856215"/>
                  </a:lnTo>
                  <a:lnTo>
                    <a:pt x="6633103" y="3796448"/>
                  </a:lnTo>
                  <a:close/>
                </a:path>
                <a:path w="6771640" h="4184015">
                  <a:moveTo>
                    <a:pt x="6508134" y="3856215"/>
                  </a:moveTo>
                  <a:lnTo>
                    <a:pt x="6009042" y="3856215"/>
                  </a:lnTo>
                  <a:lnTo>
                    <a:pt x="6021137" y="3856888"/>
                  </a:lnTo>
                  <a:lnTo>
                    <a:pt x="6032894" y="3859450"/>
                  </a:lnTo>
                  <a:lnTo>
                    <a:pt x="6044788" y="3864712"/>
                  </a:lnTo>
                  <a:lnTo>
                    <a:pt x="6057290" y="3873487"/>
                  </a:lnTo>
                  <a:lnTo>
                    <a:pt x="6063043" y="3867734"/>
                  </a:lnTo>
                  <a:lnTo>
                    <a:pt x="6068808" y="3864851"/>
                  </a:lnTo>
                  <a:lnTo>
                    <a:pt x="6489854" y="3864851"/>
                  </a:lnTo>
                  <a:lnTo>
                    <a:pt x="6508134" y="3856215"/>
                  </a:lnTo>
                  <a:close/>
                </a:path>
                <a:path w="6771640" h="4184015">
                  <a:moveTo>
                    <a:pt x="5806731" y="3796448"/>
                  </a:moveTo>
                  <a:lnTo>
                    <a:pt x="5650483" y="3796448"/>
                  </a:lnTo>
                  <a:lnTo>
                    <a:pt x="5688204" y="3798025"/>
                  </a:lnTo>
                  <a:lnTo>
                    <a:pt x="5724375" y="3802571"/>
                  </a:lnTo>
                  <a:lnTo>
                    <a:pt x="5758522" y="3809816"/>
                  </a:lnTo>
                  <a:lnTo>
                    <a:pt x="5790171" y="3819486"/>
                  </a:lnTo>
                  <a:lnTo>
                    <a:pt x="5806731" y="3796448"/>
                  </a:lnTo>
                  <a:close/>
                </a:path>
                <a:path w="6771640" h="4184015">
                  <a:moveTo>
                    <a:pt x="4686768" y="3714381"/>
                  </a:moveTo>
                  <a:lnTo>
                    <a:pt x="3901630" y="3714381"/>
                  </a:lnTo>
                  <a:lnTo>
                    <a:pt x="3931825" y="3741373"/>
                  </a:lnTo>
                  <a:lnTo>
                    <a:pt x="3964048" y="3777723"/>
                  </a:lnTo>
                  <a:lnTo>
                    <a:pt x="3997769" y="3818507"/>
                  </a:lnTo>
                  <a:lnTo>
                    <a:pt x="4032460" y="3858799"/>
                  </a:lnTo>
                  <a:lnTo>
                    <a:pt x="4067592" y="3893676"/>
                  </a:lnTo>
                  <a:lnTo>
                    <a:pt x="4102636" y="3918214"/>
                  </a:lnTo>
                  <a:lnTo>
                    <a:pt x="4137062" y="3927487"/>
                  </a:lnTo>
                  <a:lnTo>
                    <a:pt x="4145208" y="3926947"/>
                  </a:lnTo>
                  <a:lnTo>
                    <a:pt x="4152545" y="3925326"/>
                  </a:lnTo>
                  <a:lnTo>
                    <a:pt x="4159342" y="3922627"/>
                  </a:lnTo>
                  <a:lnTo>
                    <a:pt x="4165866" y="3918851"/>
                  </a:lnTo>
                  <a:lnTo>
                    <a:pt x="4195646" y="3906342"/>
                  </a:lnTo>
                  <a:lnTo>
                    <a:pt x="4237437" y="3893496"/>
                  </a:lnTo>
                  <a:lnTo>
                    <a:pt x="4288318" y="3880613"/>
                  </a:lnTo>
                  <a:lnTo>
                    <a:pt x="4345367" y="3867996"/>
                  </a:lnTo>
                  <a:lnTo>
                    <a:pt x="4405664" y="3855948"/>
                  </a:lnTo>
                  <a:lnTo>
                    <a:pt x="4466286" y="3844770"/>
                  </a:lnTo>
                  <a:lnTo>
                    <a:pt x="4576822" y="3826237"/>
                  </a:lnTo>
                  <a:lnTo>
                    <a:pt x="4620894" y="3819486"/>
                  </a:lnTo>
                  <a:lnTo>
                    <a:pt x="4628289" y="3794121"/>
                  </a:lnTo>
                  <a:lnTo>
                    <a:pt x="4654648" y="3753702"/>
                  </a:lnTo>
                  <a:lnTo>
                    <a:pt x="4686768" y="3714381"/>
                  </a:lnTo>
                  <a:close/>
                </a:path>
                <a:path w="6771640" h="4184015">
                  <a:moveTo>
                    <a:pt x="4737531" y="3660381"/>
                  </a:moveTo>
                  <a:lnTo>
                    <a:pt x="2666847" y="3660381"/>
                  </a:lnTo>
                  <a:lnTo>
                    <a:pt x="2752371" y="3711237"/>
                  </a:lnTo>
                  <a:lnTo>
                    <a:pt x="2795296" y="3735548"/>
                  </a:lnTo>
                  <a:lnTo>
                    <a:pt x="2838417" y="3758134"/>
                  </a:lnTo>
                  <a:lnTo>
                    <a:pt x="2881799" y="3778262"/>
                  </a:lnTo>
                  <a:lnTo>
                    <a:pt x="2925506" y="3795195"/>
                  </a:lnTo>
                  <a:lnTo>
                    <a:pt x="2969606" y="3808200"/>
                  </a:lnTo>
                  <a:lnTo>
                    <a:pt x="3014161" y="3816542"/>
                  </a:lnTo>
                  <a:lnTo>
                    <a:pt x="3059239" y="3819486"/>
                  </a:lnTo>
                  <a:lnTo>
                    <a:pt x="3076956" y="3818948"/>
                  </a:lnTo>
                  <a:lnTo>
                    <a:pt x="3095147" y="3817330"/>
                  </a:lnTo>
                  <a:lnTo>
                    <a:pt x="3113201" y="3814632"/>
                  </a:lnTo>
                  <a:lnTo>
                    <a:pt x="3486187" y="3733812"/>
                  </a:lnTo>
                  <a:lnTo>
                    <a:pt x="3515633" y="3728032"/>
                  </a:lnTo>
                  <a:lnTo>
                    <a:pt x="3547843" y="3723735"/>
                  </a:lnTo>
                  <a:lnTo>
                    <a:pt x="3581267" y="3721057"/>
                  </a:lnTo>
                  <a:lnTo>
                    <a:pt x="3614356" y="3720134"/>
                  </a:lnTo>
                  <a:lnTo>
                    <a:pt x="3879076" y="3720134"/>
                  </a:lnTo>
                  <a:lnTo>
                    <a:pt x="3901630" y="3714381"/>
                  </a:lnTo>
                  <a:lnTo>
                    <a:pt x="4686768" y="3714381"/>
                  </a:lnTo>
                  <a:lnTo>
                    <a:pt x="4693289" y="3706399"/>
                  </a:lnTo>
                  <a:lnTo>
                    <a:pt x="4737531" y="3660381"/>
                  </a:lnTo>
                  <a:close/>
                </a:path>
                <a:path w="6771640" h="4184015">
                  <a:moveTo>
                    <a:pt x="3879076" y="3720134"/>
                  </a:moveTo>
                  <a:lnTo>
                    <a:pt x="3614356" y="3720134"/>
                  </a:lnTo>
                  <a:lnTo>
                    <a:pt x="3657428" y="3722316"/>
                  </a:lnTo>
                  <a:lnTo>
                    <a:pt x="3694359" y="3729492"/>
                  </a:lnTo>
                  <a:lnTo>
                    <a:pt x="3721166" y="3742610"/>
                  </a:lnTo>
                  <a:lnTo>
                    <a:pt x="3733863" y="3762616"/>
                  </a:lnTo>
                  <a:lnTo>
                    <a:pt x="3774859" y="3749709"/>
                  </a:lnTo>
                  <a:lnTo>
                    <a:pt x="3816665" y="3737141"/>
                  </a:lnTo>
                  <a:lnTo>
                    <a:pt x="3859012" y="3725252"/>
                  </a:lnTo>
                  <a:lnTo>
                    <a:pt x="3879076" y="3720134"/>
                  </a:lnTo>
                  <a:close/>
                </a:path>
                <a:path w="6771640" h="4184015">
                  <a:moveTo>
                    <a:pt x="2339962" y="3660381"/>
                  </a:moveTo>
                  <a:lnTo>
                    <a:pt x="2240597" y="3660381"/>
                  </a:lnTo>
                  <a:lnTo>
                    <a:pt x="2253102" y="3662040"/>
                  </a:lnTo>
                  <a:lnTo>
                    <a:pt x="2265535" y="3662892"/>
                  </a:lnTo>
                  <a:lnTo>
                    <a:pt x="2277560" y="3663206"/>
                  </a:lnTo>
                  <a:lnTo>
                    <a:pt x="2288844" y="3663251"/>
                  </a:lnTo>
                  <a:lnTo>
                    <a:pt x="2301694" y="3663206"/>
                  </a:lnTo>
                  <a:lnTo>
                    <a:pt x="2314408" y="3662892"/>
                  </a:lnTo>
                  <a:lnTo>
                    <a:pt x="2327119" y="3662040"/>
                  </a:lnTo>
                  <a:lnTo>
                    <a:pt x="2339962" y="3660381"/>
                  </a:lnTo>
                  <a:close/>
                </a:path>
              </a:pathLst>
            </a:custGeom>
            <a:solidFill>
              <a:srgbClr val="F2E7DB"/>
            </a:solidFill>
          </p:spPr>
          <p:txBody>
            <a:bodyPr wrap="square" lIns="0" tIns="0" rIns="0" bIns="0" rtlCol="0"/>
            <a:lstStyle/>
            <a:p>
              <a:endParaRPr/>
            </a:p>
          </p:txBody>
        </p:sp>
        <p:sp>
          <p:nvSpPr>
            <p:cNvPr id="11" name="object 11"/>
            <p:cNvSpPr/>
            <p:nvPr/>
          </p:nvSpPr>
          <p:spPr>
            <a:xfrm>
              <a:off x="0" y="214134"/>
              <a:ext cx="6774180" cy="2877820"/>
            </a:xfrm>
            <a:custGeom>
              <a:avLst/>
              <a:gdLst/>
              <a:ahLst/>
              <a:cxnLst/>
              <a:rect l="l" t="t" r="r" b="b"/>
              <a:pathLst>
                <a:path w="6774180" h="2877820">
                  <a:moveTo>
                    <a:pt x="6773659"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63" y="2877820"/>
                  </a:lnTo>
                  <a:lnTo>
                    <a:pt x="6298463" y="2871470"/>
                  </a:lnTo>
                  <a:lnTo>
                    <a:pt x="6773659" y="2871470"/>
                  </a:lnTo>
                  <a:lnTo>
                    <a:pt x="6773659" y="2848610"/>
                  </a:lnTo>
                  <a:lnTo>
                    <a:pt x="6773659" y="2843530"/>
                  </a:lnTo>
                  <a:close/>
                </a:path>
                <a:path w="6774180" h="2877820">
                  <a:moveTo>
                    <a:pt x="6773659"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63" y="2307590"/>
                  </a:lnTo>
                  <a:lnTo>
                    <a:pt x="6298463" y="2302510"/>
                  </a:lnTo>
                  <a:lnTo>
                    <a:pt x="6773659" y="2302510"/>
                  </a:lnTo>
                  <a:lnTo>
                    <a:pt x="6773659" y="2279650"/>
                  </a:lnTo>
                  <a:lnTo>
                    <a:pt x="6773659" y="2274570"/>
                  </a:lnTo>
                  <a:close/>
                </a:path>
                <a:path w="6774180" h="2877820">
                  <a:moveTo>
                    <a:pt x="6773659"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63" y="1739900"/>
                  </a:lnTo>
                  <a:lnTo>
                    <a:pt x="6298463" y="1733550"/>
                  </a:lnTo>
                  <a:lnTo>
                    <a:pt x="6773659" y="1733550"/>
                  </a:lnTo>
                  <a:lnTo>
                    <a:pt x="6773659" y="1710690"/>
                  </a:lnTo>
                  <a:lnTo>
                    <a:pt x="6773659" y="1705610"/>
                  </a:lnTo>
                  <a:close/>
                </a:path>
                <a:path w="6774180" h="2877820">
                  <a:moveTo>
                    <a:pt x="6773659"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63" y="1170940"/>
                  </a:lnTo>
                  <a:lnTo>
                    <a:pt x="6298463" y="1164590"/>
                  </a:lnTo>
                  <a:lnTo>
                    <a:pt x="6773659" y="1164590"/>
                  </a:lnTo>
                  <a:lnTo>
                    <a:pt x="6773659" y="1141730"/>
                  </a:lnTo>
                  <a:lnTo>
                    <a:pt x="6773659" y="1136650"/>
                  </a:lnTo>
                  <a:close/>
                </a:path>
                <a:path w="6774180" h="2877820">
                  <a:moveTo>
                    <a:pt x="6773659"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63" y="601980"/>
                  </a:lnTo>
                  <a:lnTo>
                    <a:pt x="6298463" y="596900"/>
                  </a:lnTo>
                  <a:lnTo>
                    <a:pt x="6773659" y="596900"/>
                  </a:lnTo>
                  <a:lnTo>
                    <a:pt x="6773659" y="574040"/>
                  </a:lnTo>
                  <a:lnTo>
                    <a:pt x="6773659" y="567690"/>
                  </a:lnTo>
                  <a:close/>
                </a:path>
                <a:path w="6774180" h="2877820">
                  <a:moveTo>
                    <a:pt x="6773659" y="0"/>
                  </a:moveTo>
                  <a:lnTo>
                    <a:pt x="6292710" y="0"/>
                  </a:lnTo>
                  <a:lnTo>
                    <a:pt x="6292710" y="5080"/>
                  </a:lnTo>
                  <a:lnTo>
                    <a:pt x="46774" y="5080"/>
                  </a:lnTo>
                  <a:lnTo>
                    <a:pt x="46774" y="0"/>
                  </a:lnTo>
                  <a:lnTo>
                    <a:pt x="0" y="0"/>
                  </a:lnTo>
                  <a:lnTo>
                    <a:pt x="0" y="5080"/>
                  </a:lnTo>
                  <a:lnTo>
                    <a:pt x="0" y="27940"/>
                  </a:lnTo>
                  <a:lnTo>
                    <a:pt x="41021" y="27940"/>
                  </a:lnTo>
                  <a:lnTo>
                    <a:pt x="41021" y="33020"/>
                  </a:lnTo>
                  <a:lnTo>
                    <a:pt x="6298463" y="33020"/>
                  </a:lnTo>
                  <a:lnTo>
                    <a:pt x="6298463" y="27940"/>
                  </a:lnTo>
                  <a:lnTo>
                    <a:pt x="6773659" y="27940"/>
                  </a:lnTo>
                  <a:lnTo>
                    <a:pt x="6773659" y="5080"/>
                  </a:lnTo>
                  <a:lnTo>
                    <a:pt x="6773659" y="0"/>
                  </a:lnTo>
                  <a:close/>
                </a:path>
              </a:pathLst>
            </a:custGeom>
            <a:solidFill>
              <a:srgbClr val="E0CEBD"/>
            </a:solidFill>
          </p:spPr>
          <p:txBody>
            <a:bodyPr wrap="square" lIns="0" tIns="0" rIns="0" bIns="0" rtlCol="0"/>
            <a:lstStyle/>
            <a:p>
              <a:endParaRPr/>
            </a:p>
          </p:txBody>
        </p:sp>
        <p:sp>
          <p:nvSpPr>
            <p:cNvPr id="12" name="object 12"/>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13" name="object 13"/>
            <p:cNvSpPr/>
            <p:nvPr/>
          </p:nvSpPr>
          <p:spPr>
            <a:xfrm>
              <a:off x="0" y="3625354"/>
              <a:ext cx="2425065" cy="34290"/>
            </a:xfrm>
            <a:custGeom>
              <a:avLst/>
              <a:gdLst/>
              <a:ahLst/>
              <a:cxnLst/>
              <a:rect l="l" t="t" r="r" b="b"/>
              <a:pathLst>
                <a:path w="2425065" h="34289">
                  <a:moveTo>
                    <a:pt x="2424912" y="6350"/>
                  </a:moveTo>
                  <a:lnTo>
                    <a:pt x="35255" y="6350"/>
                  </a:lnTo>
                  <a:lnTo>
                    <a:pt x="35255" y="0"/>
                  </a:lnTo>
                  <a:lnTo>
                    <a:pt x="0" y="0"/>
                  </a:lnTo>
                  <a:lnTo>
                    <a:pt x="0" y="29210"/>
                  </a:lnTo>
                  <a:lnTo>
                    <a:pt x="26619" y="29210"/>
                  </a:lnTo>
                  <a:lnTo>
                    <a:pt x="26619" y="34290"/>
                  </a:lnTo>
                  <a:lnTo>
                    <a:pt x="2365146" y="34290"/>
                  </a:lnTo>
                  <a:lnTo>
                    <a:pt x="2365146" y="29210"/>
                  </a:lnTo>
                  <a:lnTo>
                    <a:pt x="2381707" y="29210"/>
                  </a:lnTo>
                  <a:lnTo>
                    <a:pt x="2381707" y="25400"/>
                  </a:lnTo>
                  <a:lnTo>
                    <a:pt x="2396109" y="25400"/>
                  </a:lnTo>
                  <a:lnTo>
                    <a:pt x="2396109" y="20320"/>
                  </a:lnTo>
                  <a:lnTo>
                    <a:pt x="2410510" y="20320"/>
                  </a:lnTo>
                  <a:lnTo>
                    <a:pt x="2410510" y="15240"/>
                  </a:lnTo>
                  <a:lnTo>
                    <a:pt x="2424912" y="15240"/>
                  </a:lnTo>
                  <a:lnTo>
                    <a:pt x="2424912" y="6350"/>
                  </a:lnTo>
                  <a:close/>
                </a:path>
              </a:pathLst>
            </a:custGeom>
            <a:solidFill>
              <a:srgbClr val="E0CEBD"/>
            </a:solidFill>
          </p:spPr>
          <p:txBody>
            <a:bodyPr wrap="square" lIns="0" tIns="0" rIns="0" bIns="0" rtlCol="0"/>
            <a:lstStyle/>
            <a:p>
              <a:endParaRPr/>
            </a:p>
          </p:txBody>
        </p:sp>
        <p:sp>
          <p:nvSpPr>
            <p:cNvPr id="14" name="object 14"/>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grpSp>
      <p:grpSp>
        <p:nvGrpSpPr>
          <p:cNvPr id="15" name="object 15"/>
          <p:cNvGrpSpPr/>
          <p:nvPr/>
        </p:nvGrpSpPr>
        <p:grpSpPr>
          <a:xfrm>
            <a:off x="14591496" y="-359"/>
            <a:ext cx="3696970" cy="2089150"/>
            <a:chOff x="14591496" y="-359"/>
            <a:chExt cx="3696970" cy="2089150"/>
          </a:xfrm>
        </p:grpSpPr>
        <p:sp>
          <p:nvSpPr>
            <p:cNvPr id="16" name="object 16"/>
            <p:cNvSpPr/>
            <p:nvPr/>
          </p:nvSpPr>
          <p:spPr>
            <a:xfrm>
              <a:off x="14591496" y="0"/>
              <a:ext cx="3696970" cy="2088514"/>
            </a:xfrm>
            <a:custGeom>
              <a:avLst/>
              <a:gdLst/>
              <a:ahLst/>
              <a:cxnLst/>
              <a:rect l="l" t="t" r="r" b="b"/>
              <a:pathLst>
                <a:path w="3696969" h="2088514">
                  <a:moveTo>
                    <a:pt x="3696502" y="1970557"/>
                  </a:moveTo>
                  <a:lnTo>
                    <a:pt x="3568232" y="1970557"/>
                  </a:lnTo>
                  <a:lnTo>
                    <a:pt x="3574709" y="1974164"/>
                  </a:lnTo>
                  <a:lnTo>
                    <a:pt x="3580551" y="1977770"/>
                  </a:lnTo>
                  <a:lnTo>
                    <a:pt x="3625668" y="2024019"/>
                  </a:lnTo>
                  <a:lnTo>
                    <a:pt x="3649639" y="2073516"/>
                  </a:lnTo>
                  <a:lnTo>
                    <a:pt x="3663857" y="2077951"/>
                  </a:lnTo>
                  <a:lnTo>
                    <a:pt x="3696502" y="2088463"/>
                  </a:lnTo>
                  <a:lnTo>
                    <a:pt x="3696502" y="1970557"/>
                  </a:lnTo>
                  <a:close/>
                </a:path>
                <a:path w="3696969" h="2088514">
                  <a:moveTo>
                    <a:pt x="3696502" y="804443"/>
                  </a:moveTo>
                  <a:lnTo>
                    <a:pt x="2006370" y="804443"/>
                  </a:lnTo>
                  <a:lnTo>
                    <a:pt x="2033189" y="807764"/>
                  </a:lnTo>
                  <a:lnTo>
                    <a:pt x="2060615" y="816419"/>
                  </a:lnTo>
                  <a:lnTo>
                    <a:pt x="2072551" y="822919"/>
                  </a:lnTo>
                  <a:lnTo>
                    <a:pt x="2085428" y="829016"/>
                  </a:lnTo>
                  <a:lnTo>
                    <a:pt x="2098852" y="834034"/>
                  </a:lnTo>
                  <a:lnTo>
                    <a:pt x="2112431" y="837298"/>
                  </a:lnTo>
                  <a:lnTo>
                    <a:pt x="2136664" y="844643"/>
                  </a:lnTo>
                  <a:lnTo>
                    <a:pt x="2181368" y="872834"/>
                  </a:lnTo>
                  <a:lnTo>
                    <a:pt x="2206030" y="879779"/>
                  </a:lnTo>
                  <a:lnTo>
                    <a:pt x="2209713" y="879779"/>
                  </a:lnTo>
                  <a:lnTo>
                    <a:pt x="2214666" y="881938"/>
                  </a:lnTo>
                  <a:lnTo>
                    <a:pt x="2221143" y="886967"/>
                  </a:lnTo>
                  <a:lnTo>
                    <a:pt x="2253222" y="918997"/>
                  </a:lnTo>
                  <a:lnTo>
                    <a:pt x="2290136" y="963380"/>
                  </a:lnTo>
                  <a:lnTo>
                    <a:pt x="2324049" y="1005739"/>
                  </a:lnTo>
                  <a:lnTo>
                    <a:pt x="2347127" y="1031697"/>
                  </a:lnTo>
                  <a:lnTo>
                    <a:pt x="2356104" y="1039224"/>
                  </a:lnTo>
                  <a:lnTo>
                    <a:pt x="2364653" y="1046546"/>
                  </a:lnTo>
                  <a:lnTo>
                    <a:pt x="2372916" y="1053464"/>
                  </a:lnTo>
                  <a:lnTo>
                    <a:pt x="2427217" y="1092075"/>
                  </a:lnTo>
                  <a:lnTo>
                    <a:pt x="2471137" y="1116011"/>
                  </a:lnTo>
                  <a:lnTo>
                    <a:pt x="2513276" y="1133590"/>
                  </a:lnTo>
                  <a:lnTo>
                    <a:pt x="2554118" y="1146816"/>
                  </a:lnTo>
                  <a:lnTo>
                    <a:pt x="2643682" y="1171574"/>
                  </a:lnTo>
                  <a:lnTo>
                    <a:pt x="2693662" y="1188831"/>
                  </a:lnTo>
                  <a:lnTo>
                    <a:pt x="2745000" y="1213379"/>
                  </a:lnTo>
                  <a:lnTo>
                    <a:pt x="2798612" y="1249133"/>
                  </a:lnTo>
                  <a:lnTo>
                    <a:pt x="2838706" y="1283857"/>
                  </a:lnTo>
                  <a:lnTo>
                    <a:pt x="2852587" y="1297368"/>
                  </a:lnTo>
                  <a:lnTo>
                    <a:pt x="2894735" y="1313300"/>
                  </a:lnTo>
                  <a:lnTo>
                    <a:pt x="2936788" y="1329766"/>
                  </a:lnTo>
                  <a:lnTo>
                    <a:pt x="2942621" y="1424756"/>
                  </a:lnTo>
                  <a:lnTo>
                    <a:pt x="2945567" y="1472149"/>
                  </a:lnTo>
                  <a:lnTo>
                    <a:pt x="2948566" y="1519421"/>
                  </a:lnTo>
                  <a:lnTo>
                    <a:pt x="2951643" y="1566533"/>
                  </a:lnTo>
                  <a:lnTo>
                    <a:pt x="2954822" y="1613446"/>
                  </a:lnTo>
                  <a:lnTo>
                    <a:pt x="2964982" y="1663128"/>
                  </a:lnTo>
                  <a:lnTo>
                    <a:pt x="2969574" y="1684116"/>
                  </a:lnTo>
                  <a:lnTo>
                    <a:pt x="2958568" y="1691743"/>
                  </a:lnTo>
                  <a:lnTo>
                    <a:pt x="2948230" y="1700181"/>
                  </a:lnTo>
                  <a:lnTo>
                    <a:pt x="2954822" y="1723605"/>
                  </a:lnTo>
                  <a:lnTo>
                    <a:pt x="2957743" y="1726488"/>
                  </a:lnTo>
                  <a:lnTo>
                    <a:pt x="2960664" y="1730082"/>
                  </a:lnTo>
                  <a:lnTo>
                    <a:pt x="3001098" y="1753750"/>
                  </a:lnTo>
                  <a:lnTo>
                    <a:pt x="3047786" y="1771840"/>
                  </a:lnTo>
                  <a:lnTo>
                    <a:pt x="3070088" y="1779527"/>
                  </a:lnTo>
                  <a:lnTo>
                    <a:pt x="3090760" y="1787416"/>
                  </a:lnTo>
                  <a:lnTo>
                    <a:pt x="3108454" y="1795439"/>
                  </a:lnTo>
                  <a:lnTo>
                    <a:pt x="3121827" y="1803526"/>
                  </a:lnTo>
                  <a:lnTo>
                    <a:pt x="3126145" y="1807844"/>
                  </a:lnTo>
                  <a:lnTo>
                    <a:pt x="3128304" y="1810727"/>
                  </a:lnTo>
                  <a:lnTo>
                    <a:pt x="3231301" y="1839518"/>
                  </a:lnTo>
                  <a:lnTo>
                    <a:pt x="3245944" y="1867892"/>
                  </a:lnTo>
                  <a:lnTo>
                    <a:pt x="3261289" y="1895860"/>
                  </a:lnTo>
                  <a:lnTo>
                    <a:pt x="3276753" y="1923559"/>
                  </a:lnTo>
                  <a:lnTo>
                    <a:pt x="3291753" y="1951126"/>
                  </a:lnTo>
                  <a:lnTo>
                    <a:pt x="3328563" y="1986762"/>
                  </a:lnTo>
                  <a:lnTo>
                    <a:pt x="3375319" y="1996477"/>
                  </a:lnTo>
                  <a:lnTo>
                    <a:pt x="3413030" y="1990271"/>
                  </a:lnTo>
                  <a:lnTo>
                    <a:pt x="3446883" y="1977583"/>
                  </a:lnTo>
                  <a:lnTo>
                    <a:pt x="3476260" y="1959223"/>
                  </a:lnTo>
                  <a:lnTo>
                    <a:pt x="3500541" y="1936000"/>
                  </a:lnTo>
                  <a:lnTo>
                    <a:pt x="3696502" y="1936000"/>
                  </a:lnTo>
                  <a:lnTo>
                    <a:pt x="3696502" y="804443"/>
                  </a:lnTo>
                  <a:close/>
                </a:path>
                <a:path w="3696969" h="2088514">
                  <a:moveTo>
                    <a:pt x="3696502" y="1936000"/>
                  </a:moveTo>
                  <a:lnTo>
                    <a:pt x="3500541" y="1936000"/>
                  </a:lnTo>
                  <a:lnTo>
                    <a:pt x="3504180" y="1941797"/>
                  </a:lnTo>
                  <a:lnTo>
                    <a:pt x="3542927" y="1969390"/>
                  </a:lnTo>
                  <a:lnTo>
                    <a:pt x="3555865" y="1971561"/>
                  </a:lnTo>
                  <a:lnTo>
                    <a:pt x="3568232" y="1970557"/>
                  </a:lnTo>
                  <a:lnTo>
                    <a:pt x="3696502" y="1970557"/>
                  </a:lnTo>
                  <a:lnTo>
                    <a:pt x="3696502" y="1936000"/>
                  </a:lnTo>
                  <a:close/>
                </a:path>
                <a:path w="3696969" h="2088514">
                  <a:moveTo>
                    <a:pt x="3696502" y="531465"/>
                  </a:moveTo>
                  <a:lnTo>
                    <a:pt x="1182620" y="531465"/>
                  </a:lnTo>
                  <a:lnTo>
                    <a:pt x="1215272" y="532238"/>
                  </a:lnTo>
                  <a:lnTo>
                    <a:pt x="1238259" y="533815"/>
                  </a:lnTo>
                  <a:lnTo>
                    <a:pt x="1250609" y="535622"/>
                  </a:lnTo>
                  <a:lnTo>
                    <a:pt x="1276406" y="543947"/>
                  </a:lnTo>
                  <a:lnTo>
                    <a:pt x="1302012" y="552538"/>
                  </a:lnTo>
                  <a:lnTo>
                    <a:pt x="1327476" y="559511"/>
                  </a:lnTo>
                  <a:lnTo>
                    <a:pt x="1352844" y="562978"/>
                  </a:lnTo>
                  <a:lnTo>
                    <a:pt x="1394829" y="566116"/>
                  </a:lnTo>
                  <a:lnTo>
                    <a:pt x="1535188" y="574822"/>
                  </a:lnTo>
                  <a:lnTo>
                    <a:pt x="1576745" y="575932"/>
                  </a:lnTo>
                  <a:lnTo>
                    <a:pt x="1621275" y="579709"/>
                  </a:lnTo>
                  <a:lnTo>
                    <a:pt x="1664356" y="593699"/>
                  </a:lnTo>
                  <a:lnTo>
                    <a:pt x="1706407" y="615420"/>
                  </a:lnTo>
                  <a:lnTo>
                    <a:pt x="1747845" y="642392"/>
                  </a:lnTo>
                  <a:lnTo>
                    <a:pt x="1830551" y="702167"/>
                  </a:lnTo>
                  <a:lnTo>
                    <a:pt x="1872655" y="730008"/>
                  </a:lnTo>
                  <a:lnTo>
                    <a:pt x="1936502" y="792895"/>
                  </a:lnTo>
                  <a:lnTo>
                    <a:pt x="1956983" y="813536"/>
                  </a:lnTo>
                  <a:lnTo>
                    <a:pt x="1980766" y="806389"/>
                  </a:lnTo>
                  <a:lnTo>
                    <a:pt x="2006370" y="804443"/>
                  </a:lnTo>
                  <a:lnTo>
                    <a:pt x="3696502" y="804443"/>
                  </a:lnTo>
                  <a:lnTo>
                    <a:pt x="3696502" y="531465"/>
                  </a:lnTo>
                  <a:close/>
                </a:path>
                <a:path w="3696969" h="2088514">
                  <a:moveTo>
                    <a:pt x="3696502" y="0"/>
                  </a:moveTo>
                  <a:lnTo>
                    <a:pt x="0" y="0"/>
                  </a:lnTo>
                  <a:lnTo>
                    <a:pt x="765342" y="596823"/>
                  </a:lnTo>
                  <a:lnTo>
                    <a:pt x="838351" y="575882"/>
                  </a:lnTo>
                  <a:lnTo>
                    <a:pt x="908518" y="559766"/>
                  </a:lnTo>
                  <a:lnTo>
                    <a:pt x="974869" y="547902"/>
                  </a:lnTo>
                  <a:lnTo>
                    <a:pt x="1036429" y="539714"/>
                  </a:lnTo>
                  <a:lnTo>
                    <a:pt x="1092224" y="534628"/>
                  </a:lnTo>
                  <a:lnTo>
                    <a:pt x="1141279" y="532070"/>
                  </a:lnTo>
                  <a:lnTo>
                    <a:pt x="1182620" y="531465"/>
                  </a:lnTo>
                  <a:lnTo>
                    <a:pt x="3696502" y="531465"/>
                  </a:lnTo>
                  <a:lnTo>
                    <a:pt x="3696502" y="0"/>
                  </a:lnTo>
                  <a:close/>
                </a:path>
              </a:pathLst>
            </a:custGeom>
            <a:solidFill>
              <a:srgbClr val="FCFDFC"/>
            </a:solidFill>
          </p:spPr>
          <p:txBody>
            <a:bodyPr wrap="square" lIns="0" tIns="0" rIns="0" bIns="0" rtlCol="0"/>
            <a:lstStyle/>
            <a:p>
              <a:endParaRPr/>
            </a:p>
          </p:txBody>
        </p:sp>
        <p:sp>
          <p:nvSpPr>
            <p:cNvPr id="17" name="object 17"/>
            <p:cNvSpPr/>
            <p:nvPr/>
          </p:nvSpPr>
          <p:spPr>
            <a:xfrm>
              <a:off x="14591496" y="0"/>
              <a:ext cx="3696970" cy="2073275"/>
            </a:xfrm>
            <a:custGeom>
              <a:avLst/>
              <a:gdLst/>
              <a:ahLst/>
              <a:cxnLst/>
              <a:rect l="l" t="t" r="r" b="b"/>
              <a:pathLst>
                <a:path w="3696969" h="2073275">
                  <a:moveTo>
                    <a:pt x="3696502" y="1911527"/>
                  </a:moveTo>
                  <a:lnTo>
                    <a:pt x="3512860" y="1911527"/>
                  </a:lnTo>
                  <a:lnTo>
                    <a:pt x="3517948" y="1922192"/>
                  </a:lnTo>
                  <a:lnTo>
                    <a:pt x="3523369" y="1935825"/>
                  </a:lnTo>
                  <a:lnTo>
                    <a:pt x="3538958" y="1974241"/>
                  </a:lnTo>
                  <a:lnTo>
                    <a:pt x="3558961" y="1995766"/>
                  </a:lnTo>
                  <a:lnTo>
                    <a:pt x="3563914" y="1995766"/>
                  </a:lnTo>
                  <a:lnTo>
                    <a:pt x="3580063" y="2003895"/>
                  </a:lnTo>
                  <a:lnTo>
                    <a:pt x="3595950" y="2010611"/>
                  </a:lnTo>
                  <a:lnTo>
                    <a:pt x="3611313" y="2016924"/>
                  </a:lnTo>
                  <a:lnTo>
                    <a:pt x="3625890" y="2023846"/>
                  </a:lnTo>
                  <a:lnTo>
                    <a:pt x="3630970" y="2025281"/>
                  </a:lnTo>
                  <a:lnTo>
                    <a:pt x="3635288" y="2028888"/>
                  </a:lnTo>
                  <a:lnTo>
                    <a:pt x="3639606" y="2031758"/>
                  </a:lnTo>
                  <a:lnTo>
                    <a:pt x="3646357" y="2037892"/>
                  </a:lnTo>
                  <a:lnTo>
                    <a:pt x="3651703" y="2044631"/>
                  </a:lnTo>
                  <a:lnTo>
                    <a:pt x="3655858" y="2052316"/>
                  </a:lnTo>
                  <a:lnTo>
                    <a:pt x="3659037" y="2061286"/>
                  </a:lnTo>
                  <a:lnTo>
                    <a:pt x="3696502" y="2072799"/>
                  </a:lnTo>
                  <a:lnTo>
                    <a:pt x="3696502" y="1911527"/>
                  </a:lnTo>
                  <a:close/>
                </a:path>
                <a:path w="3696969" h="2073275">
                  <a:moveTo>
                    <a:pt x="3696502" y="1871205"/>
                  </a:moveTo>
                  <a:lnTo>
                    <a:pt x="3316264" y="1871205"/>
                  </a:lnTo>
                  <a:lnTo>
                    <a:pt x="3412750" y="1946993"/>
                  </a:lnTo>
                  <a:lnTo>
                    <a:pt x="3446883" y="1948337"/>
                  </a:lnTo>
                  <a:lnTo>
                    <a:pt x="3482384" y="1938268"/>
                  </a:lnTo>
                  <a:lnTo>
                    <a:pt x="3512860" y="1911527"/>
                  </a:lnTo>
                  <a:lnTo>
                    <a:pt x="3696502" y="1911527"/>
                  </a:lnTo>
                  <a:lnTo>
                    <a:pt x="3696502" y="1871205"/>
                  </a:lnTo>
                  <a:close/>
                </a:path>
                <a:path w="3696969" h="2073275">
                  <a:moveTo>
                    <a:pt x="3407719" y="1946795"/>
                  </a:moveTo>
                  <a:lnTo>
                    <a:pt x="3413419" y="1947519"/>
                  </a:lnTo>
                  <a:lnTo>
                    <a:pt x="3412750" y="1946993"/>
                  </a:lnTo>
                  <a:lnTo>
                    <a:pt x="3407719" y="1946795"/>
                  </a:lnTo>
                  <a:close/>
                </a:path>
                <a:path w="3696969" h="2073275">
                  <a:moveTo>
                    <a:pt x="3399775" y="1945927"/>
                  </a:moveTo>
                  <a:lnTo>
                    <a:pt x="3404239" y="1946658"/>
                  </a:lnTo>
                  <a:lnTo>
                    <a:pt x="3407719" y="1946795"/>
                  </a:lnTo>
                  <a:lnTo>
                    <a:pt x="3406529" y="1946644"/>
                  </a:lnTo>
                  <a:lnTo>
                    <a:pt x="3399775" y="1945927"/>
                  </a:lnTo>
                  <a:close/>
                </a:path>
                <a:path w="3696969" h="2073275">
                  <a:moveTo>
                    <a:pt x="3387129" y="1943857"/>
                  </a:moveTo>
                  <a:lnTo>
                    <a:pt x="3392131" y="1944890"/>
                  </a:lnTo>
                  <a:lnTo>
                    <a:pt x="3399775" y="1945927"/>
                  </a:lnTo>
                  <a:lnTo>
                    <a:pt x="3387129" y="1943857"/>
                  </a:lnTo>
                  <a:close/>
                </a:path>
                <a:path w="3696969" h="2073275">
                  <a:moveTo>
                    <a:pt x="3333635" y="1903680"/>
                  </a:moveTo>
                  <a:lnTo>
                    <a:pt x="3352332" y="1938159"/>
                  </a:lnTo>
                  <a:lnTo>
                    <a:pt x="3387129" y="1943857"/>
                  </a:lnTo>
                  <a:lnTo>
                    <a:pt x="3383955" y="1943201"/>
                  </a:lnTo>
                  <a:lnTo>
                    <a:pt x="3333635" y="1903680"/>
                  </a:lnTo>
                  <a:close/>
                </a:path>
                <a:path w="3696969" h="2073275">
                  <a:moveTo>
                    <a:pt x="3332582" y="1901739"/>
                  </a:moveTo>
                  <a:lnTo>
                    <a:pt x="3333536" y="1903602"/>
                  </a:lnTo>
                  <a:lnTo>
                    <a:pt x="3332582" y="1901739"/>
                  </a:lnTo>
                  <a:close/>
                </a:path>
                <a:path w="3696969" h="2073275">
                  <a:moveTo>
                    <a:pt x="3696502" y="1784083"/>
                  </a:moveTo>
                  <a:lnTo>
                    <a:pt x="3270163" y="1784083"/>
                  </a:lnTo>
                  <a:lnTo>
                    <a:pt x="3289699" y="1822332"/>
                  </a:lnTo>
                  <a:lnTo>
                    <a:pt x="3310152" y="1860583"/>
                  </a:lnTo>
                  <a:lnTo>
                    <a:pt x="3332582" y="1901739"/>
                  </a:lnTo>
                  <a:lnTo>
                    <a:pt x="3329444" y="1895606"/>
                  </a:lnTo>
                  <a:lnTo>
                    <a:pt x="3325471" y="1887675"/>
                  </a:lnTo>
                  <a:lnTo>
                    <a:pt x="3321213" y="1879608"/>
                  </a:lnTo>
                  <a:lnTo>
                    <a:pt x="3316264" y="1871205"/>
                  </a:lnTo>
                  <a:lnTo>
                    <a:pt x="3696502" y="1871205"/>
                  </a:lnTo>
                  <a:lnTo>
                    <a:pt x="3696502" y="1784083"/>
                  </a:lnTo>
                  <a:close/>
                </a:path>
                <a:path w="3696969" h="2073275">
                  <a:moveTo>
                    <a:pt x="3168097" y="1775086"/>
                  </a:moveTo>
                  <a:lnTo>
                    <a:pt x="3119700" y="1775086"/>
                  </a:lnTo>
                  <a:lnTo>
                    <a:pt x="3128014" y="1776572"/>
                  </a:lnTo>
                  <a:lnTo>
                    <a:pt x="3136940" y="1781200"/>
                  </a:lnTo>
                  <a:lnTo>
                    <a:pt x="3138464" y="1785518"/>
                  </a:lnTo>
                  <a:lnTo>
                    <a:pt x="3139861" y="1786966"/>
                  </a:lnTo>
                  <a:lnTo>
                    <a:pt x="3182135" y="1786030"/>
                  </a:lnTo>
                  <a:lnTo>
                    <a:pt x="3168097" y="1775086"/>
                  </a:lnTo>
                  <a:close/>
                </a:path>
                <a:path w="3696969" h="2073275">
                  <a:moveTo>
                    <a:pt x="3187800" y="1785905"/>
                  </a:moveTo>
                  <a:lnTo>
                    <a:pt x="3182135" y="1786030"/>
                  </a:lnTo>
                  <a:lnTo>
                    <a:pt x="3182406" y="1786242"/>
                  </a:lnTo>
                  <a:lnTo>
                    <a:pt x="3187800" y="1785905"/>
                  </a:lnTo>
                  <a:close/>
                </a:path>
                <a:path w="3696969" h="2073275">
                  <a:moveTo>
                    <a:pt x="3461876" y="1563039"/>
                  </a:moveTo>
                  <a:lnTo>
                    <a:pt x="2921040" y="1563039"/>
                  </a:lnTo>
                  <a:lnTo>
                    <a:pt x="3205393" y="1784807"/>
                  </a:lnTo>
                  <a:lnTo>
                    <a:pt x="3187800" y="1785905"/>
                  </a:lnTo>
                  <a:lnTo>
                    <a:pt x="3270163" y="1784083"/>
                  </a:lnTo>
                  <a:lnTo>
                    <a:pt x="3696502" y="1784083"/>
                  </a:lnTo>
                  <a:lnTo>
                    <a:pt x="3696502" y="1746027"/>
                  </a:lnTo>
                  <a:lnTo>
                    <a:pt x="3461876" y="1563039"/>
                  </a:lnTo>
                  <a:close/>
                </a:path>
                <a:path w="3696969" h="2073275">
                  <a:moveTo>
                    <a:pt x="2921519" y="1582856"/>
                  </a:moveTo>
                  <a:lnTo>
                    <a:pt x="2922711" y="1602801"/>
                  </a:lnTo>
                  <a:lnTo>
                    <a:pt x="2925358" y="1650161"/>
                  </a:lnTo>
                  <a:lnTo>
                    <a:pt x="2926626" y="1662254"/>
                  </a:lnTo>
                  <a:lnTo>
                    <a:pt x="2940731" y="1705785"/>
                  </a:lnTo>
                  <a:lnTo>
                    <a:pt x="2984457" y="1742336"/>
                  </a:lnTo>
                  <a:lnTo>
                    <a:pt x="3039710" y="1759004"/>
                  </a:lnTo>
                  <a:lnTo>
                    <a:pt x="3067217" y="1762480"/>
                  </a:lnTo>
                  <a:lnTo>
                    <a:pt x="3067852" y="1767522"/>
                  </a:lnTo>
                  <a:lnTo>
                    <a:pt x="3070011" y="1771129"/>
                  </a:lnTo>
                  <a:lnTo>
                    <a:pt x="3072932" y="1773288"/>
                  </a:lnTo>
                  <a:lnTo>
                    <a:pt x="3077954" y="1775560"/>
                  </a:lnTo>
                  <a:lnTo>
                    <a:pt x="3084918" y="1776348"/>
                  </a:lnTo>
                  <a:lnTo>
                    <a:pt x="3093095" y="1776327"/>
                  </a:lnTo>
                  <a:lnTo>
                    <a:pt x="3101761" y="1776171"/>
                  </a:lnTo>
                  <a:lnTo>
                    <a:pt x="3110861" y="1775222"/>
                  </a:lnTo>
                  <a:lnTo>
                    <a:pt x="3119700" y="1775086"/>
                  </a:lnTo>
                  <a:lnTo>
                    <a:pt x="3168097" y="1775086"/>
                  </a:lnTo>
                  <a:lnTo>
                    <a:pt x="2921519" y="1582856"/>
                  </a:lnTo>
                  <a:close/>
                </a:path>
                <a:path w="3696969" h="2073275">
                  <a:moveTo>
                    <a:pt x="2024701" y="0"/>
                  </a:moveTo>
                  <a:lnTo>
                    <a:pt x="1483596" y="0"/>
                  </a:lnTo>
                  <a:lnTo>
                    <a:pt x="3696502" y="1725969"/>
                  </a:lnTo>
                  <a:lnTo>
                    <a:pt x="3696502" y="1303726"/>
                  </a:lnTo>
                  <a:lnTo>
                    <a:pt x="2024701" y="0"/>
                  </a:lnTo>
                  <a:close/>
                </a:path>
                <a:path w="3696969" h="2073275">
                  <a:moveTo>
                    <a:pt x="2921323" y="1579591"/>
                  </a:moveTo>
                  <a:lnTo>
                    <a:pt x="2921040" y="1582483"/>
                  </a:lnTo>
                  <a:lnTo>
                    <a:pt x="2921519" y="1582856"/>
                  </a:lnTo>
                  <a:lnTo>
                    <a:pt x="2921323" y="1579591"/>
                  </a:lnTo>
                  <a:close/>
                </a:path>
                <a:path w="3696969" h="2073275">
                  <a:moveTo>
                    <a:pt x="2920857" y="1571789"/>
                  </a:moveTo>
                  <a:lnTo>
                    <a:pt x="2921323" y="1579591"/>
                  </a:lnTo>
                  <a:lnTo>
                    <a:pt x="2921675" y="1576006"/>
                  </a:lnTo>
                  <a:lnTo>
                    <a:pt x="2920857" y="1571789"/>
                  </a:lnTo>
                  <a:close/>
                </a:path>
                <a:path w="3696969" h="2073275">
                  <a:moveTo>
                    <a:pt x="2920554" y="1566719"/>
                  </a:moveTo>
                  <a:lnTo>
                    <a:pt x="2920278" y="1568805"/>
                  </a:lnTo>
                  <a:lnTo>
                    <a:pt x="2920857" y="1571789"/>
                  </a:lnTo>
                  <a:lnTo>
                    <a:pt x="2920554" y="1566719"/>
                  </a:lnTo>
                  <a:close/>
                </a:path>
                <a:path w="3696969" h="2073275">
                  <a:moveTo>
                    <a:pt x="2409484" y="742264"/>
                  </a:moveTo>
                  <a:lnTo>
                    <a:pt x="2219746" y="742264"/>
                  </a:lnTo>
                  <a:lnTo>
                    <a:pt x="2226306" y="742709"/>
                  </a:lnTo>
                  <a:lnTo>
                    <a:pt x="2234033" y="745858"/>
                  </a:lnTo>
                  <a:lnTo>
                    <a:pt x="2285224" y="786999"/>
                  </a:lnTo>
                  <a:lnTo>
                    <a:pt x="2319330" y="820826"/>
                  </a:lnTo>
                  <a:lnTo>
                    <a:pt x="2348982" y="851548"/>
                  </a:lnTo>
                  <a:lnTo>
                    <a:pt x="2368717" y="871131"/>
                  </a:lnTo>
                  <a:lnTo>
                    <a:pt x="2412659" y="910887"/>
                  </a:lnTo>
                  <a:lnTo>
                    <a:pt x="2452718" y="948366"/>
                  </a:lnTo>
                  <a:lnTo>
                    <a:pt x="2489546" y="984015"/>
                  </a:lnTo>
                  <a:lnTo>
                    <a:pt x="2523792" y="1018276"/>
                  </a:lnTo>
                  <a:lnTo>
                    <a:pt x="2556109" y="1051595"/>
                  </a:lnTo>
                  <a:lnTo>
                    <a:pt x="2587148" y="1084416"/>
                  </a:lnTo>
                  <a:lnTo>
                    <a:pt x="2617559" y="1117184"/>
                  </a:lnTo>
                  <a:lnTo>
                    <a:pt x="2679105" y="1184338"/>
                  </a:lnTo>
                  <a:lnTo>
                    <a:pt x="2823123" y="1334084"/>
                  </a:lnTo>
                  <a:lnTo>
                    <a:pt x="2844346" y="1342487"/>
                  </a:lnTo>
                  <a:lnTo>
                    <a:pt x="2865271" y="1350554"/>
                  </a:lnTo>
                  <a:lnTo>
                    <a:pt x="2908086" y="1366481"/>
                  </a:lnTo>
                  <a:lnTo>
                    <a:pt x="2910997" y="1414149"/>
                  </a:lnTo>
                  <a:lnTo>
                    <a:pt x="2916960" y="1508597"/>
                  </a:lnTo>
                  <a:lnTo>
                    <a:pt x="2919892" y="1555660"/>
                  </a:lnTo>
                  <a:lnTo>
                    <a:pt x="2920554" y="1566719"/>
                  </a:lnTo>
                  <a:lnTo>
                    <a:pt x="2921040" y="1563039"/>
                  </a:lnTo>
                  <a:lnTo>
                    <a:pt x="3461876" y="1563039"/>
                  </a:lnTo>
                  <a:lnTo>
                    <a:pt x="2409484" y="742264"/>
                  </a:lnTo>
                  <a:close/>
                </a:path>
                <a:path w="3696969" h="2073275">
                  <a:moveTo>
                    <a:pt x="2590762" y="0"/>
                  </a:moveTo>
                  <a:lnTo>
                    <a:pt x="2050000" y="0"/>
                  </a:lnTo>
                  <a:lnTo>
                    <a:pt x="3696502" y="1284130"/>
                  </a:lnTo>
                  <a:lnTo>
                    <a:pt x="3696502" y="862520"/>
                  </a:lnTo>
                  <a:lnTo>
                    <a:pt x="2590762" y="0"/>
                  </a:lnTo>
                  <a:close/>
                </a:path>
                <a:path w="3696969" h="2073275">
                  <a:moveTo>
                    <a:pt x="3157684" y="0"/>
                  </a:moveTo>
                  <a:lnTo>
                    <a:pt x="2616981" y="0"/>
                  </a:lnTo>
                  <a:lnTo>
                    <a:pt x="3696502" y="841846"/>
                  </a:lnTo>
                  <a:lnTo>
                    <a:pt x="3696502" y="420238"/>
                  </a:lnTo>
                  <a:lnTo>
                    <a:pt x="3157684" y="0"/>
                  </a:lnTo>
                  <a:close/>
                </a:path>
                <a:path w="3696969" h="2073275">
                  <a:moveTo>
                    <a:pt x="2214294" y="743697"/>
                  </a:moveTo>
                  <a:lnTo>
                    <a:pt x="2030706" y="743697"/>
                  </a:lnTo>
                  <a:lnTo>
                    <a:pt x="2058031" y="747181"/>
                  </a:lnTo>
                  <a:lnTo>
                    <a:pt x="2085761" y="755929"/>
                  </a:lnTo>
                  <a:lnTo>
                    <a:pt x="2098014" y="762233"/>
                  </a:lnTo>
                  <a:lnTo>
                    <a:pt x="2110732" y="768537"/>
                  </a:lnTo>
                  <a:lnTo>
                    <a:pt x="2123569" y="773760"/>
                  </a:lnTo>
                  <a:lnTo>
                    <a:pt x="2136180" y="776820"/>
                  </a:lnTo>
                  <a:lnTo>
                    <a:pt x="2159471" y="772637"/>
                  </a:lnTo>
                  <a:lnTo>
                    <a:pt x="2178773" y="760623"/>
                  </a:lnTo>
                  <a:lnTo>
                    <a:pt x="2197670" y="748069"/>
                  </a:lnTo>
                  <a:lnTo>
                    <a:pt x="2214294" y="743697"/>
                  </a:lnTo>
                  <a:close/>
                </a:path>
                <a:path w="3696969" h="2073275">
                  <a:moveTo>
                    <a:pt x="1494957" y="470193"/>
                  </a:moveTo>
                  <a:lnTo>
                    <a:pt x="1223368" y="470193"/>
                  </a:lnTo>
                  <a:lnTo>
                    <a:pt x="1248744" y="470427"/>
                  </a:lnTo>
                  <a:lnTo>
                    <a:pt x="1275120" y="475856"/>
                  </a:lnTo>
                  <a:lnTo>
                    <a:pt x="1300298" y="483047"/>
                  </a:lnTo>
                  <a:lnTo>
                    <a:pt x="1325856" y="491250"/>
                  </a:lnTo>
                  <a:lnTo>
                    <a:pt x="1351415" y="498235"/>
                  </a:lnTo>
                  <a:lnTo>
                    <a:pt x="1392003" y="504823"/>
                  </a:lnTo>
                  <a:lnTo>
                    <a:pt x="1466109" y="523626"/>
                  </a:lnTo>
                  <a:lnTo>
                    <a:pt x="1518759" y="538026"/>
                  </a:lnTo>
                  <a:lnTo>
                    <a:pt x="1577779" y="554854"/>
                  </a:lnTo>
                  <a:lnTo>
                    <a:pt x="1640146" y="573432"/>
                  </a:lnTo>
                  <a:lnTo>
                    <a:pt x="1702837" y="593081"/>
                  </a:lnTo>
                  <a:lnTo>
                    <a:pt x="1762831" y="613122"/>
                  </a:lnTo>
                  <a:lnTo>
                    <a:pt x="1817105" y="632878"/>
                  </a:lnTo>
                  <a:lnTo>
                    <a:pt x="1862637" y="651670"/>
                  </a:lnTo>
                  <a:lnTo>
                    <a:pt x="1982129" y="753059"/>
                  </a:lnTo>
                  <a:lnTo>
                    <a:pt x="2005001" y="745612"/>
                  </a:lnTo>
                  <a:lnTo>
                    <a:pt x="2030706" y="743697"/>
                  </a:lnTo>
                  <a:lnTo>
                    <a:pt x="2214294" y="743697"/>
                  </a:lnTo>
                  <a:lnTo>
                    <a:pt x="2219746" y="742264"/>
                  </a:lnTo>
                  <a:lnTo>
                    <a:pt x="2409484" y="742264"/>
                  </a:lnTo>
                  <a:lnTo>
                    <a:pt x="2199911" y="578815"/>
                  </a:lnTo>
                  <a:lnTo>
                    <a:pt x="1658914" y="578815"/>
                  </a:lnTo>
                  <a:lnTo>
                    <a:pt x="1648960" y="575893"/>
                  </a:lnTo>
                  <a:lnTo>
                    <a:pt x="1628482" y="569501"/>
                  </a:lnTo>
                  <a:lnTo>
                    <a:pt x="1618528" y="566572"/>
                  </a:lnTo>
                  <a:lnTo>
                    <a:pt x="1494957" y="470193"/>
                  </a:lnTo>
                  <a:close/>
                </a:path>
                <a:path w="3696969" h="2073275">
                  <a:moveTo>
                    <a:pt x="326115" y="0"/>
                  </a:moveTo>
                  <a:lnTo>
                    <a:pt x="0" y="0"/>
                  </a:lnTo>
                  <a:lnTo>
                    <a:pt x="765342" y="596823"/>
                  </a:lnTo>
                  <a:lnTo>
                    <a:pt x="778804" y="593399"/>
                  </a:lnTo>
                  <a:lnTo>
                    <a:pt x="786166" y="591349"/>
                  </a:lnTo>
                  <a:lnTo>
                    <a:pt x="963531" y="533186"/>
                  </a:lnTo>
                  <a:lnTo>
                    <a:pt x="996733" y="522981"/>
                  </a:lnTo>
                  <a:lnTo>
                    <a:pt x="326115" y="0"/>
                  </a:lnTo>
                  <a:close/>
                </a:path>
                <a:path w="3696969" h="2073275">
                  <a:moveTo>
                    <a:pt x="1457759" y="0"/>
                  </a:moveTo>
                  <a:lnTo>
                    <a:pt x="916716" y="0"/>
                  </a:lnTo>
                  <a:lnTo>
                    <a:pt x="1658914" y="578815"/>
                  </a:lnTo>
                  <a:lnTo>
                    <a:pt x="2199911" y="578815"/>
                  </a:lnTo>
                  <a:lnTo>
                    <a:pt x="1457759" y="0"/>
                  </a:lnTo>
                  <a:close/>
                </a:path>
                <a:path w="3696969" h="2073275">
                  <a:moveTo>
                    <a:pt x="1014426" y="517543"/>
                  </a:moveTo>
                  <a:lnTo>
                    <a:pt x="996733" y="522981"/>
                  </a:lnTo>
                  <a:lnTo>
                    <a:pt x="997244" y="523379"/>
                  </a:lnTo>
                  <a:lnTo>
                    <a:pt x="1002959" y="521931"/>
                  </a:lnTo>
                  <a:lnTo>
                    <a:pt x="1014516" y="517613"/>
                  </a:lnTo>
                  <a:close/>
                </a:path>
                <a:path w="3696969" h="2073275">
                  <a:moveTo>
                    <a:pt x="892101" y="0"/>
                  </a:moveTo>
                  <a:lnTo>
                    <a:pt x="350668" y="0"/>
                  </a:lnTo>
                  <a:lnTo>
                    <a:pt x="1014426" y="517543"/>
                  </a:lnTo>
                  <a:lnTo>
                    <a:pt x="1024724" y="514378"/>
                  </a:lnTo>
                  <a:lnTo>
                    <a:pt x="1081529" y="498405"/>
                  </a:lnTo>
                  <a:lnTo>
                    <a:pt x="1129969" y="487039"/>
                  </a:lnTo>
                  <a:lnTo>
                    <a:pt x="1166065" y="482052"/>
                  </a:lnTo>
                  <a:lnTo>
                    <a:pt x="1196321" y="482052"/>
                  </a:lnTo>
                  <a:lnTo>
                    <a:pt x="1201897" y="476572"/>
                  </a:lnTo>
                  <a:lnTo>
                    <a:pt x="1223368" y="470193"/>
                  </a:lnTo>
                  <a:lnTo>
                    <a:pt x="1494957" y="470193"/>
                  </a:lnTo>
                  <a:lnTo>
                    <a:pt x="892101" y="0"/>
                  </a:lnTo>
                  <a:close/>
                </a:path>
                <a:path w="3696969" h="2073275">
                  <a:moveTo>
                    <a:pt x="1188760" y="489484"/>
                  </a:moveTo>
                  <a:lnTo>
                    <a:pt x="1187236" y="490981"/>
                  </a:lnTo>
                  <a:lnTo>
                    <a:pt x="1188760" y="489534"/>
                  </a:lnTo>
                  <a:close/>
                </a:path>
                <a:path w="3696969" h="2073275">
                  <a:moveTo>
                    <a:pt x="1196321" y="482052"/>
                  </a:moveTo>
                  <a:lnTo>
                    <a:pt x="1166065" y="482052"/>
                  </a:lnTo>
                  <a:lnTo>
                    <a:pt x="1185839" y="485216"/>
                  </a:lnTo>
                  <a:lnTo>
                    <a:pt x="1188760" y="487375"/>
                  </a:lnTo>
                  <a:lnTo>
                    <a:pt x="1188760" y="489484"/>
                  </a:lnTo>
                  <a:lnTo>
                    <a:pt x="1196321" y="482052"/>
                  </a:lnTo>
                  <a:close/>
                </a:path>
                <a:path w="3696969" h="2073275">
                  <a:moveTo>
                    <a:pt x="3696502" y="0"/>
                  </a:moveTo>
                  <a:lnTo>
                    <a:pt x="3183562" y="0"/>
                  </a:lnTo>
                  <a:lnTo>
                    <a:pt x="3696502" y="400066"/>
                  </a:lnTo>
                  <a:lnTo>
                    <a:pt x="3696502" y="0"/>
                  </a:lnTo>
                  <a:close/>
                </a:path>
              </a:pathLst>
            </a:custGeom>
            <a:solidFill>
              <a:srgbClr val="E0CEBD"/>
            </a:solidFill>
          </p:spPr>
          <p:txBody>
            <a:bodyPr wrap="square" lIns="0" tIns="0" rIns="0" bIns="0" rtlCol="0"/>
            <a:lstStyle/>
            <a:p>
              <a:endParaRPr/>
            </a:p>
          </p:txBody>
        </p:sp>
        <p:sp>
          <p:nvSpPr>
            <p:cNvPr id="18" name="object 18"/>
            <p:cNvSpPr/>
            <p:nvPr/>
          </p:nvSpPr>
          <p:spPr>
            <a:xfrm>
              <a:off x="14914952" y="0"/>
              <a:ext cx="689610" cy="525145"/>
            </a:xfrm>
            <a:custGeom>
              <a:avLst/>
              <a:gdLst/>
              <a:ahLst/>
              <a:cxnLst/>
              <a:rect l="l" t="t" r="r" b="b"/>
              <a:pathLst>
                <a:path w="689609" h="525145">
                  <a:moveTo>
                    <a:pt x="25948" y="0"/>
                  </a:moveTo>
                  <a:lnTo>
                    <a:pt x="0" y="0"/>
                  </a:lnTo>
                  <a:lnTo>
                    <a:pt x="673026" y="524814"/>
                  </a:lnTo>
                  <a:lnTo>
                    <a:pt x="674423" y="522655"/>
                  </a:lnTo>
                  <a:lnTo>
                    <a:pt x="679122" y="522655"/>
                  </a:lnTo>
                  <a:lnTo>
                    <a:pt x="680900" y="520496"/>
                  </a:lnTo>
                  <a:lnTo>
                    <a:pt x="687303" y="520496"/>
                  </a:lnTo>
                  <a:lnTo>
                    <a:pt x="689536" y="517613"/>
                  </a:lnTo>
                  <a:lnTo>
                    <a:pt x="25948" y="0"/>
                  </a:lnTo>
                  <a:close/>
                </a:path>
                <a:path w="689609" h="525145">
                  <a:moveTo>
                    <a:pt x="679122" y="522655"/>
                  </a:moveTo>
                  <a:lnTo>
                    <a:pt x="674423" y="522655"/>
                  </a:lnTo>
                  <a:lnTo>
                    <a:pt x="677344" y="524814"/>
                  </a:lnTo>
                  <a:lnTo>
                    <a:pt x="679122" y="522655"/>
                  </a:lnTo>
                  <a:close/>
                </a:path>
                <a:path w="689609" h="525145">
                  <a:moveTo>
                    <a:pt x="685980" y="520496"/>
                  </a:moveTo>
                  <a:lnTo>
                    <a:pt x="680900" y="520496"/>
                  </a:lnTo>
                  <a:lnTo>
                    <a:pt x="683821" y="522655"/>
                  </a:lnTo>
                  <a:lnTo>
                    <a:pt x="685980" y="520496"/>
                  </a:lnTo>
                  <a:close/>
                </a:path>
                <a:path w="689609" h="525145">
                  <a:moveTo>
                    <a:pt x="687303" y="520496"/>
                  </a:moveTo>
                  <a:lnTo>
                    <a:pt x="685980" y="520496"/>
                  </a:lnTo>
                  <a:lnTo>
                    <a:pt x="686742" y="521220"/>
                  </a:lnTo>
                  <a:lnTo>
                    <a:pt x="687303" y="520496"/>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4914952" y="0"/>
              <a:ext cx="689610" cy="525145"/>
            </a:xfrm>
            <a:custGeom>
              <a:avLst/>
              <a:gdLst/>
              <a:ahLst/>
              <a:cxnLst/>
              <a:rect l="l" t="t" r="r" b="b"/>
              <a:pathLst>
                <a:path w="689609" h="525145">
                  <a:moveTo>
                    <a:pt x="673026" y="524814"/>
                  </a:moveTo>
                  <a:lnTo>
                    <a:pt x="674423" y="522655"/>
                  </a:lnTo>
                  <a:lnTo>
                    <a:pt x="677344" y="524814"/>
                  </a:lnTo>
                  <a:lnTo>
                    <a:pt x="680900" y="520496"/>
                  </a:lnTo>
                  <a:lnTo>
                    <a:pt x="683821" y="522655"/>
                  </a:lnTo>
                  <a:lnTo>
                    <a:pt x="685980" y="520496"/>
                  </a:lnTo>
                  <a:lnTo>
                    <a:pt x="686742" y="521220"/>
                  </a:lnTo>
                  <a:lnTo>
                    <a:pt x="689536" y="517613"/>
                  </a:lnTo>
                  <a:lnTo>
                    <a:pt x="25945" y="0"/>
                  </a:lnTo>
                </a:path>
                <a:path w="689609" h="525145">
                  <a:moveTo>
                    <a:pt x="0" y="0"/>
                  </a:moveTo>
                  <a:lnTo>
                    <a:pt x="673026" y="524814"/>
                  </a:lnTo>
                </a:path>
              </a:pathLst>
            </a:custGeom>
            <a:ln w="3175">
              <a:solidFill>
                <a:srgbClr val="FFFFFF"/>
              </a:solidFill>
            </a:ln>
          </p:spPr>
          <p:txBody>
            <a:bodyPr wrap="square" lIns="0" tIns="0" rIns="0" bIns="0" rtlCol="0"/>
            <a:lstStyle/>
            <a:p>
              <a:endParaRPr/>
            </a:p>
          </p:txBody>
        </p:sp>
        <p:sp>
          <p:nvSpPr>
            <p:cNvPr id="20" name="object 20"/>
            <p:cNvSpPr/>
            <p:nvPr/>
          </p:nvSpPr>
          <p:spPr>
            <a:xfrm>
              <a:off x="15480765" y="0"/>
              <a:ext cx="2525395" cy="1950720"/>
            </a:xfrm>
            <a:custGeom>
              <a:avLst/>
              <a:gdLst/>
              <a:ahLst/>
              <a:cxnLst/>
              <a:rect l="l" t="t" r="r" b="b"/>
              <a:pathLst>
                <a:path w="2525394" h="1950720">
                  <a:moveTo>
                    <a:pt x="2523074" y="1946808"/>
                  </a:moveTo>
                  <a:lnTo>
                    <a:pt x="2514879" y="1946808"/>
                  </a:lnTo>
                  <a:lnTo>
                    <a:pt x="2519832" y="1950402"/>
                  </a:lnTo>
                  <a:lnTo>
                    <a:pt x="2521991" y="1947519"/>
                  </a:lnTo>
                  <a:lnTo>
                    <a:pt x="2523985" y="1947519"/>
                  </a:lnTo>
                  <a:lnTo>
                    <a:pt x="2523074" y="1946808"/>
                  </a:lnTo>
                  <a:close/>
                </a:path>
                <a:path w="2525394" h="1950720">
                  <a:moveTo>
                    <a:pt x="2514879" y="1946808"/>
                  </a:moveTo>
                  <a:lnTo>
                    <a:pt x="2509037" y="1946808"/>
                  </a:lnTo>
                  <a:lnTo>
                    <a:pt x="2512720" y="1949678"/>
                  </a:lnTo>
                  <a:lnTo>
                    <a:pt x="2514879" y="1946808"/>
                  </a:lnTo>
                  <a:close/>
                </a:path>
                <a:path w="2525394" h="1950720">
                  <a:moveTo>
                    <a:pt x="2523985" y="1947519"/>
                  </a:moveTo>
                  <a:lnTo>
                    <a:pt x="2521991" y="1947519"/>
                  </a:lnTo>
                  <a:lnTo>
                    <a:pt x="2524150" y="1949678"/>
                  </a:lnTo>
                  <a:lnTo>
                    <a:pt x="2524912" y="1948243"/>
                  </a:lnTo>
                  <a:lnTo>
                    <a:pt x="2523985" y="1947519"/>
                  </a:lnTo>
                  <a:close/>
                </a:path>
                <a:path w="2525394" h="1950720">
                  <a:moveTo>
                    <a:pt x="2505481" y="1945360"/>
                  </a:moveTo>
                  <a:lnTo>
                    <a:pt x="2499004" y="1945360"/>
                  </a:lnTo>
                  <a:lnTo>
                    <a:pt x="2503322" y="1948243"/>
                  </a:lnTo>
                  <a:lnTo>
                    <a:pt x="2505481" y="1945360"/>
                  </a:lnTo>
                  <a:close/>
                </a:path>
                <a:path w="2525394" h="1950720">
                  <a:moveTo>
                    <a:pt x="2426233" y="1871205"/>
                  </a:moveTo>
                  <a:lnTo>
                    <a:pt x="2425598" y="1872640"/>
                  </a:lnTo>
                  <a:lnTo>
                    <a:pt x="2428392" y="1874799"/>
                  </a:lnTo>
                  <a:lnTo>
                    <a:pt x="2426233" y="1877682"/>
                  </a:lnTo>
                  <a:lnTo>
                    <a:pt x="2429916" y="1880565"/>
                  </a:lnTo>
                  <a:lnTo>
                    <a:pt x="2427757" y="1883448"/>
                  </a:lnTo>
                  <a:lnTo>
                    <a:pt x="2433472" y="1887766"/>
                  </a:lnTo>
                  <a:lnTo>
                    <a:pt x="2432710" y="1889201"/>
                  </a:lnTo>
                  <a:lnTo>
                    <a:pt x="2439314" y="1894243"/>
                  </a:lnTo>
                  <a:lnTo>
                    <a:pt x="2437155" y="1897125"/>
                  </a:lnTo>
                  <a:lnTo>
                    <a:pt x="2441473" y="1899996"/>
                  </a:lnTo>
                  <a:lnTo>
                    <a:pt x="2439314" y="1902167"/>
                  </a:lnTo>
                  <a:lnTo>
                    <a:pt x="2497607" y="1947519"/>
                  </a:lnTo>
                  <a:lnTo>
                    <a:pt x="2499004" y="1945360"/>
                  </a:lnTo>
                  <a:lnTo>
                    <a:pt x="2521219" y="1945360"/>
                  </a:lnTo>
                  <a:lnTo>
                    <a:pt x="2426233" y="1871205"/>
                  </a:lnTo>
                  <a:close/>
                </a:path>
                <a:path w="2525394" h="1950720">
                  <a:moveTo>
                    <a:pt x="2521219" y="1945360"/>
                  </a:moveTo>
                  <a:lnTo>
                    <a:pt x="2505481" y="1945360"/>
                  </a:lnTo>
                  <a:lnTo>
                    <a:pt x="2508402" y="1947519"/>
                  </a:lnTo>
                  <a:lnTo>
                    <a:pt x="2509037" y="1946808"/>
                  </a:lnTo>
                  <a:lnTo>
                    <a:pt x="2523074" y="1946808"/>
                  </a:lnTo>
                  <a:lnTo>
                    <a:pt x="2521219" y="1945360"/>
                  </a:lnTo>
                  <a:close/>
                </a:path>
                <a:path w="2525394" h="1950720">
                  <a:moveTo>
                    <a:pt x="2308343" y="1786966"/>
                  </a:moveTo>
                  <a:lnTo>
                    <a:pt x="2304567" y="1786966"/>
                  </a:lnTo>
                  <a:lnTo>
                    <a:pt x="2306726" y="1789125"/>
                  </a:lnTo>
                  <a:lnTo>
                    <a:pt x="2308343" y="1786966"/>
                  </a:lnTo>
                  <a:close/>
                </a:path>
                <a:path w="2525394" h="1950720">
                  <a:moveTo>
                    <a:pt x="2315972" y="1784807"/>
                  </a:moveTo>
                  <a:lnTo>
                    <a:pt x="2298852" y="1784807"/>
                  </a:lnTo>
                  <a:lnTo>
                    <a:pt x="2303932" y="1788401"/>
                  </a:lnTo>
                  <a:lnTo>
                    <a:pt x="2304567" y="1786966"/>
                  </a:lnTo>
                  <a:lnTo>
                    <a:pt x="2308343" y="1786966"/>
                  </a:lnTo>
                  <a:lnTo>
                    <a:pt x="2308885" y="1786242"/>
                  </a:lnTo>
                  <a:lnTo>
                    <a:pt x="2313423" y="1786242"/>
                  </a:lnTo>
                  <a:lnTo>
                    <a:pt x="2313965" y="1785518"/>
                  </a:lnTo>
                  <a:lnTo>
                    <a:pt x="2316886" y="1785518"/>
                  </a:lnTo>
                  <a:lnTo>
                    <a:pt x="2315972" y="1784807"/>
                  </a:lnTo>
                  <a:close/>
                </a:path>
                <a:path w="2525394" h="1950720">
                  <a:moveTo>
                    <a:pt x="2313423" y="1786242"/>
                  </a:moveTo>
                  <a:lnTo>
                    <a:pt x="2308885" y="1786242"/>
                  </a:lnTo>
                  <a:lnTo>
                    <a:pt x="2311806" y="1788401"/>
                  </a:lnTo>
                  <a:lnTo>
                    <a:pt x="2313423" y="1786242"/>
                  </a:lnTo>
                  <a:close/>
                </a:path>
                <a:path w="2525394" h="1950720">
                  <a:moveTo>
                    <a:pt x="2028088" y="1560893"/>
                  </a:moveTo>
                  <a:lnTo>
                    <a:pt x="2027453" y="1562328"/>
                  </a:lnTo>
                  <a:lnTo>
                    <a:pt x="2030247" y="1564487"/>
                  </a:lnTo>
                  <a:lnTo>
                    <a:pt x="2028088" y="1567370"/>
                  </a:lnTo>
                  <a:lnTo>
                    <a:pt x="2030247" y="1568805"/>
                  </a:lnTo>
                  <a:lnTo>
                    <a:pt x="2028088" y="1571688"/>
                  </a:lnTo>
                  <a:lnTo>
                    <a:pt x="2029612" y="1573123"/>
                  </a:lnTo>
                  <a:lnTo>
                    <a:pt x="2028850" y="1573847"/>
                  </a:lnTo>
                  <a:lnTo>
                    <a:pt x="2031771" y="1576006"/>
                  </a:lnTo>
                  <a:lnTo>
                    <a:pt x="2027453" y="1581772"/>
                  </a:lnTo>
                  <a:lnTo>
                    <a:pt x="2292375" y="1787690"/>
                  </a:lnTo>
                  <a:lnTo>
                    <a:pt x="2293772" y="1785518"/>
                  </a:lnTo>
                  <a:lnTo>
                    <a:pt x="2298320" y="1785518"/>
                  </a:lnTo>
                  <a:lnTo>
                    <a:pt x="2298852" y="1784807"/>
                  </a:lnTo>
                  <a:lnTo>
                    <a:pt x="2315972" y="1784807"/>
                  </a:lnTo>
                  <a:lnTo>
                    <a:pt x="2028088" y="1560893"/>
                  </a:lnTo>
                  <a:close/>
                </a:path>
                <a:path w="2525394" h="1950720">
                  <a:moveTo>
                    <a:pt x="2298320" y="1785518"/>
                  </a:moveTo>
                  <a:lnTo>
                    <a:pt x="2293772" y="1785518"/>
                  </a:lnTo>
                  <a:lnTo>
                    <a:pt x="2296693" y="1787690"/>
                  </a:lnTo>
                  <a:lnTo>
                    <a:pt x="2298320" y="1785518"/>
                  </a:lnTo>
                  <a:close/>
                </a:path>
                <a:path w="2525394" h="1950720">
                  <a:moveTo>
                    <a:pt x="2316886" y="1785518"/>
                  </a:moveTo>
                  <a:lnTo>
                    <a:pt x="2313965" y="1785518"/>
                  </a:lnTo>
                  <a:lnTo>
                    <a:pt x="2316124" y="1786966"/>
                  </a:lnTo>
                  <a:lnTo>
                    <a:pt x="2316886" y="1785518"/>
                  </a:lnTo>
                  <a:close/>
                </a:path>
                <a:path w="2525394" h="1950720">
                  <a:moveTo>
                    <a:pt x="766583" y="576656"/>
                  </a:moveTo>
                  <a:lnTo>
                    <a:pt x="763803" y="576656"/>
                  </a:lnTo>
                  <a:lnTo>
                    <a:pt x="769645" y="580974"/>
                  </a:lnTo>
                  <a:lnTo>
                    <a:pt x="770280" y="579539"/>
                  </a:lnTo>
                  <a:lnTo>
                    <a:pt x="766583" y="576656"/>
                  </a:lnTo>
                  <a:close/>
                </a:path>
                <a:path w="2525394" h="1950720">
                  <a:moveTo>
                    <a:pt x="765654" y="575932"/>
                  </a:moveTo>
                  <a:lnTo>
                    <a:pt x="757326" y="575932"/>
                  </a:lnTo>
                  <a:lnTo>
                    <a:pt x="761644" y="579539"/>
                  </a:lnTo>
                  <a:lnTo>
                    <a:pt x="763803" y="576656"/>
                  </a:lnTo>
                  <a:lnTo>
                    <a:pt x="766583" y="576656"/>
                  </a:lnTo>
                  <a:lnTo>
                    <a:pt x="765654" y="575932"/>
                  </a:lnTo>
                  <a:close/>
                </a:path>
                <a:path w="2525394" h="1950720">
                  <a:moveTo>
                    <a:pt x="762901" y="573785"/>
                  </a:moveTo>
                  <a:lnTo>
                    <a:pt x="748690" y="573785"/>
                  </a:lnTo>
                  <a:lnTo>
                    <a:pt x="755167" y="578815"/>
                  </a:lnTo>
                  <a:lnTo>
                    <a:pt x="757326" y="575932"/>
                  </a:lnTo>
                  <a:lnTo>
                    <a:pt x="765654" y="575932"/>
                  </a:lnTo>
                  <a:lnTo>
                    <a:pt x="762901" y="573785"/>
                  </a:lnTo>
                  <a:close/>
                </a:path>
                <a:path w="2525394" h="1950720">
                  <a:moveTo>
                    <a:pt x="759204" y="570903"/>
                  </a:moveTo>
                  <a:lnTo>
                    <a:pt x="742975" y="570903"/>
                  </a:lnTo>
                  <a:lnTo>
                    <a:pt x="747293" y="574497"/>
                  </a:lnTo>
                  <a:lnTo>
                    <a:pt x="748690" y="573785"/>
                  </a:lnTo>
                  <a:lnTo>
                    <a:pt x="762901" y="573785"/>
                  </a:lnTo>
                  <a:lnTo>
                    <a:pt x="759204" y="570903"/>
                  </a:lnTo>
                  <a:close/>
                </a:path>
                <a:path w="2525394" h="1950720">
                  <a:moveTo>
                    <a:pt x="756434" y="568744"/>
                  </a:moveTo>
                  <a:lnTo>
                    <a:pt x="733577" y="568744"/>
                  </a:lnTo>
                  <a:lnTo>
                    <a:pt x="740816" y="573785"/>
                  </a:lnTo>
                  <a:lnTo>
                    <a:pt x="742975" y="570903"/>
                  </a:lnTo>
                  <a:lnTo>
                    <a:pt x="759204" y="570903"/>
                  </a:lnTo>
                  <a:lnTo>
                    <a:pt x="756434" y="568744"/>
                  </a:lnTo>
                  <a:close/>
                </a:path>
                <a:path w="2525394" h="1950720">
                  <a:moveTo>
                    <a:pt x="26959" y="0"/>
                  </a:moveTo>
                  <a:lnTo>
                    <a:pt x="0" y="0"/>
                  </a:lnTo>
                  <a:lnTo>
                    <a:pt x="732180" y="570903"/>
                  </a:lnTo>
                  <a:lnTo>
                    <a:pt x="733577" y="568744"/>
                  </a:lnTo>
                  <a:lnTo>
                    <a:pt x="756434" y="568744"/>
                  </a:lnTo>
                  <a:lnTo>
                    <a:pt x="26959"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7906003" y="1870846"/>
              <a:ext cx="100033" cy="79917"/>
            </a:xfrm>
            <a:prstGeom prst="rect">
              <a:avLst/>
            </a:prstGeom>
          </p:spPr>
        </p:pic>
        <p:sp>
          <p:nvSpPr>
            <p:cNvPr id="22" name="object 22"/>
            <p:cNvSpPr/>
            <p:nvPr/>
          </p:nvSpPr>
          <p:spPr>
            <a:xfrm>
              <a:off x="15480778" y="0"/>
              <a:ext cx="2317115" cy="1789430"/>
            </a:xfrm>
            <a:custGeom>
              <a:avLst/>
              <a:gdLst/>
              <a:ahLst/>
              <a:cxnLst/>
              <a:rect l="l" t="t" r="r" b="b"/>
              <a:pathLst>
                <a:path w="2317115" h="1789430">
                  <a:moveTo>
                    <a:pt x="2292362" y="1787689"/>
                  </a:moveTo>
                  <a:lnTo>
                    <a:pt x="2293759" y="1785518"/>
                  </a:lnTo>
                  <a:lnTo>
                    <a:pt x="2296680" y="1787689"/>
                  </a:lnTo>
                  <a:lnTo>
                    <a:pt x="2298839" y="1784807"/>
                  </a:lnTo>
                  <a:lnTo>
                    <a:pt x="2303919" y="1788401"/>
                  </a:lnTo>
                  <a:lnTo>
                    <a:pt x="2304554" y="1786966"/>
                  </a:lnTo>
                  <a:lnTo>
                    <a:pt x="2306713" y="1789125"/>
                  </a:lnTo>
                  <a:lnTo>
                    <a:pt x="2308872" y="1786242"/>
                  </a:lnTo>
                  <a:lnTo>
                    <a:pt x="2311793" y="1788401"/>
                  </a:lnTo>
                  <a:lnTo>
                    <a:pt x="2313952" y="1785518"/>
                  </a:lnTo>
                  <a:lnTo>
                    <a:pt x="2316111" y="1786966"/>
                  </a:lnTo>
                  <a:lnTo>
                    <a:pt x="2316873" y="1785518"/>
                  </a:lnTo>
                  <a:lnTo>
                    <a:pt x="2028075" y="1560880"/>
                  </a:lnTo>
                  <a:lnTo>
                    <a:pt x="2027440" y="1562328"/>
                  </a:lnTo>
                  <a:lnTo>
                    <a:pt x="2030234" y="1564487"/>
                  </a:lnTo>
                  <a:lnTo>
                    <a:pt x="2028075" y="1567370"/>
                  </a:lnTo>
                  <a:lnTo>
                    <a:pt x="2030234" y="1568805"/>
                  </a:lnTo>
                  <a:lnTo>
                    <a:pt x="2028075" y="1571688"/>
                  </a:lnTo>
                  <a:lnTo>
                    <a:pt x="2029599" y="1573123"/>
                  </a:lnTo>
                  <a:lnTo>
                    <a:pt x="2028837" y="1573847"/>
                  </a:lnTo>
                  <a:lnTo>
                    <a:pt x="2031758" y="1576006"/>
                  </a:lnTo>
                  <a:lnTo>
                    <a:pt x="2027440" y="1581772"/>
                  </a:lnTo>
                  <a:lnTo>
                    <a:pt x="2292362" y="1787689"/>
                  </a:lnTo>
                </a:path>
                <a:path w="2317115" h="1789430">
                  <a:moveTo>
                    <a:pt x="732167" y="570890"/>
                  </a:moveTo>
                  <a:lnTo>
                    <a:pt x="733564" y="568744"/>
                  </a:lnTo>
                  <a:lnTo>
                    <a:pt x="740803" y="573773"/>
                  </a:lnTo>
                  <a:lnTo>
                    <a:pt x="742962" y="570890"/>
                  </a:lnTo>
                  <a:lnTo>
                    <a:pt x="747280" y="574497"/>
                  </a:lnTo>
                  <a:lnTo>
                    <a:pt x="748677" y="573773"/>
                  </a:lnTo>
                  <a:lnTo>
                    <a:pt x="755154" y="578815"/>
                  </a:lnTo>
                  <a:lnTo>
                    <a:pt x="757313" y="575932"/>
                  </a:lnTo>
                  <a:lnTo>
                    <a:pt x="761631" y="579539"/>
                  </a:lnTo>
                  <a:lnTo>
                    <a:pt x="763790" y="576656"/>
                  </a:lnTo>
                  <a:lnTo>
                    <a:pt x="769632" y="580974"/>
                  </a:lnTo>
                  <a:lnTo>
                    <a:pt x="770267" y="579539"/>
                  </a:lnTo>
                  <a:lnTo>
                    <a:pt x="26946" y="0"/>
                  </a:lnTo>
                </a:path>
                <a:path w="2317115" h="1789430">
                  <a:moveTo>
                    <a:pt x="0" y="0"/>
                  </a:moveTo>
                  <a:lnTo>
                    <a:pt x="732167"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047112" y="0"/>
              <a:ext cx="2240915" cy="1748155"/>
            </a:xfrm>
            <a:custGeom>
              <a:avLst/>
              <a:gdLst/>
              <a:ahLst/>
              <a:cxnLst/>
              <a:rect l="l" t="t" r="r" b="b"/>
              <a:pathLst>
                <a:path w="2240915" h="1748155">
                  <a:moveTo>
                    <a:pt x="28353" y="0"/>
                  </a:moveTo>
                  <a:lnTo>
                    <a:pt x="0" y="0"/>
                  </a:lnTo>
                  <a:lnTo>
                    <a:pt x="2240887" y="1747691"/>
                  </a:lnTo>
                  <a:lnTo>
                    <a:pt x="2240887" y="1725594"/>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047111" y="0"/>
              <a:ext cx="2240915" cy="1748155"/>
            </a:xfrm>
            <a:custGeom>
              <a:avLst/>
              <a:gdLst/>
              <a:ahLst/>
              <a:cxnLst/>
              <a:rect l="l" t="t" r="r" b="b"/>
              <a:pathLst>
                <a:path w="2240915" h="1748155">
                  <a:moveTo>
                    <a:pt x="2240887" y="1725594"/>
                  </a:moveTo>
                  <a:lnTo>
                    <a:pt x="28353" y="0"/>
                  </a:lnTo>
                </a:path>
                <a:path w="2240915" h="1748155">
                  <a:moveTo>
                    <a:pt x="0" y="0"/>
                  </a:moveTo>
                  <a:lnTo>
                    <a:pt x="2240887" y="1747691"/>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6613103" y="-359"/>
              <a:ext cx="1675254" cy="1306711"/>
            </a:xfrm>
            <a:prstGeom prst="rect">
              <a:avLst/>
            </a:prstGeom>
          </p:spPr>
        </p:pic>
      </p:grpSp>
      <p:pic>
        <p:nvPicPr>
          <p:cNvPr id="26" name="object 26"/>
          <p:cNvPicPr/>
          <p:nvPr/>
        </p:nvPicPr>
        <p:blipFill>
          <a:blip r:embed="rId4" cstate="print"/>
          <a:stretch>
            <a:fillRect/>
          </a:stretch>
        </p:blipFill>
        <p:spPr>
          <a:xfrm>
            <a:off x="16967465" y="8545655"/>
            <a:ext cx="462178" cy="670309"/>
          </a:xfrm>
          <a:prstGeom prst="rect">
            <a:avLst/>
          </a:prstGeom>
        </p:spPr>
      </p:pic>
      <p:sp>
        <p:nvSpPr>
          <p:cNvPr id="27" name="object 27"/>
          <p:cNvSpPr txBox="1">
            <a:spLocks noGrp="1"/>
          </p:cNvSpPr>
          <p:nvPr>
            <p:ph type="title"/>
          </p:nvPr>
        </p:nvSpPr>
        <p:spPr>
          <a:prstGeom prst="rect">
            <a:avLst/>
          </a:prstGeom>
        </p:spPr>
        <p:txBody>
          <a:bodyPr vert="horz" wrap="square" lIns="0" tIns="12065" rIns="0" bIns="0" rtlCol="0">
            <a:spAutoFit/>
          </a:bodyPr>
          <a:lstStyle/>
          <a:p>
            <a:pPr marL="6414770">
              <a:lnSpc>
                <a:spcPct val="100000"/>
              </a:lnSpc>
              <a:spcBef>
                <a:spcPts val="95"/>
              </a:spcBef>
            </a:pPr>
            <a:r>
              <a:rPr spc="165" dirty="0"/>
              <a:t>Future</a:t>
            </a:r>
            <a:r>
              <a:rPr spc="-60" dirty="0"/>
              <a:t> </a:t>
            </a:r>
            <a:r>
              <a:rPr spc="175" dirty="0"/>
              <a:t>Applications</a:t>
            </a:r>
          </a:p>
        </p:txBody>
      </p:sp>
      <p:pic>
        <p:nvPicPr>
          <p:cNvPr id="28" name="object 28"/>
          <p:cNvPicPr/>
          <p:nvPr/>
        </p:nvPicPr>
        <p:blipFill>
          <a:blip r:embed="rId5" cstate="print"/>
          <a:stretch>
            <a:fillRect/>
          </a:stretch>
        </p:blipFill>
        <p:spPr>
          <a:xfrm>
            <a:off x="11297984" y="2955963"/>
            <a:ext cx="3462210" cy="290830"/>
          </a:xfrm>
          <a:prstGeom prst="rect">
            <a:avLst/>
          </a:prstGeom>
        </p:spPr>
      </p:pic>
      <p:pic>
        <p:nvPicPr>
          <p:cNvPr id="29" name="object 29"/>
          <p:cNvPicPr/>
          <p:nvPr/>
        </p:nvPicPr>
        <p:blipFill>
          <a:blip r:embed="rId6" cstate="print"/>
          <a:stretch>
            <a:fillRect/>
          </a:stretch>
        </p:blipFill>
        <p:spPr>
          <a:xfrm>
            <a:off x="8022856" y="3317912"/>
            <a:ext cx="2543975" cy="296481"/>
          </a:xfrm>
          <a:prstGeom prst="rect">
            <a:avLst/>
          </a:prstGeom>
        </p:spPr>
      </p:pic>
      <p:pic>
        <p:nvPicPr>
          <p:cNvPr id="30" name="object 30"/>
          <p:cNvPicPr/>
          <p:nvPr/>
        </p:nvPicPr>
        <p:blipFill>
          <a:blip r:embed="rId7" cstate="print"/>
          <a:stretch>
            <a:fillRect/>
          </a:stretch>
        </p:blipFill>
        <p:spPr>
          <a:xfrm>
            <a:off x="11685524" y="3697694"/>
            <a:ext cx="2885440" cy="278650"/>
          </a:xfrm>
          <a:prstGeom prst="rect">
            <a:avLst/>
          </a:prstGeom>
        </p:spPr>
      </p:pic>
      <p:pic>
        <p:nvPicPr>
          <p:cNvPr id="31" name="object 31"/>
          <p:cNvPicPr/>
          <p:nvPr/>
        </p:nvPicPr>
        <p:blipFill>
          <a:blip r:embed="rId8" cstate="print"/>
          <a:stretch>
            <a:fillRect/>
          </a:stretch>
        </p:blipFill>
        <p:spPr>
          <a:xfrm>
            <a:off x="8030895" y="4051338"/>
            <a:ext cx="2890240" cy="236258"/>
          </a:xfrm>
          <a:prstGeom prst="rect">
            <a:avLst/>
          </a:prstGeom>
        </p:spPr>
      </p:pic>
      <p:pic>
        <p:nvPicPr>
          <p:cNvPr id="32" name="object 32"/>
          <p:cNvPicPr/>
          <p:nvPr/>
        </p:nvPicPr>
        <p:blipFill>
          <a:blip r:embed="rId9" cstate="print"/>
          <a:stretch>
            <a:fillRect/>
          </a:stretch>
        </p:blipFill>
        <p:spPr>
          <a:xfrm>
            <a:off x="12066803" y="4051338"/>
            <a:ext cx="3600678" cy="296329"/>
          </a:xfrm>
          <a:prstGeom prst="rect">
            <a:avLst/>
          </a:prstGeom>
        </p:spPr>
      </p:pic>
      <p:sp>
        <p:nvSpPr>
          <p:cNvPr id="33" name="object 33"/>
          <p:cNvSpPr txBox="1">
            <a:spLocks noGrp="1"/>
          </p:cNvSpPr>
          <p:nvPr>
            <p:ph type="body" idx="1"/>
          </p:nvPr>
        </p:nvSpPr>
        <p:spPr>
          <a:prstGeom prst="rect">
            <a:avLst/>
          </a:prstGeom>
        </p:spPr>
        <p:txBody>
          <a:bodyPr vert="horz" wrap="square" lIns="0" tIns="12065" rIns="0" bIns="0" rtlCol="0">
            <a:spAutoFit/>
          </a:bodyPr>
          <a:lstStyle/>
          <a:p>
            <a:pPr marR="4742815" algn="ctr">
              <a:lnSpc>
                <a:spcPts val="2865"/>
              </a:lnSpc>
              <a:spcBef>
                <a:spcPts val="95"/>
              </a:spcBef>
            </a:pPr>
            <a:r>
              <a:rPr dirty="0"/>
              <a:t>The</a:t>
            </a:r>
            <a:r>
              <a:rPr spc="-30" dirty="0"/>
              <a:t> </a:t>
            </a:r>
            <a:r>
              <a:rPr dirty="0"/>
              <a:t>future</a:t>
            </a:r>
            <a:r>
              <a:rPr spc="-20" dirty="0"/>
              <a:t> </a:t>
            </a:r>
            <a:r>
              <a:rPr dirty="0"/>
              <a:t>of</a:t>
            </a:r>
            <a:r>
              <a:rPr spc="-15" dirty="0"/>
              <a:t> </a:t>
            </a:r>
            <a:r>
              <a:rPr spc="-25" dirty="0"/>
              <a:t>the</a:t>
            </a:r>
          </a:p>
          <a:p>
            <a:pPr marL="2192655" algn="ctr">
              <a:lnSpc>
                <a:spcPts val="2850"/>
              </a:lnSpc>
            </a:pPr>
            <a:r>
              <a:rPr dirty="0"/>
              <a:t>extends</a:t>
            </a:r>
            <a:r>
              <a:rPr spc="-30" dirty="0"/>
              <a:t> </a:t>
            </a:r>
            <a:r>
              <a:rPr dirty="0"/>
              <a:t>beyond</a:t>
            </a:r>
            <a:r>
              <a:rPr spc="-30" dirty="0"/>
              <a:t> </a:t>
            </a:r>
            <a:r>
              <a:rPr spc="-10" dirty="0"/>
              <a:t>education.</a:t>
            </a:r>
          </a:p>
          <a:p>
            <a:pPr marR="1088390" algn="ctr">
              <a:lnSpc>
                <a:spcPts val="2865"/>
              </a:lnSpc>
              <a:tabLst>
                <a:tab pos="6577965" algn="l"/>
              </a:tabLst>
            </a:pPr>
            <a:r>
              <a:rPr dirty="0"/>
              <a:t>Its</a:t>
            </a:r>
            <a:r>
              <a:rPr spc="-40" dirty="0"/>
              <a:t> </a:t>
            </a:r>
            <a:r>
              <a:rPr dirty="0"/>
              <a:t>applications</a:t>
            </a:r>
            <a:r>
              <a:rPr spc="-35" dirty="0"/>
              <a:t> </a:t>
            </a:r>
            <a:r>
              <a:rPr spc="-25" dirty="0"/>
              <a:t>in</a:t>
            </a:r>
            <a:r>
              <a:rPr dirty="0"/>
              <a:t>	</a:t>
            </a:r>
            <a:r>
              <a:rPr spc="-50" dirty="0"/>
              <a:t>,</a:t>
            </a:r>
          </a:p>
          <a:p>
            <a:pPr marR="1088390" algn="ctr">
              <a:lnSpc>
                <a:spcPts val="2865"/>
              </a:lnSpc>
              <a:spcBef>
                <a:spcPts val="45"/>
              </a:spcBef>
            </a:pPr>
            <a:r>
              <a:rPr dirty="0"/>
              <a:t>,</a:t>
            </a:r>
            <a:r>
              <a:rPr spc="-5" dirty="0"/>
              <a:t> </a:t>
            </a:r>
            <a:r>
              <a:rPr spc="-25" dirty="0"/>
              <a:t>and</a:t>
            </a:r>
          </a:p>
          <a:p>
            <a:pPr marL="12700" marR="5080">
              <a:lnSpc>
                <a:spcPts val="2850"/>
              </a:lnSpc>
              <a:spcBef>
                <a:spcPts val="105"/>
              </a:spcBef>
            </a:pPr>
            <a:r>
              <a:rPr dirty="0"/>
              <a:t>will</a:t>
            </a:r>
            <a:r>
              <a:rPr spc="-50" dirty="0"/>
              <a:t> </a:t>
            </a:r>
            <a:r>
              <a:rPr dirty="0"/>
              <a:t>transform</a:t>
            </a:r>
            <a:r>
              <a:rPr spc="-40" dirty="0"/>
              <a:t> </a:t>
            </a:r>
            <a:r>
              <a:rPr dirty="0"/>
              <a:t>various</a:t>
            </a:r>
            <a:r>
              <a:rPr spc="-40" dirty="0"/>
              <a:t> </a:t>
            </a:r>
            <a:r>
              <a:rPr dirty="0"/>
              <a:t>industries,</a:t>
            </a:r>
            <a:r>
              <a:rPr spc="-35" dirty="0"/>
              <a:t> </a:t>
            </a:r>
            <a:r>
              <a:rPr spc="-10" dirty="0"/>
              <a:t>offering </a:t>
            </a:r>
            <a:r>
              <a:rPr dirty="0"/>
              <a:t>efficient</a:t>
            </a:r>
            <a:r>
              <a:rPr spc="-35" dirty="0"/>
              <a:t> </a:t>
            </a:r>
            <a:r>
              <a:rPr dirty="0"/>
              <a:t>solutions</a:t>
            </a:r>
            <a:r>
              <a:rPr spc="-35" dirty="0"/>
              <a:t> </a:t>
            </a:r>
            <a:r>
              <a:rPr dirty="0"/>
              <a:t>for</a:t>
            </a:r>
            <a:r>
              <a:rPr spc="-35" dirty="0"/>
              <a:t> </a:t>
            </a:r>
            <a:r>
              <a:rPr spc="-10" dirty="0"/>
              <a:t>information</a:t>
            </a:r>
          </a:p>
          <a:p>
            <a:pPr marL="12700">
              <a:lnSpc>
                <a:spcPts val="2835"/>
              </a:lnSpc>
            </a:pPr>
            <a:r>
              <a:rPr dirty="0"/>
              <a:t>retrieval</a:t>
            </a:r>
            <a:r>
              <a:rPr spc="-30" dirty="0"/>
              <a:t> </a:t>
            </a:r>
            <a:r>
              <a:rPr dirty="0"/>
              <a:t>and</a:t>
            </a:r>
            <a:r>
              <a:rPr spc="-30" dirty="0"/>
              <a:t> </a:t>
            </a:r>
            <a:r>
              <a:rPr spc="-10" dirty="0"/>
              <a:t>organization.</a:t>
            </a:r>
          </a:p>
        </p:txBody>
      </p:sp>
      <p:grpSp>
        <p:nvGrpSpPr>
          <p:cNvPr id="34" name="object 34"/>
          <p:cNvGrpSpPr/>
          <p:nvPr/>
        </p:nvGrpSpPr>
        <p:grpSpPr>
          <a:xfrm>
            <a:off x="0" y="737"/>
            <a:ext cx="6830695" cy="10286365"/>
            <a:chOff x="0" y="737"/>
            <a:chExt cx="6830695" cy="10286365"/>
          </a:xfrm>
        </p:grpSpPr>
        <p:pic>
          <p:nvPicPr>
            <p:cNvPr id="35" name="object 35"/>
            <p:cNvPicPr/>
            <p:nvPr/>
          </p:nvPicPr>
          <p:blipFill>
            <a:blip r:embed="rId10" cstate="print"/>
            <a:stretch>
              <a:fillRect/>
            </a:stretch>
          </p:blipFill>
          <p:spPr>
            <a:xfrm>
              <a:off x="204480" y="200881"/>
              <a:ext cx="6626123" cy="9658350"/>
            </a:xfrm>
            <a:prstGeom prst="rect">
              <a:avLst/>
            </a:prstGeom>
          </p:spPr>
        </p:pic>
        <p:pic>
          <p:nvPicPr>
            <p:cNvPr id="36" name="object 36"/>
            <p:cNvPicPr/>
            <p:nvPr/>
          </p:nvPicPr>
          <p:blipFill>
            <a:blip r:embed="rId11" cstate="print"/>
            <a:stretch>
              <a:fillRect/>
            </a:stretch>
          </p:blipFill>
          <p:spPr>
            <a:xfrm>
              <a:off x="1613247" y="737"/>
              <a:ext cx="3750184" cy="896620"/>
            </a:xfrm>
            <a:prstGeom prst="rect">
              <a:avLst/>
            </a:prstGeom>
          </p:spPr>
        </p:pic>
        <p:pic>
          <p:nvPicPr>
            <p:cNvPr id="37" name="object 37"/>
            <p:cNvPicPr/>
            <p:nvPr/>
          </p:nvPicPr>
          <p:blipFill>
            <a:blip r:embed="rId12" cstate="print"/>
            <a:stretch>
              <a:fillRect/>
            </a:stretch>
          </p:blipFill>
          <p:spPr>
            <a:xfrm>
              <a:off x="0" y="8547098"/>
              <a:ext cx="1838820" cy="1739900"/>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7915275"/>
            <a:ext cx="2875915" cy="2111375"/>
            <a:chOff x="-359" y="8176406"/>
            <a:chExt cx="2875915" cy="2111375"/>
          </a:xfrm>
        </p:grpSpPr>
        <p:sp>
          <p:nvSpPr>
            <p:cNvPr id="3" name="object 3"/>
            <p:cNvSpPr/>
            <p:nvPr/>
          </p:nvSpPr>
          <p:spPr>
            <a:xfrm>
              <a:off x="0" y="8176406"/>
              <a:ext cx="2875915" cy="2110740"/>
            </a:xfrm>
            <a:custGeom>
              <a:avLst/>
              <a:gdLst/>
              <a:ahLst/>
              <a:cxnLst/>
              <a:rect l="l" t="t" r="r" b="b"/>
              <a:pathLst>
                <a:path w="2875915" h="2110740">
                  <a:moveTo>
                    <a:pt x="0" y="0"/>
                  </a:moveTo>
                  <a:lnTo>
                    <a:pt x="0" y="2110592"/>
                  </a:lnTo>
                  <a:lnTo>
                    <a:pt x="2875364" y="2110592"/>
                  </a:lnTo>
                  <a:lnTo>
                    <a:pt x="2825902" y="2051874"/>
                  </a:lnTo>
                  <a:lnTo>
                    <a:pt x="2812518" y="2046901"/>
                  </a:lnTo>
                  <a:lnTo>
                    <a:pt x="2798725" y="2040714"/>
                  </a:lnTo>
                  <a:lnTo>
                    <a:pt x="2756582" y="2012116"/>
                  </a:lnTo>
                  <a:lnTo>
                    <a:pt x="2740427" y="1983722"/>
                  </a:lnTo>
                  <a:lnTo>
                    <a:pt x="2743822" y="1969795"/>
                  </a:lnTo>
                  <a:lnTo>
                    <a:pt x="2701073" y="1959265"/>
                  </a:lnTo>
                  <a:lnTo>
                    <a:pt x="2680135" y="1954505"/>
                  </a:lnTo>
                  <a:lnTo>
                    <a:pt x="2658859" y="1950354"/>
                  </a:lnTo>
                  <a:lnTo>
                    <a:pt x="2651384" y="1920655"/>
                  </a:lnTo>
                  <a:lnTo>
                    <a:pt x="2637358" y="1889336"/>
                  </a:lnTo>
                  <a:lnTo>
                    <a:pt x="2633702" y="1883863"/>
                  </a:lnTo>
                  <a:lnTo>
                    <a:pt x="2435402" y="1883863"/>
                  </a:lnTo>
                  <a:lnTo>
                    <a:pt x="2391055" y="1883529"/>
                  </a:lnTo>
                  <a:lnTo>
                    <a:pt x="2336669" y="1877636"/>
                  </a:lnTo>
                  <a:lnTo>
                    <a:pt x="2280363" y="1867903"/>
                  </a:lnTo>
                  <a:lnTo>
                    <a:pt x="2230257" y="1856050"/>
                  </a:lnTo>
                  <a:lnTo>
                    <a:pt x="2203407" y="1846857"/>
                  </a:lnTo>
                  <a:lnTo>
                    <a:pt x="2191388" y="1846857"/>
                  </a:lnTo>
                  <a:lnTo>
                    <a:pt x="2151582" y="1821332"/>
                  </a:lnTo>
                  <a:lnTo>
                    <a:pt x="2113937" y="1777300"/>
                  </a:lnTo>
                  <a:lnTo>
                    <a:pt x="2101849" y="1745339"/>
                  </a:lnTo>
                  <a:lnTo>
                    <a:pt x="2095020" y="1730398"/>
                  </a:lnTo>
                  <a:lnTo>
                    <a:pt x="2061997" y="1699077"/>
                  </a:lnTo>
                  <a:lnTo>
                    <a:pt x="2045498" y="1694036"/>
                  </a:lnTo>
                  <a:lnTo>
                    <a:pt x="2003678" y="1694036"/>
                  </a:lnTo>
                  <a:lnTo>
                    <a:pt x="1994657" y="1692451"/>
                  </a:lnTo>
                  <a:lnTo>
                    <a:pt x="1934414" y="1651930"/>
                  </a:lnTo>
                  <a:lnTo>
                    <a:pt x="1907649" y="1624469"/>
                  </a:lnTo>
                  <a:lnTo>
                    <a:pt x="1879841" y="1591082"/>
                  </a:lnTo>
                  <a:lnTo>
                    <a:pt x="1866585" y="1568334"/>
                  </a:lnTo>
                  <a:lnTo>
                    <a:pt x="1835375" y="1519801"/>
                  </a:lnTo>
                  <a:lnTo>
                    <a:pt x="1797416" y="1466949"/>
                  </a:lnTo>
                  <a:lnTo>
                    <a:pt x="1763915" y="1431241"/>
                  </a:lnTo>
                  <a:lnTo>
                    <a:pt x="1761032" y="1429802"/>
                  </a:lnTo>
                  <a:lnTo>
                    <a:pt x="1758886" y="1428364"/>
                  </a:lnTo>
                  <a:lnTo>
                    <a:pt x="1757438" y="1427645"/>
                  </a:lnTo>
                  <a:lnTo>
                    <a:pt x="1759597" y="1419002"/>
                  </a:lnTo>
                  <a:lnTo>
                    <a:pt x="1756714" y="1413243"/>
                  </a:lnTo>
                  <a:lnTo>
                    <a:pt x="1751672" y="1409641"/>
                  </a:lnTo>
                  <a:lnTo>
                    <a:pt x="1729229" y="1404242"/>
                  </a:lnTo>
                  <a:lnTo>
                    <a:pt x="1692460" y="1404242"/>
                  </a:lnTo>
                  <a:lnTo>
                    <a:pt x="1656305" y="1404175"/>
                  </a:lnTo>
                  <a:lnTo>
                    <a:pt x="1627847" y="1396683"/>
                  </a:lnTo>
                  <a:lnTo>
                    <a:pt x="1621679" y="1392588"/>
                  </a:lnTo>
                  <a:lnTo>
                    <a:pt x="1608806" y="1384937"/>
                  </a:lnTo>
                  <a:lnTo>
                    <a:pt x="1602638" y="1380843"/>
                  </a:lnTo>
                  <a:lnTo>
                    <a:pt x="1601203" y="1380124"/>
                  </a:lnTo>
                  <a:lnTo>
                    <a:pt x="1598320" y="1377965"/>
                  </a:lnTo>
                  <a:lnTo>
                    <a:pt x="1596885" y="1376522"/>
                  </a:lnTo>
                  <a:lnTo>
                    <a:pt x="1589234" y="1358782"/>
                  </a:lnTo>
                  <a:lnTo>
                    <a:pt x="1593464" y="1340974"/>
                  </a:lnTo>
                  <a:lnTo>
                    <a:pt x="1601744" y="1322761"/>
                  </a:lnTo>
                  <a:lnTo>
                    <a:pt x="1606245" y="1303804"/>
                  </a:lnTo>
                  <a:lnTo>
                    <a:pt x="1578165" y="1262043"/>
                  </a:lnTo>
                  <a:lnTo>
                    <a:pt x="1559240" y="1251962"/>
                  </a:lnTo>
                  <a:lnTo>
                    <a:pt x="1471599" y="1251962"/>
                  </a:lnTo>
                  <a:lnTo>
                    <a:pt x="1472391" y="1244753"/>
                  </a:lnTo>
                  <a:lnTo>
                    <a:pt x="1469805" y="1237475"/>
                  </a:lnTo>
                  <a:lnTo>
                    <a:pt x="1465065" y="1231311"/>
                  </a:lnTo>
                  <a:lnTo>
                    <a:pt x="1346384" y="1231311"/>
                  </a:lnTo>
                  <a:lnTo>
                    <a:pt x="1336338" y="1229105"/>
                  </a:lnTo>
                  <a:lnTo>
                    <a:pt x="1302137" y="1200328"/>
                  </a:lnTo>
                  <a:lnTo>
                    <a:pt x="1301870" y="1195942"/>
                  </a:lnTo>
                  <a:lnTo>
                    <a:pt x="1286949" y="1195942"/>
                  </a:lnTo>
                  <a:lnTo>
                    <a:pt x="1271267" y="1195446"/>
                  </a:lnTo>
                  <a:lnTo>
                    <a:pt x="1255315" y="1191710"/>
                  </a:lnTo>
                  <a:lnTo>
                    <a:pt x="1239767" y="1185005"/>
                  </a:lnTo>
                  <a:lnTo>
                    <a:pt x="1224052" y="1153201"/>
                  </a:lnTo>
                  <a:lnTo>
                    <a:pt x="1190718" y="1107695"/>
                  </a:lnTo>
                  <a:lnTo>
                    <a:pt x="1157250" y="1060164"/>
                  </a:lnTo>
                  <a:lnTo>
                    <a:pt x="1145548" y="1032671"/>
                  </a:lnTo>
                  <a:lnTo>
                    <a:pt x="1111171" y="1032671"/>
                  </a:lnTo>
                  <a:lnTo>
                    <a:pt x="1054820" y="1030298"/>
                  </a:lnTo>
                  <a:lnTo>
                    <a:pt x="994825" y="1023200"/>
                  </a:lnTo>
                  <a:lnTo>
                    <a:pt x="953933" y="1019408"/>
                  </a:lnTo>
                  <a:lnTo>
                    <a:pt x="952489" y="1019408"/>
                  </a:lnTo>
                  <a:lnTo>
                    <a:pt x="952489" y="1018689"/>
                  </a:lnTo>
                  <a:lnTo>
                    <a:pt x="944365" y="1007219"/>
                  </a:lnTo>
                  <a:lnTo>
                    <a:pt x="916371" y="945297"/>
                  </a:lnTo>
                  <a:lnTo>
                    <a:pt x="897413" y="898541"/>
                  </a:lnTo>
                  <a:lnTo>
                    <a:pt x="875754" y="843718"/>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44"/>
                  </a:lnTo>
                  <a:lnTo>
                    <a:pt x="588897" y="238944"/>
                  </a:lnTo>
                  <a:lnTo>
                    <a:pt x="543538" y="198350"/>
                  </a:lnTo>
                  <a:lnTo>
                    <a:pt x="521467" y="178292"/>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3"/>
                  </a:lnTo>
                  <a:lnTo>
                    <a:pt x="59392" y="44892"/>
                  </a:lnTo>
                  <a:lnTo>
                    <a:pt x="44588" y="35185"/>
                  </a:lnTo>
                  <a:lnTo>
                    <a:pt x="31625" y="26536"/>
                  </a:lnTo>
                  <a:lnTo>
                    <a:pt x="25866" y="20783"/>
                  </a:lnTo>
                  <a:lnTo>
                    <a:pt x="0" y="0"/>
                  </a:lnTo>
                  <a:close/>
                </a:path>
                <a:path w="2875915" h="2110740">
                  <a:moveTo>
                    <a:pt x="2555900" y="1824356"/>
                  </a:moveTo>
                  <a:lnTo>
                    <a:pt x="2528005" y="1830848"/>
                  </a:lnTo>
                  <a:lnTo>
                    <a:pt x="2503887" y="1843887"/>
                  </a:lnTo>
                  <a:lnTo>
                    <a:pt x="2482198" y="1860300"/>
                  </a:lnTo>
                  <a:lnTo>
                    <a:pt x="2461590" y="1876916"/>
                  </a:lnTo>
                  <a:lnTo>
                    <a:pt x="2435402" y="1883863"/>
                  </a:lnTo>
                  <a:lnTo>
                    <a:pt x="2633702" y="1883863"/>
                  </a:lnTo>
                  <a:lnTo>
                    <a:pt x="2618064" y="1860447"/>
                  </a:lnTo>
                  <a:lnTo>
                    <a:pt x="2594787" y="1838038"/>
                  </a:lnTo>
                  <a:lnTo>
                    <a:pt x="2585471" y="1831951"/>
                  </a:lnTo>
                  <a:lnTo>
                    <a:pt x="2575886" y="1827686"/>
                  </a:lnTo>
                  <a:lnTo>
                    <a:pt x="2566030" y="1825177"/>
                  </a:lnTo>
                  <a:lnTo>
                    <a:pt x="2555900" y="1824356"/>
                  </a:lnTo>
                  <a:close/>
                </a:path>
                <a:path w="2875915" h="2110740">
                  <a:moveTo>
                    <a:pt x="2194470" y="1843797"/>
                  </a:moveTo>
                  <a:lnTo>
                    <a:pt x="2191388" y="1846857"/>
                  </a:lnTo>
                  <a:lnTo>
                    <a:pt x="2203407" y="1846857"/>
                  </a:lnTo>
                  <a:lnTo>
                    <a:pt x="2194470" y="1843797"/>
                  </a:lnTo>
                  <a:close/>
                </a:path>
                <a:path w="2875915" h="2110740">
                  <a:moveTo>
                    <a:pt x="2033104" y="1692778"/>
                  </a:moveTo>
                  <a:lnTo>
                    <a:pt x="2018559" y="1693205"/>
                  </a:lnTo>
                  <a:lnTo>
                    <a:pt x="2003678" y="1694036"/>
                  </a:lnTo>
                  <a:lnTo>
                    <a:pt x="2045498" y="1694036"/>
                  </a:lnTo>
                  <a:lnTo>
                    <a:pt x="2033104" y="1692778"/>
                  </a:lnTo>
                  <a:close/>
                </a:path>
                <a:path w="2875915" h="2110740">
                  <a:moveTo>
                    <a:pt x="1727265" y="1403770"/>
                  </a:moveTo>
                  <a:lnTo>
                    <a:pt x="1692460" y="1404242"/>
                  </a:lnTo>
                  <a:lnTo>
                    <a:pt x="1729229" y="1404242"/>
                  </a:lnTo>
                  <a:lnTo>
                    <a:pt x="1727265" y="1403770"/>
                  </a:lnTo>
                  <a:close/>
                </a:path>
                <a:path w="2875915" h="2110740">
                  <a:moveTo>
                    <a:pt x="1528503" y="1245891"/>
                  </a:moveTo>
                  <a:lnTo>
                    <a:pt x="1509042" y="1246206"/>
                  </a:lnTo>
                  <a:lnTo>
                    <a:pt x="1490119" y="1248680"/>
                  </a:lnTo>
                  <a:lnTo>
                    <a:pt x="1471599" y="1251962"/>
                  </a:lnTo>
                  <a:lnTo>
                    <a:pt x="1559240" y="1251962"/>
                  </a:lnTo>
                  <a:lnTo>
                    <a:pt x="1556594" y="1250907"/>
                  </a:lnTo>
                  <a:lnTo>
                    <a:pt x="1548637" y="1249085"/>
                  </a:lnTo>
                  <a:lnTo>
                    <a:pt x="1528503" y="1245891"/>
                  </a:lnTo>
                  <a:close/>
                </a:path>
                <a:path w="2875915" h="2110740">
                  <a:moveTo>
                    <a:pt x="1419771" y="1213083"/>
                  </a:moveTo>
                  <a:lnTo>
                    <a:pt x="1403069" y="1216201"/>
                  </a:lnTo>
                  <a:lnTo>
                    <a:pt x="1372381" y="1227564"/>
                  </a:lnTo>
                  <a:lnTo>
                    <a:pt x="1355686" y="1231087"/>
                  </a:lnTo>
                  <a:lnTo>
                    <a:pt x="1346384" y="1231311"/>
                  </a:lnTo>
                  <a:lnTo>
                    <a:pt x="1465065" y="1231311"/>
                  </a:lnTo>
                  <a:lnTo>
                    <a:pt x="1429260" y="1213163"/>
                  </a:lnTo>
                  <a:lnTo>
                    <a:pt x="1419771" y="1213083"/>
                  </a:lnTo>
                  <a:close/>
                </a:path>
                <a:path w="2875915" h="2110740">
                  <a:moveTo>
                    <a:pt x="1301686" y="1192927"/>
                  </a:moveTo>
                  <a:lnTo>
                    <a:pt x="1286949" y="1195942"/>
                  </a:lnTo>
                  <a:lnTo>
                    <a:pt x="1301870" y="1195942"/>
                  </a:lnTo>
                  <a:lnTo>
                    <a:pt x="1301686" y="1192927"/>
                  </a:lnTo>
                  <a:close/>
                </a:path>
                <a:path w="2875915" h="2110740">
                  <a:moveTo>
                    <a:pt x="1141129" y="1022286"/>
                  </a:moveTo>
                  <a:lnTo>
                    <a:pt x="1111171" y="1032671"/>
                  </a:lnTo>
                  <a:lnTo>
                    <a:pt x="1145548" y="1032671"/>
                  </a:lnTo>
                  <a:lnTo>
                    <a:pt x="1141129" y="1022286"/>
                  </a:lnTo>
                  <a:close/>
                </a:path>
                <a:path w="2875915" h="2110740">
                  <a:moveTo>
                    <a:pt x="500340" y="158299"/>
                  </a:moveTo>
                  <a:lnTo>
                    <a:pt x="476861" y="166308"/>
                  </a:lnTo>
                  <a:lnTo>
                    <a:pt x="451290" y="169457"/>
                  </a:lnTo>
                  <a:lnTo>
                    <a:pt x="512132" y="169457"/>
                  </a:lnTo>
                  <a:lnTo>
                    <a:pt x="500340" y="158299"/>
                  </a:lnTo>
                  <a:close/>
                </a:path>
              </a:pathLst>
            </a:custGeom>
            <a:solidFill>
              <a:srgbClr val="FCFDFC"/>
            </a:solidFill>
          </p:spPr>
          <p:txBody>
            <a:bodyPr wrap="square" lIns="0" tIns="0" rIns="0" bIns="0" rtlCol="0"/>
            <a:lstStyle/>
            <a:p>
              <a:endParaRPr/>
            </a:p>
          </p:txBody>
        </p:sp>
        <p:sp>
          <p:nvSpPr>
            <p:cNvPr id="4" name="object 4"/>
            <p:cNvSpPr/>
            <p:nvPr/>
          </p:nvSpPr>
          <p:spPr>
            <a:xfrm>
              <a:off x="0" y="8316624"/>
              <a:ext cx="2679700" cy="1970405"/>
            </a:xfrm>
            <a:custGeom>
              <a:avLst/>
              <a:gdLst/>
              <a:ahLst/>
              <a:cxnLst/>
              <a:rect l="l" t="t" r="r" b="b"/>
              <a:pathLst>
                <a:path w="2679700" h="1970404">
                  <a:moveTo>
                    <a:pt x="0" y="1635723"/>
                  </a:moveTo>
                  <a:lnTo>
                    <a:pt x="0" y="1970373"/>
                  </a:lnTo>
                  <a:lnTo>
                    <a:pt x="472958" y="1970373"/>
                  </a:lnTo>
                  <a:lnTo>
                    <a:pt x="0" y="1635723"/>
                  </a:lnTo>
                  <a:close/>
                </a:path>
                <a:path w="2679700" h="1970404">
                  <a:moveTo>
                    <a:pt x="0" y="1209033"/>
                  </a:moveTo>
                  <a:lnTo>
                    <a:pt x="68" y="1616189"/>
                  </a:lnTo>
                  <a:lnTo>
                    <a:pt x="500633" y="1970373"/>
                  </a:lnTo>
                  <a:lnTo>
                    <a:pt x="1076129" y="1970373"/>
                  </a:lnTo>
                  <a:lnTo>
                    <a:pt x="0" y="1209033"/>
                  </a:lnTo>
                  <a:close/>
                </a:path>
                <a:path w="2679700" h="1970404">
                  <a:moveTo>
                    <a:pt x="0" y="781965"/>
                  </a:moveTo>
                  <a:lnTo>
                    <a:pt x="0" y="1189611"/>
                  </a:lnTo>
                  <a:lnTo>
                    <a:pt x="1103444" y="1970373"/>
                  </a:lnTo>
                  <a:lnTo>
                    <a:pt x="1679864" y="1970373"/>
                  </a:lnTo>
                  <a:lnTo>
                    <a:pt x="0" y="781965"/>
                  </a:lnTo>
                  <a:close/>
                </a:path>
                <a:path w="2679700" h="1970404">
                  <a:moveTo>
                    <a:pt x="0" y="355249"/>
                  </a:moveTo>
                  <a:lnTo>
                    <a:pt x="0" y="762368"/>
                  </a:lnTo>
                  <a:lnTo>
                    <a:pt x="1707565" y="1970373"/>
                  </a:lnTo>
                  <a:lnTo>
                    <a:pt x="2283062" y="1970373"/>
                  </a:lnTo>
                  <a:lnTo>
                    <a:pt x="909294" y="998710"/>
                  </a:lnTo>
                  <a:lnTo>
                    <a:pt x="903530" y="998710"/>
                  </a:lnTo>
                  <a:lnTo>
                    <a:pt x="901372" y="997266"/>
                  </a:lnTo>
                  <a:lnTo>
                    <a:pt x="896331" y="992230"/>
                  </a:lnTo>
                  <a:lnTo>
                    <a:pt x="893455" y="987190"/>
                  </a:lnTo>
                  <a:lnTo>
                    <a:pt x="0" y="355249"/>
                  </a:lnTo>
                  <a:close/>
                </a:path>
                <a:path w="2679700" h="1970404">
                  <a:moveTo>
                    <a:pt x="942414" y="1003030"/>
                  </a:moveTo>
                  <a:lnTo>
                    <a:pt x="2309641" y="1970373"/>
                  </a:lnTo>
                  <a:lnTo>
                    <a:pt x="2679548" y="1970373"/>
                  </a:lnTo>
                  <a:lnTo>
                    <a:pt x="2675222" y="1958803"/>
                  </a:lnTo>
                  <a:lnTo>
                    <a:pt x="2678302" y="1944775"/>
                  </a:lnTo>
                  <a:lnTo>
                    <a:pt x="2657559" y="1940107"/>
                  </a:lnTo>
                  <a:lnTo>
                    <a:pt x="2594787" y="1924614"/>
                  </a:lnTo>
                  <a:lnTo>
                    <a:pt x="2586901" y="1895129"/>
                  </a:lnTo>
                  <a:lnTo>
                    <a:pt x="2573275" y="1864226"/>
                  </a:lnTo>
                  <a:lnTo>
                    <a:pt x="2554384" y="1835618"/>
                  </a:lnTo>
                  <a:lnTo>
                    <a:pt x="2530703" y="1813017"/>
                  </a:lnTo>
                  <a:lnTo>
                    <a:pt x="2526311" y="1810375"/>
                  </a:lnTo>
                  <a:lnTo>
                    <a:pt x="2332482" y="1810375"/>
                  </a:lnTo>
                  <a:lnTo>
                    <a:pt x="2273270" y="1808998"/>
                  </a:lnTo>
                  <a:lnTo>
                    <a:pt x="2257996" y="1806064"/>
                  </a:lnTo>
                  <a:lnTo>
                    <a:pt x="2219785" y="1806064"/>
                  </a:lnTo>
                  <a:lnTo>
                    <a:pt x="2202213" y="1803116"/>
                  </a:lnTo>
                  <a:lnTo>
                    <a:pt x="2181671" y="1794498"/>
                  </a:lnTo>
                  <a:lnTo>
                    <a:pt x="2162073" y="1782776"/>
                  </a:lnTo>
                  <a:lnTo>
                    <a:pt x="2153437" y="1776296"/>
                  </a:lnTo>
                  <a:lnTo>
                    <a:pt x="2146236" y="1771256"/>
                  </a:lnTo>
                  <a:lnTo>
                    <a:pt x="2144077" y="1765496"/>
                  </a:lnTo>
                  <a:lnTo>
                    <a:pt x="2125108" y="1746734"/>
                  </a:lnTo>
                  <a:lnTo>
                    <a:pt x="2099797" y="1723379"/>
                  </a:lnTo>
                  <a:lnTo>
                    <a:pt x="2076645" y="1699484"/>
                  </a:lnTo>
                  <a:lnTo>
                    <a:pt x="2064156" y="1679097"/>
                  </a:lnTo>
                  <a:lnTo>
                    <a:pt x="2065280" y="1653009"/>
                  </a:lnTo>
                  <a:lnTo>
                    <a:pt x="2070998" y="1616140"/>
                  </a:lnTo>
                  <a:lnTo>
                    <a:pt x="2072779" y="1590539"/>
                  </a:lnTo>
                  <a:lnTo>
                    <a:pt x="1977758" y="1590539"/>
                  </a:lnTo>
                  <a:lnTo>
                    <a:pt x="1958894" y="1588098"/>
                  </a:lnTo>
                  <a:lnTo>
                    <a:pt x="1921970" y="1574845"/>
                  </a:lnTo>
                  <a:lnTo>
                    <a:pt x="1879479" y="1541401"/>
                  </a:lnTo>
                  <a:lnTo>
                    <a:pt x="1866372" y="1522862"/>
                  </a:lnTo>
                  <a:lnTo>
                    <a:pt x="1846719" y="1522862"/>
                  </a:lnTo>
                  <a:lnTo>
                    <a:pt x="1849449" y="1510486"/>
                  </a:lnTo>
                  <a:lnTo>
                    <a:pt x="1851844" y="1500541"/>
                  </a:lnTo>
                  <a:lnTo>
                    <a:pt x="1853295" y="1493297"/>
                  </a:lnTo>
                  <a:lnTo>
                    <a:pt x="1837439" y="1438206"/>
                  </a:lnTo>
                  <a:lnTo>
                    <a:pt x="1810089" y="1398392"/>
                  </a:lnTo>
                  <a:lnTo>
                    <a:pt x="1776934" y="1361414"/>
                  </a:lnTo>
                  <a:lnTo>
                    <a:pt x="1745195" y="1334222"/>
                  </a:lnTo>
                  <a:lnTo>
                    <a:pt x="1733676" y="1325585"/>
                  </a:lnTo>
                  <a:lnTo>
                    <a:pt x="1730806" y="1325585"/>
                  </a:lnTo>
                  <a:lnTo>
                    <a:pt x="1732241" y="1316224"/>
                  </a:lnTo>
                  <a:lnTo>
                    <a:pt x="1730082" y="1309746"/>
                  </a:lnTo>
                  <a:lnTo>
                    <a:pt x="1725764" y="1306863"/>
                  </a:lnTo>
                  <a:lnTo>
                    <a:pt x="1703401" y="1301463"/>
                  </a:lnTo>
                  <a:lnTo>
                    <a:pt x="1666184" y="1301463"/>
                  </a:lnTo>
                  <a:lnTo>
                    <a:pt x="1629576" y="1301396"/>
                  </a:lnTo>
                  <a:lnTo>
                    <a:pt x="1601203" y="1293905"/>
                  </a:lnTo>
                  <a:lnTo>
                    <a:pt x="1595352" y="1290237"/>
                  </a:lnTo>
                  <a:lnTo>
                    <a:pt x="1582568" y="1283171"/>
                  </a:lnTo>
                  <a:lnTo>
                    <a:pt x="1576717" y="1279503"/>
                  </a:lnTo>
                  <a:lnTo>
                    <a:pt x="1573847" y="1277345"/>
                  </a:lnTo>
                  <a:lnTo>
                    <a:pt x="1573123" y="1276626"/>
                  </a:lnTo>
                  <a:lnTo>
                    <a:pt x="1569516" y="1274462"/>
                  </a:lnTo>
                  <a:lnTo>
                    <a:pt x="1561972" y="1256318"/>
                  </a:lnTo>
                  <a:lnTo>
                    <a:pt x="1566371" y="1238376"/>
                  </a:lnTo>
                  <a:lnTo>
                    <a:pt x="1574683" y="1220297"/>
                  </a:lnTo>
                  <a:lnTo>
                    <a:pt x="1578876" y="1201746"/>
                  </a:lnTo>
                  <a:lnTo>
                    <a:pt x="1550085" y="1159985"/>
                  </a:lnTo>
                  <a:lnTo>
                    <a:pt x="1530675" y="1149184"/>
                  </a:lnTo>
                  <a:lnTo>
                    <a:pt x="1444967" y="1149184"/>
                  </a:lnTo>
                  <a:lnTo>
                    <a:pt x="1444933" y="1141975"/>
                  </a:lnTo>
                  <a:lnTo>
                    <a:pt x="1441996" y="1134697"/>
                  </a:lnTo>
                  <a:lnTo>
                    <a:pt x="1437680" y="1129028"/>
                  </a:lnTo>
                  <a:lnTo>
                    <a:pt x="1328331" y="1129028"/>
                  </a:lnTo>
                  <a:lnTo>
                    <a:pt x="1319215" y="1128420"/>
                  </a:lnTo>
                  <a:lnTo>
                    <a:pt x="1282529" y="1110711"/>
                  </a:lnTo>
                  <a:lnTo>
                    <a:pt x="1274343" y="1093579"/>
                  </a:lnTo>
                  <a:lnTo>
                    <a:pt x="1259996" y="1093579"/>
                  </a:lnTo>
                  <a:lnTo>
                    <a:pt x="1244448" y="1093117"/>
                  </a:lnTo>
                  <a:lnTo>
                    <a:pt x="1228360" y="1089550"/>
                  </a:lnTo>
                  <a:lnTo>
                    <a:pt x="1212407" y="1082946"/>
                  </a:lnTo>
                  <a:lnTo>
                    <a:pt x="1211689" y="1077906"/>
                  </a:lnTo>
                  <a:lnTo>
                    <a:pt x="1208806" y="1073585"/>
                  </a:lnTo>
                  <a:lnTo>
                    <a:pt x="1169816" y="1052348"/>
                  </a:lnTo>
                  <a:lnTo>
                    <a:pt x="1156251" y="1046949"/>
                  </a:lnTo>
                  <a:lnTo>
                    <a:pt x="1143864" y="1041638"/>
                  </a:lnTo>
                  <a:lnTo>
                    <a:pt x="1131139" y="1036327"/>
                  </a:lnTo>
                  <a:lnTo>
                    <a:pt x="1119090" y="1030747"/>
                  </a:lnTo>
                  <a:lnTo>
                    <a:pt x="1108730" y="1024625"/>
                  </a:lnTo>
                  <a:lnTo>
                    <a:pt x="1107620" y="1023739"/>
                  </a:lnTo>
                  <a:lnTo>
                    <a:pt x="1032432" y="1023739"/>
                  </a:lnTo>
                  <a:lnTo>
                    <a:pt x="1006490" y="1020309"/>
                  </a:lnTo>
                  <a:lnTo>
                    <a:pt x="990301" y="1016394"/>
                  </a:lnTo>
                  <a:lnTo>
                    <a:pt x="974180" y="1012209"/>
                  </a:lnTo>
                  <a:lnTo>
                    <a:pt x="958195" y="1007754"/>
                  </a:lnTo>
                  <a:lnTo>
                    <a:pt x="942414" y="1003030"/>
                  </a:lnTo>
                  <a:close/>
                </a:path>
                <a:path w="2679700" h="1970404">
                  <a:moveTo>
                    <a:pt x="2491104" y="1800059"/>
                  </a:moveTo>
                  <a:lnTo>
                    <a:pt x="2396358" y="1807570"/>
                  </a:lnTo>
                  <a:lnTo>
                    <a:pt x="2332482" y="1810375"/>
                  </a:lnTo>
                  <a:lnTo>
                    <a:pt x="2526311" y="1810375"/>
                  </a:lnTo>
                  <a:lnTo>
                    <a:pt x="2521783" y="1807650"/>
                  </a:lnTo>
                  <a:lnTo>
                    <a:pt x="2512256" y="1803568"/>
                  </a:lnTo>
                  <a:lnTo>
                    <a:pt x="2502053" y="1800970"/>
                  </a:lnTo>
                  <a:lnTo>
                    <a:pt x="2491104" y="1800059"/>
                  </a:lnTo>
                  <a:close/>
                </a:path>
                <a:path w="2679700" h="1970404">
                  <a:moveTo>
                    <a:pt x="2230475" y="1800778"/>
                  </a:moveTo>
                  <a:lnTo>
                    <a:pt x="2219785" y="1806064"/>
                  </a:lnTo>
                  <a:lnTo>
                    <a:pt x="2257996" y="1806064"/>
                  </a:lnTo>
                  <a:lnTo>
                    <a:pt x="2230475" y="1800778"/>
                  </a:lnTo>
                  <a:close/>
                </a:path>
                <a:path w="2679700" h="1970404">
                  <a:moveTo>
                    <a:pt x="2064880" y="1558140"/>
                  </a:moveTo>
                  <a:lnTo>
                    <a:pt x="2061997" y="1558140"/>
                  </a:lnTo>
                  <a:lnTo>
                    <a:pt x="2043670" y="1559558"/>
                  </a:lnTo>
                  <a:lnTo>
                    <a:pt x="2020144" y="1571100"/>
                  </a:lnTo>
                  <a:lnTo>
                    <a:pt x="1996485" y="1584262"/>
                  </a:lnTo>
                  <a:lnTo>
                    <a:pt x="1977758" y="1590539"/>
                  </a:lnTo>
                  <a:lnTo>
                    <a:pt x="2072779" y="1590539"/>
                  </a:lnTo>
                  <a:lnTo>
                    <a:pt x="2073471" y="1580583"/>
                  </a:lnTo>
                  <a:lnTo>
                    <a:pt x="2064880" y="1558140"/>
                  </a:lnTo>
                  <a:close/>
                </a:path>
                <a:path w="2679700" h="1970404">
                  <a:moveTo>
                    <a:pt x="1861121" y="1513500"/>
                  </a:moveTo>
                  <a:lnTo>
                    <a:pt x="1846719" y="1522862"/>
                  </a:lnTo>
                  <a:lnTo>
                    <a:pt x="1866372" y="1522862"/>
                  </a:lnTo>
                  <a:lnTo>
                    <a:pt x="1861121" y="1513500"/>
                  </a:lnTo>
                  <a:close/>
                </a:path>
                <a:path w="2679700" h="1970404">
                  <a:moveTo>
                    <a:pt x="1701442" y="1300990"/>
                  </a:moveTo>
                  <a:lnTo>
                    <a:pt x="1666184" y="1301463"/>
                  </a:lnTo>
                  <a:lnTo>
                    <a:pt x="1703401" y="1301463"/>
                  </a:lnTo>
                  <a:lnTo>
                    <a:pt x="1701442" y="1300990"/>
                  </a:lnTo>
                  <a:close/>
                </a:path>
                <a:path w="2679700" h="1970404">
                  <a:moveTo>
                    <a:pt x="1501564" y="1143416"/>
                  </a:moveTo>
                  <a:lnTo>
                    <a:pt x="1482134" y="1143698"/>
                  </a:lnTo>
                  <a:lnTo>
                    <a:pt x="1463380" y="1146003"/>
                  </a:lnTo>
                  <a:lnTo>
                    <a:pt x="1444967" y="1149184"/>
                  </a:lnTo>
                  <a:lnTo>
                    <a:pt x="1530675" y="1149184"/>
                  </a:lnTo>
                  <a:lnTo>
                    <a:pt x="1529227" y="1148545"/>
                  </a:lnTo>
                  <a:lnTo>
                    <a:pt x="1522006" y="1146307"/>
                  </a:lnTo>
                  <a:lnTo>
                    <a:pt x="1501564" y="1143416"/>
                  </a:lnTo>
                  <a:close/>
                </a:path>
                <a:path w="2679700" h="1970404">
                  <a:moveTo>
                    <a:pt x="1393126" y="1110306"/>
                  </a:moveTo>
                  <a:lnTo>
                    <a:pt x="1376622" y="1113230"/>
                  </a:lnTo>
                  <a:lnTo>
                    <a:pt x="1360995" y="1119126"/>
                  </a:lnTo>
                  <a:lnTo>
                    <a:pt x="1345234" y="1125292"/>
                  </a:lnTo>
                  <a:lnTo>
                    <a:pt x="1328331" y="1129028"/>
                  </a:lnTo>
                  <a:lnTo>
                    <a:pt x="1437680" y="1129028"/>
                  </a:lnTo>
                  <a:lnTo>
                    <a:pt x="1436763" y="1127823"/>
                  </a:lnTo>
                  <a:lnTo>
                    <a:pt x="1429842" y="1121825"/>
                  </a:lnTo>
                  <a:lnTo>
                    <a:pt x="1421171" y="1116685"/>
                  </a:lnTo>
                  <a:lnTo>
                    <a:pt x="1411755" y="1113096"/>
                  </a:lnTo>
                  <a:lnTo>
                    <a:pt x="1402204" y="1110992"/>
                  </a:lnTo>
                  <a:lnTo>
                    <a:pt x="1393126" y="1110306"/>
                  </a:lnTo>
                  <a:close/>
                </a:path>
                <a:path w="2679700" h="1970404">
                  <a:moveTo>
                    <a:pt x="1274330" y="1090869"/>
                  </a:moveTo>
                  <a:lnTo>
                    <a:pt x="1259996" y="1093579"/>
                  </a:lnTo>
                  <a:lnTo>
                    <a:pt x="1274343" y="1093579"/>
                  </a:lnTo>
                  <a:lnTo>
                    <a:pt x="1274330" y="1090869"/>
                  </a:lnTo>
                  <a:close/>
                </a:path>
                <a:path w="2679700" h="1970404">
                  <a:moveTo>
                    <a:pt x="1092170" y="1000147"/>
                  </a:moveTo>
                  <a:lnTo>
                    <a:pt x="1078378" y="1014942"/>
                  </a:lnTo>
                  <a:lnTo>
                    <a:pt x="1057430" y="1022378"/>
                  </a:lnTo>
                  <a:lnTo>
                    <a:pt x="1032432" y="1023739"/>
                  </a:lnTo>
                  <a:lnTo>
                    <a:pt x="1107620" y="1023739"/>
                  </a:lnTo>
                  <a:lnTo>
                    <a:pt x="1101788" y="1019080"/>
                  </a:lnTo>
                  <a:lnTo>
                    <a:pt x="1096399" y="1013197"/>
                  </a:lnTo>
                  <a:lnTo>
                    <a:pt x="1093036" y="1006909"/>
                  </a:lnTo>
                  <a:lnTo>
                    <a:pt x="1092170" y="1000147"/>
                  </a:lnTo>
                  <a:close/>
                </a:path>
                <a:path w="2679700" h="1970404">
                  <a:moveTo>
                    <a:pt x="907851" y="997266"/>
                  </a:moveTo>
                  <a:lnTo>
                    <a:pt x="904974" y="997990"/>
                  </a:lnTo>
                  <a:lnTo>
                    <a:pt x="903530" y="998710"/>
                  </a:lnTo>
                  <a:lnTo>
                    <a:pt x="909294" y="998710"/>
                  </a:lnTo>
                  <a:lnTo>
                    <a:pt x="907851" y="997266"/>
                  </a:lnTo>
                  <a:close/>
                </a:path>
                <a:path w="2679700" h="1970404">
                  <a:moveTo>
                    <a:pt x="0" y="0"/>
                  </a:moveTo>
                  <a:lnTo>
                    <a:pt x="0" y="336207"/>
                  </a:lnTo>
                  <a:lnTo>
                    <a:pt x="881211" y="959830"/>
                  </a:lnTo>
                  <a:lnTo>
                    <a:pt x="867943" y="928899"/>
                  </a:lnTo>
                  <a:lnTo>
                    <a:pt x="852382" y="890563"/>
                  </a:lnTo>
                  <a:lnTo>
                    <a:pt x="834794" y="845967"/>
                  </a:lnTo>
                  <a:lnTo>
                    <a:pt x="794592" y="742581"/>
                  </a:lnTo>
                  <a:lnTo>
                    <a:pt x="772508" y="686083"/>
                  </a:lnTo>
                  <a:lnTo>
                    <a:pt x="749453" y="627909"/>
                  </a:lnTo>
                  <a:lnTo>
                    <a:pt x="728580" y="576828"/>
                  </a:lnTo>
                  <a:lnTo>
                    <a:pt x="707568" y="526125"/>
                  </a:lnTo>
                  <a:lnTo>
                    <a:pt x="686624" y="476699"/>
                  </a:lnTo>
                  <a:lnTo>
                    <a:pt x="665957" y="429450"/>
                  </a:lnTo>
                  <a:lnTo>
                    <a:pt x="645774" y="385276"/>
                  </a:lnTo>
                  <a:lnTo>
                    <a:pt x="209466" y="76399"/>
                  </a:lnTo>
                  <a:lnTo>
                    <a:pt x="165027" y="68770"/>
                  </a:lnTo>
                  <a:lnTo>
                    <a:pt x="114784" y="58578"/>
                  </a:lnTo>
                  <a:lnTo>
                    <a:pt x="69943" y="47038"/>
                  </a:lnTo>
                  <a:lnTo>
                    <a:pt x="41706" y="35365"/>
                  </a:lnTo>
                  <a:lnTo>
                    <a:pt x="40267" y="34641"/>
                  </a:lnTo>
                  <a:lnTo>
                    <a:pt x="0" y="0"/>
                  </a:lnTo>
                  <a:close/>
                </a:path>
                <a:path w="2679700" h="1970404">
                  <a:moveTo>
                    <a:pt x="236105" y="76399"/>
                  </a:moveTo>
                  <a:lnTo>
                    <a:pt x="632816" y="357196"/>
                  </a:lnTo>
                  <a:lnTo>
                    <a:pt x="608034" y="308870"/>
                  </a:lnTo>
                  <a:lnTo>
                    <a:pt x="584668" y="268641"/>
                  </a:lnTo>
                  <a:lnTo>
                    <a:pt x="563057" y="238129"/>
                  </a:lnTo>
                  <a:lnTo>
                    <a:pt x="543539" y="218957"/>
                  </a:lnTo>
                  <a:lnTo>
                    <a:pt x="540658" y="217521"/>
                  </a:lnTo>
                  <a:lnTo>
                    <a:pt x="537780" y="216798"/>
                  </a:lnTo>
                  <a:lnTo>
                    <a:pt x="516044" y="196833"/>
                  </a:lnTo>
                  <a:lnTo>
                    <a:pt x="494038" y="176932"/>
                  </a:lnTo>
                  <a:lnTo>
                    <a:pt x="471763" y="157165"/>
                  </a:lnTo>
                  <a:lnTo>
                    <a:pt x="456713" y="144105"/>
                  </a:lnTo>
                  <a:lnTo>
                    <a:pt x="431915" y="144105"/>
                  </a:lnTo>
                  <a:lnTo>
                    <a:pt x="417719" y="142642"/>
                  </a:lnTo>
                  <a:lnTo>
                    <a:pt x="378663" y="126081"/>
                  </a:lnTo>
                  <a:lnTo>
                    <a:pt x="327937" y="113419"/>
                  </a:lnTo>
                  <a:lnTo>
                    <a:pt x="304266" y="110904"/>
                  </a:lnTo>
                  <a:lnTo>
                    <a:pt x="296852" y="108892"/>
                  </a:lnTo>
                  <a:lnTo>
                    <a:pt x="289844" y="105394"/>
                  </a:lnTo>
                  <a:lnTo>
                    <a:pt x="282902" y="100885"/>
                  </a:lnTo>
                  <a:lnTo>
                    <a:pt x="280024" y="99437"/>
                  </a:lnTo>
                  <a:lnTo>
                    <a:pt x="277143" y="97278"/>
                  </a:lnTo>
                  <a:lnTo>
                    <a:pt x="273541" y="94395"/>
                  </a:lnTo>
                  <a:lnTo>
                    <a:pt x="269944" y="92236"/>
                  </a:lnTo>
                  <a:lnTo>
                    <a:pt x="267782" y="88642"/>
                  </a:lnTo>
                  <a:lnTo>
                    <a:pt x="259187" y="82882"/>
                  </a:lnTo>
                  <a:lnTo>
                    <a:pt x="252483" y="79641"/>
                  </a:lnTo>
                  <a:lnTo>
                    <a:pt x="244969" y="77481"/>
                  </a:lnTo>
                  <a:lnTo>
                    <a:pt x="236105" y="76399"/>
                  </a:lnTo>
                  <a:close/>
                </a:path>
                <a:path w="2679700" h="1970404">
                  <a:moveTo>
                    <a:pt x="449218" y="137600"/>
                  </a:moveTo>
                  <a:lnTo>
                    <a:pt x="431915" y="144105"/>
                  </a:lnTo>
                  <a:lnTo>
                    <a:pt x="456713" y="144105"/>
                  </a:lnTo>
                  <a:lnTo>
                    <a:pt x="449218" y="137600"/>
                  </a:lnTo>
                  <a:close/>
                </a:path>
              </a:pathLst>
            </a:custGeom>
            <a:solidFill>
              <a:srgbClr val="E0CEBD"/>
            </a:solidFill>
          </p:spPr>
          <p:txBody>
            <a:bodyPr wrap="square" lIns="0" tIns="0" rIns="0" bIns="0" rtlCol="0"/>
            <a:lstStyle/>
            <a:p>
              <a:endParaRPr/>
            </a:p>
          </p:txBody>
        </p:sp>
        <p:sp>
          <p:nvSpPr>
            <p:cNvPr id="5" name="object 5"/>
            <p:cNvSpPr/>
            <p:nvPr/>
          </p:nvSpPr>
          <p:spPr>
            <a:xfrm>
              <a:off x="0" y="9932319"/>
              <a:ext cx="501650" cy="354965"/>
            </a:xfrm>
            <a:custGeom>
              <a:avLst/>
              <a:gdLst/>
              <a:ahLst/>
              <a:cxnLst/>
              <a:rect l="l" t="t" r="r" b="b"/>
              <a:pathLst>
                <a:path w="501650" h="354965">
                  <a:moveTo>
                    <a:pt x="0" y="0"/>
                  </a:moveTo>
                  <a:lnTo>
                    <a:pt x="0" y="21522"/>
                  </a:lnTo>
                  <a:lnTo>
                    <a:pt x="470855" y="354679"/>
                  </a:lnTo>
                  <a:lnTo>
                    <a:pt x="501275" y="354679"/>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932314"/>
              <a:ext cx="501650" cy="354965"/>
            </a:xfrm>
            <a:custGeom>
              <a:avLst/>
              <a:gdLst/>
              <a:ahLst/>
              <a:cxnLst/>
              <a:rect l="l" t="t" r="r" b="b"/>
              <a:pathLst>
                <a:path w="501650" h="354965">
                  <a:moveTo>
                    <a:pt x="501283" y="354683"/>
                  </a:moveTo>
                  <a:lnTo>
                    <a:pt x="0" y="0"/>
                  </a:lnTo>
                </a:path>
                <a:path w="501650" h="354965">
                  <a:moveTo>
                    <a:pt x="0" y="21536"/>
                  </a:moveTo>
                  <a:lnTo>
                    <a:pt x="470844" y="354683"/>
                  </a:lnTo>
                </a:path>
              </a:pathLst>
            </a:custGeom>
            <a:ln w="3175">
              <a:solidFill>
                <a:srgbClr val="FFFFFF"/>
              </a:solidFill>
            </a:ln>
          </p:spPr>
          <p:txBody>
            <a:bodyPr wrap="square" lIns="0" tIns="0" rIns="0" bIns="0" rtlCol="0"/>
            <a:lstStyle/>
            <a:p>
              <a:endParaRPr/>
            </a:p>
          </p:txBody>
        </p:sp>
        <p:sp>
          <p:nvSpPr>
            <p:cNvPr id="7" name="object 7"/>
            <p:cNvSpPr/>
            <p:nvPr/>
          </p:nvSpPr>
          <p:spPr>
            <a:xfrm>
              <a:off x="0" y="9506866"/>
              <a:ext cx="1102995" cy="780415"/>
            </a:xfrm>
            <a:custGeom>
              <a:avLst/>
              <a:gdLst/>
              <a:ahLst/>
              <a:cxnLst/>
              <a:rect l="l" t="t" r="r" b="b"/>
              <a:pathLst>
                <a:path w="1102995" h="780415">
                  <a:moveTo>
                    <a:pt x="0" y="0"/>
                  </a:moveTo>
                  <a:lnTo>
                    <a:pt x="0" y="20449"/>
                  </a:lnTo>
                  <a:lnTo>
                    <a:pt x="1073674" y="780132"/>
                  </a:lnTo>
                  <a:lnTo>
                    <a:pt x="1102716" y="78013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506863"/>
              <a:ext cx="1102995" cy="780415"/>
            </a:xfrm>
            <a:custGeom>
              <a:avLst/>
              <a:gdLst/>
              <a:ahLst/>
              <a:cxnLst/>
              <a:rect l="l" t="t" r="r" b="b"/>
              <a:pathLst>
                <a:path w="1102995" h="780415">
                  <a:moveTo>
                    <a:pt x="1102721" y="780135"/>
                  </a:moveTo>
                  <a:lnTo>
                    <a:pt x="0" y="0"/>
                  </a:lnTo>
                </a:path>
                <a:path w="1102995" h="780415">
                  <a:moveTo>
                    <a:pt x="0" y="20452"/>
                  </a:moveTo>
                  <a:lnTo>
                    <a:pt x="1073673" y="780135"/>
                  </a:lnTo>
                </a:path>
              </a:pathLst>
            </a:custGeom>
            <a:ln w="3175">
              <a:solidFill>
                <a:srgbClr val="FFFFFF"/>
              </a:solidFill>
            </a:ln>
          </p:spPr>
          <p:txBody>
            <a:bodyPr wrap="square" lIns="0" tIns="0" rIns="0" bIns="0" rtlCol="0"/>
            <a:lstStyle/>
            <a:p>
              <a:endParaRPr/>
            </a:p>
          </p:txBody>
        </p:sp>
        <p:sp>
          <p:nvSpPr>
            <p:cNvPr id="9" name="object 9"/>
            <p:cNvSpPr/>
            <p:nvPr/>
          </p:nvSpPr>
          <p:spPr>
            <a:xfrm>
              <a:off x="0" y="9078754"/>
              <a:ext cx="1708150" cy="1208405"/>
            </a:xfrm>
            <a:custGeom>
              <a:avLst/>
              <a:gdLst/>
              <a:ahLst/>
              <a:cxnLst/>
              <a:rect l="l" t="t" r="r" b="b"/>
              <a:pathLst>
                <a:path w="1708150" h="1208404">
                  <a:moveTo>
                    <a:pt x="0" y="0"/>
                  </a:moveTo>
                  <a:lnTo>
                    <a:pt x="0" y="21536"/>
                  </a:lnTo>
                  <a:lnTo>
                    <a:pt x="1677196" y="1208244"/>
                  </a:lnTo>
                  <a:lnTo>
                    <a:pt x="1707634" y="1208244"/>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9078751"/>
              <a:ext cx="1708150" cy="1208405"/>
            </a:xfrm>
            <a:custGeom>
              <a:avLst/>
              <a:gdLst/>
              <a:ahLst/>
              <a:cxnLst/>
              <a:rect l="l" t="t" r="r" b="b"/>
              <a:pathLst>
                <a:path w="1708150" h="1208404">
                  <a:moveTo>
                    <a:pt x="1707640" y="1208246"/>
                  </a:moveTo>
                  <a:lnTo>
                    <a:pt x="0" y="0"/>
                  </a:lnTo>
                </a:path>
                <a:path w="1708150" h="1208404">
                  <a:moveTo>
                    <a:pt x="0" y="21536"/>
                  </a:moveTo>
                  <a:lnTo>
                    <a:pt x="1677202" y="1208246"/>
                  </a:lnTo>
                </a:path>
              </a:pathLst>
            </a:custGeom>
            <a:ln w="3175">
              <a:solidFill>
                <a:srgbClr val="FFFFFF"/>
              </a:solidFill>
            </a:ln>
          </p:spPr>
          <p:txBody>
            <a:bodyPr wrap="square" lIns="0" tIns="0" rIns="0" bIns="0" rtlCol="0"/>
            <a:lstStyle/>
            <a:p>
              <a:endParaRPr/>
            </a:p>
          </p:txBody>
        </p:sp>
        <p:sp>
          <p:nvSpPr>
            <p:cNvPr id="11" name="object 11"/>
            <p:cNvSpPr/>
            <p:nvPr/>
          </p:nvSpPr>
          <p:spPr>
            <a:xfrm>
              <a:off x="0" y="8652838"/>
              <a:ext cx="895985" cy="653415"/>
            </a:xfrm>
            <a:custGeom>
              <a:avLst/>
              <a:gdLst/>
              <a:ahLst/>
              <a:cxnLst/>
              <a:rect l="l" t="t" r="r" b="b"/>
              <a:pathLst>
                <a:path w="895985" h="653415">
                  <a:moveTo>
                    <a:pt x="0" y="0"/>
                  </a:moveTo>
                  <a:lnTo>
                    <a:pt x="0" y="20436"/>
                  </a:lnTo>
                  <a:lnTo>
                    <a:pt x="894173" y="653133"/>
                  </a:lnTo>
                  <a:lnTo>
                    <a:pt x="895612" y="650975"/>
                  </a:lnTo>
                  <a:lnTo>
                    <a:pt x="893455" y="648812"/>
                  </a:lnTo>
                  <a:lnTo>
                    <a:pt x="895612" y="645936"/>
                  </a:lnTo>
                  <a:lnTo>
                    <a:pt x="890572" y="643053"/>
                  </a:lnTo>
                  <a:lnTo>
                    <a:pt x="892011" y="640895"/>
                  </a:lnTo>
                  <a:lnTo>
                    <a:pt x="887695" y="638012"/>
                  </a:lnTo>
                  <a:lnTo>
                    <a:pt x="889853" y="635855"/>
                  </a:lnTo>
                  <a:lnTo>
                    <a:pt x="886970" y="633692"/>
                  </a:lnTo>
                  <a:lnTo>
                    <a:pt x="889133" y="630814"/>
                  </a:lnTo>
                  <a:lnTo>
                    <a:pt x="884812" y="627932"/>
                  </a:lnTo>
                  <a:lnTo>
                    <a:pt x="885532" y="626493"/>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652839"/>
              <a:ext cx="895985" cy="653415"/>
            </a:xfrm>
            <a:custGeom>
              <a:avLst/>
              <a:gdLst/>
              <a:ahLst/>
              <a:cxnLst/>
              <a:rect l="l" t="t" r="r" b="b"/>
              <a:pathLst>
                <a:path w="895985" h="653415">
                  <a:moveTo>
                    <a:pt x="894174" y="653135"/>
                  </a:moveTo>
                  <a:lnTo>
                    <a:pt x="895613" y="650976"/>
                  </a:lnTo>
                  <a:lnTo>
                    <a:pt x="893455" y="648813"/>
                  </a:lnTo>
                  <a:lnTo>
                    <a:pt x="895613" y="645936"/>
                  </a:lnTo>
                  <a:lnTo>
                    <a:pt x="890572" y="643053"/>
                  </a:lnTo>
                  <a:lnTo>
                    <a:pt x="892011" y="640896"/>
                  </a:lnTo>
                  <a:lnTo>
                    <a:pt x="887696" y="638013"/>
                  </a:lnTo>
                  <a:lnTo>
                    <a:pt x="889853" y="635855"/>
                  </a:lnTo>
                  <a:lnTo>
                    <a:pt x="886970" y="633692"/>
                  </a:lnTo>
                  <a:lnTo>
                    <a:pt x="889133" y="630815"/>
                  </a:lnTo>
                  <a:lnTo>
                    <a:pt x="884813" y="627933"/>
                  </a:lnTo>
                  <a:lnTo>
                    <a:pt x="885532" y="626494"/>
                  </a:lnTo>
                  <a:lnTo>
                    <a:pt x="0" y="0"/>
                  </a:lnTo>
                </a:path>
                <a:path w="895985" h="653415">
                  <a:moveTo>
                    <a:pt x="0" y="20441"/>
                  </a:moveTo>
                  <a:lnTo>
                    <a:pt x="894174" y="653135"/>
                  </a:lnTo>
                </a:path>
              </a:pathLst>
            </a:custGeom>
            <a:ln w="3175">
              <a:solidFill>
                <a:srgbClr val="FFFFFF"/>
              </a:solidFill>
            </a:ln>
          </p:spPr>
          <p:txBody>
            <a:bodyPr wrap="square" lIns="0" tIns="0" rIns="0" bIns="0" rtlCol="0"/>
            <a:lstStyle/>
            <a:p>
              <a:endParaRPr/>
            </a:p>
          </p:txBody>
        </p:sp>
        <p:sp>
          <p:nvSpPr>
            <p:cNvPr id="13" name="object 13"/>
            <p:cNvSpPr/>
            <p:nvPr/>
          </p:nvSpPr>
          <p:spPr>
            <a:xfrm>
              <a:off x="908570" y="9311733"/>
              <a:ext cx="1400175" cy="975360"/>
            </a:xfrm>
            <a:custGeom>
              <a:avLst/>
              <a:gdLst/>
              <a:ahLst/>
              <a:cxnLst/>
              <a:rect l="l" t="t" r="r" b="b"/>
              <a:pathLst>
                <a:path w="1400175" h="975359">
                  <a:moveTo>
                    <a:pt x="3601" y="0"/>
                  </a:moveTo>
                  <a:lnTo>
                    <a:pt x="0" y="5039"/>
                  </a:lnTo>
                  <a:lnTo>
                    <a:pt x="1371205" y="975265"/>
                  </a:lnTo>
                  <a:lnTo>
                    <a:pt x="1399608" y="975265"/>
                  </a:lnTo>
                  <a:lnTo>
                    <a:pt x="30242" y="6478"/>
                  </a:lnTo>
                  <a:lnTo>
                    <a:pt x="29522" y="7922"/>
                  </a:lnTo>
                  <a:lnTo>
                    <a:pt x="22318" y="2881"/>
                  </a:lnTo>
                  <a:lnTo>
                    <a:pt x="20161" y="5759"/>
                  </a:lnTo>
                  <a:lnTo>
                    <a:pt x="16559" y="2881"/>
                  </a:lnTo>
                  <a:lnTo>
                    <a:pt x="14401" y="5039"/>
                  </a:lnTo>
                  <a:lnTo>
                    <a:pt x="8642" y="718"/>
                  </a:lnTo>
                  <a:lnTo>
                    <a:pt x="7922" y="2881"/>
                  </a:lnTo>
                  <a:lnTo>
                    <a:pt x="3601"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908571" y="9311734"/>
              <a:ext cx="1400175" cy="975360"/>
            </a:xfrm>
            <a:custGeom>
              <a:avLst/>
              <a:gdLst/>
              <a:ahLst/>
              <a:cxnLst/>
              <a:rect l="l" t="t" r="r" b="b"/>
              <a:pathLst>
                <a:path w="1400175" h="975359">
                  <a:moveTo>
                    <a:pt x="1399610" y="975264"/>
                  </a:moveTo>
                  <a:lnTo>
                    <a:pt x="30242" y="6478"/>
                  </a:lnTo>
                  <a:lnTo>
                    <a:pt x="29522" y="7922"/>
                  </a:lnTo>
                  <a:lnTo>
                    <a:pt x="22318" y="2881"/>
                  </a:lnTo>
                  <a:lnTo>
                    <a:pt x="20161" y="5759"/>
                  </a:lnTo>
                  <a:lnTo>
                    <a:pt x="16559" y="2881"/>
                  </a:lnTo>
                  <a:lnTo>
                    <a:pt x="14401" y="5039"/>
                  </a:lnTo>
                  <a:lnTo>
                    <a:pt x="8642" y="718"/>
                  </a:lnTo>
                  <a:lnTo>
                    <a:pt x="7922" y="2881"/>
                  </a:lnTo>
                  <a:lnTo>
                    <a:pt x="3601" y="0"/>
                  </a:lnTo>
                  <a:lnTo>
                    <a:pt x="0" y="5039"/>
                  </a:lnTo>
                  <a:lnTo>
                    <a:pt x="1371207" y="975264"/>
                  </a:lnTo>
                </a:path>
              </a:pathLst>
            </a:custGeom>
            <a:ln w="3175">
              <a:solidFill>
                <a:srgbClr val="FFFFFF"/>
              </a:solidFill>
            </a:ln>
          </p:spPr>
          <p:txBody>
            <a:bodyPr wrap="square" lIns="0" tIns="0" rIns="0" bIns="0" rtlCol="0"/>
            <a:lstStyle/>
            <a:p>
              <a:endParaRPr/>
            </a:p>
          </p:txBody>
        </p:sp>
        <p:sp>
          <p:nvSpPr>
            <p:cNvPr id="15" name="object 15"/>
            <p:cNvSpPr/>
            <p:nvPr/>
          </p:nvSpPr>
          <p:spPr>
            <a:xfrm>
              <a:off x="206583" y="8390141"/>
              <a:ext cx="440055" cy="313690"/>
            </a:xfrm>
            <a:custGeom>
              <a:avLst/>
              <a:gdLst/>
              <a:ahLst/>
              <a:cxnLst/>
              <a:rect l="l" t="t" r="r" b="b"/>
              <a:pathLst>
                <a:path w="440055" h="313690">
                  <a:moveTo>
                    <a:pt x="8642" y="0"/>
                  </a:moveTo>
                  <a:lnTo>
                    <a:pt x="7922" y="1447"/>
                  </a:lnTo>
                  <a:lnTo>
                    <a:pt x="6479" y="0"/>
                  </a:lnTo>
                  <a:lnTo>
                    <a:pt x="4320" y="2882"/>
                  </a:lnTo>
                  <a:lnTo>
                    <a:pt x="2162" y="1447"/>
                  </a:lnTo>
                  <a:lnTo>
                    <a:pt x="0" y="3606"/>
                  </a:lnTo>
                  <a:lnTo>
                    <a:pt x="437753" y="313207"/>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71"/>
                  </a:lnTo>
                  <a:lnTo>
                    <a:pt x="25920" y="3606"/>
                  </a:lnTo>
                  <a:lnTo>
                    <a:pt x="23039" y="1447"/>
                  </a:lnTo>
                  <a:lnTo>
                    <a:pt x="20880" y="4318"/>
                  </a:lnTo>
                  <a:lnTo>
                    <a:pt x="17279" y="1447"/>
                  </a:lnTo>
                  <a:lnTo>
                    <a:pt x="15120" y="4318"/>
                  </a:lnTo>
                  <a:lnTo>
                    <a:pt x="8642" y="0"/>
                  </a:lnTo>
                  <a:close/>
                </a:path>
              </a:pathLst>
            </a:custGeom>
            <a:solidFill>
              <a:srgbClr val="C3C5C3"/>
            </a:solidFill>
          </p:spPr>
          <p:txBody>
            <a:bodyPr wrap="square" lIns="0" tIns="0" rIns="0" bIns="0" rtlCol="0"/>
            <a:lstStyle/>
            <a:p>
              <a:endParaRPr/>
            </a:p>
          </p:txBody>
        </p:sp>
      </p:grpSp>
      <p:grpSp>
        <p:nvGrpSpPr>
          <p:cNvPr id="16" name="object 16"/>
          <p:cNvGrpSpPr/>
          <p:nvPr/>
        </p:nvGrpSpPr>
        <p:grpSpPr>
          <a:xfrm>
            <a:off x="15356834" y="-261491"/>
            <a:ext cx="2931795" cy="2284730"/>
            <a:chOff x="15356834" y="-360"/>
            <a:chExt cx="2931795" cy="2284730"/>
          </a:xfrm>
        </p:grpSpPr>
        <p:sp>
          <p:nvSpPr>
            <p:cNvPr id="17" name="object 17"/>
            <p:cNvSpPr/>
            <p:nvPr/>
          </p:nvSpPr>
          <p:spPr>
            <a:xfrm>
              <a:off x="15357493" y="0"/>
              <a:ext cx="2931160" cy="2252980"/>
            </a:xfrm>
            <a:custGeom>
              <a:avLst/>
              <a:gdLst/>
              <a:ahLst/>
              <a:cxnLst/>
              <a:rect l="l" t="t" r="r" b="b"/>
              <a:pathLst>
                <a:path w="2931159" h="2252980">
                  <a:moveTo>
                    <a:pt x="2930557" y="2207475"/>
                  </a:moveTo>
                  <a:lnTo>
                    <a:pt x="2869927" y="2207475"/>
                  </a:lnTo>
                  <a:lnTo>
                    <a:pt x="2872510" y="2213919"/>
                  </a:lnTo>
                  <a:lnTo>
                    <a:pt x="2906153" y="2247703"/>
                  </a:lnTo>
                  <a:lnTo>
                    <a:pt x="2930557" y="2252788"/>
                  </a:lnTo>
                  <a:lnTo>
                    <a:pt x="2930557" y="2207475"/>
                  </a:lnTo>
                  <a:close/>
                </a:path>
                <a:path w="2931159" h="2252980">
                  <a:moveTo>
                    <a:pt x="2930557" y="840976"/>
                  </a:moveTo>
                  <a:lnTo>
                    <a:pt x="1559209" y="840976"/>
                  </a:lnTo>
                  <a:lnTo>
                    <a:pt x="1584734" y="843348"/>
                  </a:lnTo>
                  <a:lnTo>
                    <a:pt x="1610807" y="850985"/>
                  </a:lnTo>
                  <a:lnTo>
                    <a:pt x="1636630" y="863955"/>
                  </a:lnTo>
                  <a:lnTo>
                    <a:pt x="1647409" y="872318"/>
                  </a:lnTo>
                  <a:lnTo>
                    <a:pt x="1659045" y="880610"/>
                  </a:lnTo>
                  <a:lnTo>
                    <a:pt x="1671348" y="887956"/>
                  </a:lnTo>
                  <a:lnTo>
                    <a:pt x="1684128" y="893483"/>
                  </a:lnTo>
                  <a:lnTo>
                    <a:pt x="1706529" y="904796"/>
                  </a:lnTo>
                  <a:lnTo>
                    <a:pt x="1726085" y="922456"/>
                  </a:lnTo>
                  <a:lnTo>
                    <a:pt x="1745903" y="939847"/>
                  </a:lnTo>
                  <a:lnTo>
                    <a:pt x="1769091" y="950353"/>
                  </a:lnTo>
                  <a:lnTo>
                    <a:pt x="1772647" y="951077"/>
                  </a:lnTo>
                  <a:lnTo>
                    <a:pt x="1777727" y="953960"/>
                  </a:lnTo>
                  <a:lnTo>
                    <a:pt x="1782807" y="960437"/>
                  </a:lnTo>
                  <a:lnTo>
                    <a:pt x="1809124" y="997113"/>
                  </a:lnTo>
                  <a:lnTo>
                    <a:pt x="1838179" y="1047018"/>
                  </a:lnTo>
                  <a:lnTo>
                    <a:pt x="1864567" y="1094491"/>
                  </a:lnTo>
                  <a:lnTo>
                    <a:pt x="1882883" y="1123873"/>
                  </a:lnTo>
                  <a:lnTo>
                    <a:pt x="1890618" y="1132909"/>
                  </a:lnTo>
                  <a:lnTo>
                    <a:pt x="1904707" y="1149898"/>
                  </a:lnTo>
                  <a:lnTo>
                    <a:pt x="1911585" y="1157719"/>
                  </a:lnTo>
                  <a:lnTo>
                    <a:pt x="1951789" y="1196929"/>
                  </a:lnTo>
                  <a:lnTo>
                    <a:pt x="1991237" y="1227740"/>
                  </a:lnTo>
                  <a:lnTo>
                    <a:pt x="2030027" y="1252122"/>
                  </a:lnTo>
                  <a:lnTo>
                    <a:pt x="2068256" y="1272046"/>
                  </a:lnTo>
                  <a:lnTo>
                    <a:pt x="2106022" y="1289481"/>
                  </a:lnTo>
                  <a:lnTo>
                    <a:pt x="2152395" y="1311369"/>
                  </a:lnTo>
                  <a:lnTo>
                    <a:pt x="2198684" y="1336636"/>
                  </a:lnTo>
                  <a:lnTo>
                    <a:pt x="2245093" y="1369466"/>
                  </a:lnTo>
                  <a:lnTo>
                    <a:pt x="2291823" y="1414043"/>
                  </a:lnTo>
                  <a:lnTo>
                    <a:pt x="2325827" y="1454235"/>
                  </a:lnTo>
                  <a:lnTo>
                    <a:pt x="2337162" y="1469478"/>
                  </a:lnTo>
                  <a:lnTo>
                    <a:pt x="2356807" y="1481449"/>
                  </a:lnTo>
                  <a:lnTo>
                    <a:pt x="2395240" y="1504308"/>
                  </a:lnTo>
                  <a:lnTo>
                    <a:pt x="2414886" y="1516278"/>
                  </a:lnTo>
                  <a:lnTo>
                    <a:pt x="2404848" y="1610571"/>
                  </a:lnTo>
                  <a:lnTo>
                    <a:pt x="2399868" y="1657665"/>
                  </a:lnTo>
                  <a:lnTo>
                    <a:pt x="2394951" y="1704700"/>
                  </a:lnTo>
                  <a:lnTo>
                    <a:pt x="2390127" y="1751655"/>
                  </a:lnTo>
                  <a:lnTo>
                    <a:pt x="2385422" y="1798510"/>
                  </a:lnTo>
                  <a:lnTo>
                    <a:pt x="2384122" y="1810642"/>
                  </a:lnTo>
                  <a:lnTo>
                    <a:pt x="2383691" y="1823175"/>
                  </a:lnTo>
                  <a:lnTo>
                    <a:pt x="2384475" y="1835977"/>
                  </a:lnTo>
                  <a:lnTo>
                    <a:pt x="2386819" y="1848916"/>
                  </a:lnTo>
                  <a:lnTo>
                    <a:pt x="2388003" y="1870584"/>
                  </a:lnTo>
                  <a:lnTo>
                    <a:pt x="2375913" y="1876456"/>
                  </a:lnTo>
                  <a:lnTo>
                    <a:pt x="2364227" y="1883138"/>
                  </a:lnTo>
                  <a:lnTo>
                    <a:pt x="2366626" y="1907235"/>
                  </a:lnTo>
                  <a:lnTo>
                    <a:pt x="2369547" y="1910829"/>
                  </a:lnTo>
                  <a:lnTo>
                    <a:pt x="2371706" y="1914436"/>
                  </a:lnTo>
                  <a:lnTo>
                    <a:pt x="2407551" y="1944584"/>
                  </a:lnTo>
                  <a:lnTo>
                    <a:pt x="2450192" y="1970595"/>
                  </a:lnTo>
                  <a:lnTo>
                    <a:pt x="2470895" y="1981898"/>
                  </a:lnTo>
                  <a:lnTo>
                    <a:pt x="2489990" y="1993001"/>
                  </a:lnTo>
                  <a:lnTo>
                    <a:pt x="2520804" y="2016671"/>
                  </a:lnTo>
                  <a:lnTo>
                    <a:pt x="2523598" y="2021713"/>
                  </a:lnTo>
                  <a:lnTo>
                    <a:pt x="2620118" y="2067788"/>
                  </a:lnTo>
                  <a:lnTo>
                    <a:pt x="2629968" y="2097917"/>
                  </a:lnTo>
                  <a:lnTo>
                    <a:pt x="2640723" y="2127910"/>
                  </a:lnTo>
                  <a:lnTo>
                    <a:pt x="2651622" y="2157903"/>
                  </a:lnTo>
                  <a:lnTo>
                    <a:pt x="2661901" y="2188032"/>
                  </a:lnTo>
                  <a:lnTo>
                    <a:pt x="2691670" y="2229137"/>
                  </a:lnTo>
                  <a:lnTo>
                    <a:pt x="2736069" y="2246350"/>
                  </a:lnTo>
                  <a:lnTo>
                    <a:pt x="2774415" y="2246452"/>
                  </a:lnTo>
                  <a:lnTo>
                    <a:pt x="2810046" y="2239600"/>
                  </a:lnTo>
                  <a:lnTo>
                    <a:pt x="2842153" y="2226405"/>
                  </a:lnTo>
                  <a:lnTo>
                    <a:pt x="2869927" y="2207475"/>
                  </a:lnTo>
                  <a:lnTo>
                    <a:pt x="2930557" y="2207475"/>
                  </a:lnTo>
                  <a:lnTo>
                    <a:pt x="2930557" y="840976"/>
                  </a:lnTo>
                  <a:close/>
                </a:path>
                <a:path w="2931159" h="2252980">
                  <a:moveTo>
                    <a:pt x="2930557" y="418377"/>
                  </a:moveTo>
                  <a:lnTo>
                    <a:pt x="610343" y="418377"/>
                  </a:lnTo>
                  <a:lnTo>
                    <a:pt x="672452" y="420549"/>
                  </a:lnTo>
                  <a:lnTo>
                    <a:pt x="728342" y="424854"/>
                  </a:lnTo>
                  <a:lnTo>
                    <a:pt x="777149" y="430564"/>
                  </a:lnTo>
                  <a:lnTo>
                    <a:pt x="818010" y="436947"/>
                  </a:lnTo>
                  <a:lnTo>
                    <a:pt x="872439" y="448817"/>
                  </a:lnTo>
                  <a:lnTo>
                    <a:pt x="908344" y="464957"/>
                  </a:lnTo>
                  <a:lnTo>
                    <a:pt x="932193" y="477412"/>
                  </a:lnTo>
                  <a:lnTo>
                    <a:pt x="956184" y="488380"/>
                  </a:lnTo>
                  <a:lnTo>
                    <a:pt x="1021565" y="506346"/>
                  </a:lnTo>
                  <a:lnTo>
                    <a:pt x="1090149" y="522863"/>
                  </a:lnTo>
                  <a:lnTo>
                    <a:pt x="1158733" y="538568"/>
                  </a:lnTo>
                  <a:lnTo>
                    <a:pt x="1199623" y="546442"/>
                  </a:lnTo>
                  <a:lnTo>
                    <a:pt x="1242598" y="557458"/>
                  </a:lnTo>
                  <a:lnTo>
                    <a:pt x="1282575" y="578397"/>
                  </a:lnTo>
                  <a:lnTo>
                    <a:pt x="1320348" y="606843"/>
                  </a:lnTo>
                  <a:lnTo>
                    <a:pt x="1356712" y="640377"/>
                  </a:lnTo>
                  <a:lnTo>
                    <a:pt x="1428396" y="713033"/>
                  </a:lnTo>
                  <a:lnTo>
                    <a:pt x="1465307" y="747318"/>
                  </a:lnTo>
                  <a:lnTo>
                    <a:pt x="1482773" y="771613"/>
                  </a:lnTo>
                  <a:lnTo>
                    <a:pt x="1517992" y="819920"/>
                  </a:lnTo>
                  <a:lnTo>
                    <a:pt x="1535030" y="843800"/>
                  </a:lnTo>
                  <a:lnTo>
                    <a:pt x="1559209" y="840976"/>
                  </a:lnTo>
                  <a:lnTo>
                    <a:pt x="2930557" y="840976"/>
                  </a:lnTo>
                  <a:lnTo>
                    <a:pt x="2930557" y="418377"/>
                  </a:lnTo>
                  <a:close/>
                </a:path>
                <a:path w="2931159" h="2252980">
                  <a:moveTo>
                    <a:pt x="2930557" y="0"/>
                  </a:moveTo>
                  <a:lnTo>
                    <a:pt x="0" y="0"/>
                  </a:lnTo>
                  <a:lnTo>
                    <a:pt x="395332" y="431965"/>
                  </a:lnTo>
                  <a:lnTo>
                    <a:pt x="470919" y="423355"/>
                  </a:lnTo>
                  <a:lnTo>
                    <a:pt x="542877" y="419069"/>
                  </a:lnTo>
                  <a:lnTo>
                    <a:pt x="610343" y="418377"/>
                  </a:lnTo>
                  <a:lnTo>
                    <a:pt x="2930557" y="418377"/>
                  </a:lnTo>
                  <a:lnTo>
                    <a:pt x="2930557" y="0"/>
                  </a:lnTo>
                  <a:close/>
                </a:path>
              </a:pathLst>
            </a:custGeom>
            <a:solidFill>
              <a:srgbClr val="FCFDFC"/>
            </a:solidFill>
          </p:spPr>
          <p:txBody>
            <a:bodyPr wrap="square" lIns="0" tIns="0" rIns="0" bIns="0" rtlCol="0"/>
            <a:lstStyle/>
            <a:p>
              <a:endParaRPr/>
            </a:p>
          </p:txBody>
        </p:sp>
        <p:sp>
          <p:nvSpPr>
            <p:cNvPr id="18" name="object 18"/>
            <p:cNvSpPr/>
            <p:nvPr/>
          </p:nvSpPr>
          <p:spPr>
            <a:xfrm>
              <a:off x="15356834" y="0"/>
              <a:ext cx="2931795" cy="2284730"/>
            </a:xfrm>
            <a:custGeom>
              <a:avLst/>
              <a:gdLst/>
              <a:ahLst/>
              <a:cxnLst/>
              <a:rect l="l" t="t" r="r" b="b"/>
              <a:pathLst>
                <a:path w="2931794" h="2284730">
                  <a:moveTo>
                    <a:pt x="2931215" y="2185873"/>
                  </a:moveTo>
                  <a:lnTo>
                    <a:pt x="2886460" y="2185873"/>
                  </a:lnTo>
                  <a:lnTo>
                    <a:pt x="2889258" y="2197497"/>
                  </a:lnTo>
                  <a:lnTo>
                    <a:pt x="2892270" y="2211885"/>
                  </a:lnTo>
                  <a:lnTo>
                    <a:pt x="2901404" y="2252022"/>
                  </a:lnTo>
                  <a:lnTo>
                    <a:pt x="2922401" y="2278024"/>
                  </a:lnTo>
                  <a:lnTo>
                    <a:pt x="2931215" y="2284355"/>
                  </a:lnTo>
                  <a:lnTo>
                    <a:pt x="2931215" y="2185873"/>
                  </a:lnTo>
                  <a:close/>
                </a:path>
                <a:path w="2931794" h="2284730">
                  <a:moveTo>
                    <a:pt x="2598620" y="2009489"/>
                  </a:moveTo>
                  <a:lnTo>
                    <a:pt x="2667512" y="2019554"/>
                  </a:lnTo>
                  <a:lnTo>
                    <a:pt x="2680988" y="2060730"/>
                  </a:lnTo>
                  <a:lnTo>
                    <a:pt x="2709178" y="2143889"/>
                  </a:lnTo>
                  <a:lnTo>
                    <a:pt x="2723011" y="2185873"/>
                  </a:lnTo>
                  <a:lnTo>
                    <a:pt x="2772928" y="2202782"/>
                  </a:lnTo>
                  <a:lnTo>
                    <a:pt x="2814689" y="2211524"/>
                  </a:lnTo>
                  <a:lnTo>
                    <a:pt x="2851474" y="2207440"/>
                  </a:lnTo>
                  <a:lnTo>
                    <a:pt x="2856092" y="2204593"/>
                  </a:lnTo>
                  <a:lnTo>
                    <a:pt x="2782828" y="2204593"/>
                  </a:lnTo>
                  <a:lnTo>
                    <a:pt x="2768652" y="2200813"/>
                  </a:lnTo>
                  <a:lnTo>
                    <a:pt x="2761629" y="2198722"/>
                  </a:lnTo>
                  <a:lnTo>
                    <a:pt x="2753999" y="2195957"/>
                  </a:lnTo>
                  <a:lnTo>
                    <a:pt x="2710819" y="2148433"/>
                  </a:lnTo>
                  <a:lnTo>
                    <a:pt x="2708067" y="2139894"/>
                  </a:lnTo>
                  <a:lnTo>
                    <a:pt x="2705279" y="2131421"/>
                  </a:lnTo>
                  <a:lnTo>
                    <a:pt x="2702372" y="2122816"/>
                  </a:lnTo>
                  <a:lnTo>
                    <a:pt x="2699262" y="2113876"/>
                  </a:lnTo>
                  <a:lnTo>
                    <a:pt x="2931215" y="2113876"/>
                  </a:lnTo>
                  <a:lnTo>
                    <a:pt x="2931215" y="2010194"/>
                  </a:lnTo>
                  <a:lnTo>
                    <a:pt x="2604266" y="2010194"/>
                  </a:lnTo>
                  <a:lnTo>
                    <a:pt x="2598620" y="2009489"/>
                  </a:lnTo>
                  <a:close/>
                </a:path>
                <a:path w="2931794" h="2284730">
                  <a:moveTo>
                    <a:pt x="2931215" y="2113876"/>
                  </a:moveTo>
                  <a:lnTo>
                    <a:pt x="2699262" y="2113876"/>
                  </a:lnTo>
                  <a:lnTo>
                    <a:pt x="2782828" y="2204593"/>
                  </a:lnTo>
                  <a:lnTo>
                    <a:pt x="2856092" y="2204593"/>
                  </a:lnTo>
                  <a:lnTo>
                    <a:pt x="2886460" y="2185873"/>
                  </a:lnTo>
                  <a:lnTo>
                    <a:pt x="2931215" y="2185873"/>
                  </a:lnTo>
                  <a:lnTo>
                    <a:pt x="2931215" y="2113876"/>
                  </a:lnTo>
                  <a:close/>
                </a:path>
                <a:path w="2931794" h="2284730">
                  <a:moveTo>
                    <a:pt x="1963692" y="817880"/>
                  </a:moveTo>
                  <a:lnTo>
                    <a:pt x="1805690" y="817880"/>
                  </a:lnTo>
                  <a:lnTo>
                    <a:pt x="1812052" y="819522"/>
                  </a:lnTo>
                  <a:lnTo>
                    <a:pt x="1819057" y="823999"/>
                  </a:lnTo>
                  <a:lnTo>
                    <a:pt x="1862471" y="872803"/>
                  </a:lnTo>
                  <a:lnTo>
                    <a:pt x="1890685" y="911841"/>
                  </a:lnTo>
                  <a:lnTo>
                    <a:pt x="1915136" y="947097"/>
                  </a:lnTo>
                  <a:lnTo>
                    <a:pt x="1931801" y="969797"/>
                  </a:lnTo>
                  <a:lnTo>
                    <a:pt x="1968290" y="1016394"/>
                  </a:lnTo>
                  <a:lnTo>
                    <a:pt x="2001348" y="1060076"/>
                  </a:lnTo>
                  <a:lnTo>
                    <a:pt x="2031553" y="1101394"/>
                  </a:lnTo>
                  <a:lnTo>
                    <a:pt x="2059480" y="1140898"/>
                  </a:lnTo>
                  <a:lnTo>
                    <a:pt x="2085709" y="1179141"/>
                  </a:lnTo>
                  <a:lnTo>
                    <a:pt x="2110815" y="1216673"/>
                  </a:lnTo>
                  <a:lnTo>
                    <a:pt x="2135375" y="1254045"/>
                  </a:lnTo>
                  <a:lnTo>
                    <a:pt x="2185166" y="1330515"/>
                  </a:lnTo>
                  <a:lnTo>
                    <a:pt x="2239792" y="1411066"/>
                  </a:lnTo>
                  <a:lnTo>
                    <a:pt x="2269909" y="1454954"/>
                  </a:lnTo>
                  <a:lnTo>
                    <a:pt x="2302514" y="1501876"/>
                  </a:lnTo>
                  <a:lnTo>
                    <a:pt x="2321856" y="1513835"/>
                  </a:lnTo>
                  <a:lnTo>
                    <a:pt x="2380238" y="1547952"/>
                  </a:lnTo>
                  <a:lnTo>
                    <a:pt x="2375322" y="1595314"/>
                  </a:lnTo>
                  <a:lnTo>
                    <a:pt x="2365792" y="1689436"/>
                  </a:lnTo>
                  <a:lnTo>
                    <a:pt x="2360981" y="1736437"/>
                  </a:lnTo>
                  <a:lnTo>
                    <a:pt x="2360201" y="1743830"/>
                  </a:lnTo>
                  <a:lnTo>
                    <a:pt x="2604266" y="2010194"/>
                  </a:lnTo>
                  <a:lnTo>
                    <a:pt x="2931215" y="2010194"/>
                  </a:lnTo>
                  <a:lnTo>
                    <a:pt x="2931215" y="1874829"/>
                  </a:lnTo>
                  <a:lnTo>
                    <a:pt x="1963692" y="817880"/>
                  </a:lnTo>
                  <a:close/>
                </a:path>
                <a:path w="2931794" h="2284730">
                  <a:moveTo>
                    <a:pt x="2580757" y="2006880"/>
                  </a:moveTo>
                  <a:lnTo>
                    <a:pt x="2581152" y="2007311"/>
                  </a:lnTo>
                  <a:lnTo>
                    <a:pt x="2598620" y="2009489"/>
                  </a:lnTo>
                  <a:lnTo>
                    <a:pt x="2580757" y="2006880"/>
                  </a:lnTo>
                  <a:close/>
                </a:path>
                <a:path w="2931794" h="2284730">
                  <a:moveTo>
                    <a:pt x="2358060" y="1764112"/>
                  </a:moveTo>
                  <a:lnTo>
                    <a:pt x="2356008" y="1783558"/>
                  </a:lnTo>
                  <a:lnTo>
                    <a:pt x="2350774" y="1830920"/>
                  </a:lnTo>
                  <a:lnTo>
                    <a:pt x="2349498" y="1842617"/>
                  </a:lnTo>
                  <a:lnTo>
                    <a:pt x="2356515" y="1887910"/>
                  </a:lnTo>
                  <a:lnTo>
                    <a:pt x="2368046" y="1908670"/>
                  </a:lnTo>
                  <a:lnTo>
                    <a:pt x="2370205" y="1911553"/>
                  </a:lnTo>
                  <a:lnTo>
                    <a:pt x="2418163" y="1946297"/>
                  </a:lnTo>
                  <a:lnTo>
                    <a:pt x="2471678" y="1965553"/>
                  </a:lnTo>
                  <a:lnTo>
                    <a:pt x="2471043" y="1970595"/>
                  </a:lnTo>
                  <a:lnTo>
                    <a:pt x="2512524" y="1984532"/>
                  </a:lnTo>
                  <a:lnTo>
                    <a:pt x="2521240" y="1985805"/>
                  </a:lnTo>
                  <a:lnTo>
                    <a:pt x="2529146" y="1988832"/>
                  </a:lnTo>
                  <a:lnTo>
                    <a:pt x="2535813" y="1994357"/>
                  </a:lnTo>
                  <a:lnTo>
                    <a:pt x="2536575" y="1995068"/>
                  </a:lnTo>
                  <a:lnTo>
                    <a:pt x="2537972" y="1999399"/>
                  </a:lnTo>
                  <a:lnTo>
                    <a:pt x="2539369" y="2000834"/>
                  </a:lnTo>
                  <a:lnTo>
                    <a:pt x="2580757" y="2006880"/>
                  </a:lnTo>
                  <a:lnTo>
                    <a:pt x="2358060" y="1764112"/>
                  </a:lnTo>
                  <a:close/>
                </a:path>
                <a:path w="2931794" h="2284730">
                  <a:moveTo>
                    <a:pt x="1687580" y="0"/>
                  </a:moveTo>
                  <a:lnTo>
                    <a:pt x="1236897" y="0"/>
                  </a:lnTo>
                  <a:lnTo>
                    <a:pt x="2931215" y="1850619"/>
                  </a:lnTo>
                  <a:lnTo>
                    <a:pt x="2931215" y="1358587"/>
                  </a:lnTo>
                  <a:lnTo>
                    <a:pt x="1687580" y="0"/>
                  </a:lnTo>
                  <a:close/>
                </a:path>
                <a:path w="2931794" h="2284730">
                  <a:moveTo>
                    <a:pt x="2360172" y="1743798"/>
                  </a:moveTo>
                  <a:lnTo>
                    <a:pt x="2359410" y="1749552"/>
                  </a:lnTo>
                  <a:lnTo>
                    <a:pt x="2358648" y="1756752"/>
                  </a:lnTo>
                  <a:lnTo>
                    <a:pt x="2357251" y="1763229"/>
                  </a:lnTo>
                  <a:lnTo>
                    <a:pt x="2358060" y="1764112"/>
                  </a:lnTo>
                  <a:lnTo>
                    <a:pt x="2360201" y="1743830"/>
                  </a:lnTo>
                  <a:close/>
                </a:path>
                <a:path w="2931794" h="2284730">
                  <a:moveTo>
                    <a:pt x="2159707" y="0"/>
                  </a:moveTo>
                  <a:lnTo>
                    <a:pt x="1709089" y="0"/>
                  </a:lnTo>
                  <a:lnTo>
                    <a:pt x="2931215" y="1335059"/>
                  </a:lnTo>
                  <a:lnTo>
                    <a:pt x="2931215" y="842942"/>
                  </a:lnTo>
                  <a:lnTo>
                    <a:pt x="2159707" y="0"/>
                  </a:lnTo>
                  <a:close/>
                </a:path>
                <a:path w="2931794" h="2284730">
                  <a:moveTo>
                    <a:pt x="1934187" y="785648"/>
                  </a:moveTo>
                  <a:lnTo>
                    <a:pt x="1593132" y="785648"/>
                  </a:lnTo>
                  <a:lnTo>
                    <a:pt x="1618714" y="788092"/>
                  </a:lnTo>
                  <a:lnTo>
                    <a:pt x="1645107" y="796070"/>
                  </a:lnTo>
                  <a:lnTo>
                    <a:pt x="1671070" y="809244"/>
                  </a:lnTo>
                  <a:lnTo>
                    <a:pt x="1682161" y="817287"/>
                  </a:lnTo>
                  <a:lnTo>
                    <a:pt x="1693692" y="825530"/>
                  </a:lnTo>
                  <a:lnTo>
                    <a:pt x="1705628" y="832827"/>
                  </a:lnTo>
                  <a:lnTo>
                    <a:pt x="1717933" y="838034"/>
                  </a:lnTo>
                  <a:lnTo>
                    <a:pt x="1741253" y="837825"/>
                  </a:lnTo>
                  <a:lnTo>
                    <a:pt x="1762097" y="829310"/>
                  </a:lnTo>
                  <a:lnTo>
                    <a:pt x="1782798" y="820118"/>
                  </a:lnTo>
                  <a:lnTo>
                    <a:pt x="1805690" y="817880"/>
                  </a:lnTo>
                  <a:lnTo>
                    <a:pt x="1963692" y="817880"/>
                  </a:lnTo>
                  <a:lnTo>
                    <a:pt x="1934187" y="785648"/>
                  </a:lnTo>
                  <a:close/>
                </a:path>
                <a:path w="2931794" h="2284730">
                  <a:moveTo>
                    <a:pt x="2632251" y="0"/>
                  </a:moveTo>
                  <a:lnTo>
                    <a:pt x="2181621" y="0"/>
                  </a:lnTo>
                  <a:lnTo>
                    <a:pt x="2931215" y="818843"/>
                  </a:lnTo>
                  <a:lnTo>
                    <a:pt x="2931215" y="326646"/>
                  </a:lnTo>
                  <a:lnTo>
                    <a:pt x="2632251" y="0"/>
                  </a:lnTo>
                  <a:close/>
                </a:path>
                <a:path w="2931794" h="2284730">
                  <a:moveTo>
                    <a:pt x="1095478" y="384175"/>
                  </a:moveTo>
                  <a:lnTo>
                    <a:pt x="868414" y="384175"/>
                  </a:lnTo>
                  <a:lnTo>
                    <a:pt x="893538" y="388617"/>
                  </a:lnTo>
                  <a:lnTo>
                    <a:pt x="918739" y="398127"/>
                  </a:lnTo>
                  <a:lnTo>
                    <a:pt x="942191" y="409520"/>
                  </a:lnTo>
                  <a:lnTo>
                    <a:pt x="965982" y="421794"/>
                  </a:lnTo>
                  <a:lnTo>
                    <a:pt x="989892" y="432850"/>
                  </a:lnTo>
                  <a:lnTo>
                    <a:pt x="1028581" y="446065"/>
                  </a:lnTo>
                  <a:lnTo>
                    <a:pt x="1098782" y="476821"/>
                  </a:lnTo>
                  <a:lnTo>
                    <a:pt x="1148388" y="499762"/>
                  </a:lnTo>
                  <a:lnTo>
                    <a:pt x="1203846" y="526179"/>
                  </a:lnTo>
                  <a:lnTo>
                    <a:pt x="1262288" y="554898"/>
                  </a:lnTo>
                  <a:lnTo>
                    <a:pt x="1320849" y="584742"/>
                  </a:lnTo>
                  <a:lnTo>
                    <a:pt x="1376665" y="614538"/>
                  </a:lnTo>
                  <a:lnTo>
                    <a:pt x="1426870" y="643110"/>
                  </a:lnTo>
                  <a:lnTo>
                    <a:pt x="1468599" y="669283"/>
                  </a:lnTo>
                  <a:lnTo>
                    <a:pt x="1569597" y="789076"/>
                  </a:lnTo>
                  <a:lnTo>
                    <a:pt x="1593132" y="785648"/>
                  </a:lnTo>
                  <a:lnTo>
                    <a:pt x="1934187" y="785648"/>
                  </a:lnTo>
                  <a:lnTo>
                    <a:pt x="1730380" y="563003"/>
                  </a:lnTo>
                  <a:lnTo>
                    <a:pt x="1279402" y="563003"/>
                  </a:lnTo>
                  <a:lnTo>
                    <a:pt x="1261098" y="553734"/>
                  </a:lnTo>
                  <a:lnTo>
                    <a:pt x="1251702" y="549132"/>
                  </a:lnTo>
                  <a:lnTo>
                    <a:pt x="1242699" y="545007"/>
                  </a:lnTo>
                  <a:lnTo>
                    <a:pt x="1095478" y="384175"/>
                  </a:lnTo>
                  <a:close/>
                </a:path>
                <a:path w="2931794" h="2284730">
                  <a:moveTo>
                    <a:pt x="1215010" y="0"/>
                  </a:moveTo>
                  <a:lnTo>
                    <a:pt x="764024" y="0"/>
                  </a:lnTo>
                  <a:lnTo>
                    <a:pt x="1279402" y="563003"/>
                  </a:lnTo>
                  <a:lnTo>
                    <a:pt x="1730380" y="563003"/>
                  </a:lnTo>
                  <a:lnTo>
                    <a:pt x="1215010" y="0"/>
                  </a:lnTo>
                  <a:close/>
                </a:path>
                <a:path w="2931794" h="2284730">
                  <a:moveTo>
                    <a:pt x="271412" y="0"/>
                  </a:moveTo>
                  <a:lnTo>
                    <a:pt x="0" y="0"/>
                  </a:lnTo>
                  <a:lnTo>
                    <a:pt x="395990" y="432689"/>
                  </a:lnTo>
                  <a:lnTo>
                    <a:pt x="409833" y="431423"/>
                  </a:lnTo>
                  <a:lnTo>
                    <a:pt x="417457" y="430454"/>
                  </a:lnTo>
                  <a:lnTo>
                    <a:pt x="424819" y="429082"/>
                  </a:lnTo>
                  <a:lnTo>
                    <a:pt x="601906" y="402591"/>
                  </a:lnTo>
                  <a:lnTo>
                    <a:pt x="635873" y="398127"/>
                  </a:lnTo>
                  <a:lnTo>
                    <a:pt x="271412" y="0"/>
                  </a:lnTo>
                  <a:close/>
                </a:path>
                <a:path w="2931794" h="2284730">
                  <a:moveTo>
                    <a:pt x="654213" y="395717"/>
                  </a:moveTo>
                  <a:lnTo>
                    <a:pt x="635873" y="398127"/>
                  </a:lnTo>
                  <a:lnTo>
                    <a:pt x="636528" y="398843"/>
                  </a:lnTo>
                  <a:lnTo>
                    <a:pt x="642243" y="398119"/>
                  </a:lnTo>
                  <a:lnTo>
                    <a:pt x="648720" y="397408"/>
                  </a:lnTo>
                  <a:lnTo>
                    <a:pt x="654435" y="395960"/>
                  </a:lnTo>
                  <a:lnTo>
                    <a:pt x="654213" y="395717"/>
                  </a:lnTo>
                  <a:close/>
                </a:path>
                <a:path w="2931794" h="2284730">
                  <a:moveTo>
                    <a:pt x="862983" y="384835"/>
                  </a:moveTo>
                  <a:lnTo>
                    <a:pt x="773595" y="384835"/>
                  </a:lnTo>
                  <a:lnTo>
                    <a:pt x="809893" y="385938"/>
                  </a:lnTo>
                  <a:lnTo>
                    <a:pt x="828679" y="392366"/>
                  </a:lnTo>
                  <a:lnTo>
                    <a:pt x="830838" y="395249"/>
                  </a:lnTo>
                  <a:lnTo>
                    <a:pt x="830838" y="397408"/>
                  </a:lnTo>
                  <a:lnTo>
                    <a:pt x="829441" y="398843"/>
                  </a:lnTo>
                  <a:lnTo>
                    <a:pt x="846124" y="386886"/>
                  </a:lnTo>
                  <a:lnTo>
                    <a:pt x="862983" y="384835"/>
                  </a:lnTo>
                  <a:close/>
                </a:path>
                <a:path w="2931794" h="2284730">
                  <a:moveTo>
                    <a:pt x="743817" y="0"/>
                  </a:moveTo>
                  <a:lnTo>
                    <a:pt x="291976" y="0"/>
                  </a:lnTo>
                  <a:lnTo>
                    <a:pt x="654213" y="395717"/>
                  </a:lnTo>
                  <a:lnTo>
                    <a:pt x="665373" y="394250"/>
                  </a:lnTo>
                  <a:lnTo>
                    <a:pt x="724012" y="387969"/>
                  </a:lnTo>
                  <a:lnTo>
                    <a:pt x="773595" y="384835"/>
                  </a:lnTo>
                  <a:lnTo>
                    <a:pt x="862983" y="384835"/>
                  </a:lnTo>
                  <a:lnTo>
                    <a:pt x="868414" y="384175"/>
                  </a:lnTo>
                  <a:lnTo>
                    <a:pt x="1095478" y="384175"/>
                  </a:lnTo>
                  <a:lnTo>
                    <a:pt x="743817" y="0"/>
                  </a:lnTo>
                  <a:close/>
                </a:path>
                <a:path w="2931794" h="2284730">
                  <a:moveTo>
                    <a:pt x="2931215" y="0"/>
                  </a:moveTo>
                  <a:lnTo>
                    <a:pt x="2654206" y="0"/>
                  </a:lnTo>
                  <a:lnTo>
                    <a:pt x="2931215" y="302600"/>
                  </a:lnTo>
                  <a:lnTo>
                    <a:pt x="2931215" y="0"/>
                  </a:lnTo>
                  <a:close/>
                </a:path>
              </a:pathLst>
            </a:custGeom>
            <a:solidFill>
              <a:srgbClr val="E0CEBD"/>
            </a:solidFill>
          </p:spPr>
          <p:txBody>
            <a:bodyPr wrap="square" lIns="0" tIns="0" rIns="0" bIns="0" rtlCol="0"/>
            <a:lstStyle/>
            <a:p>
              <a:endParaRPr/>
            </a:p>
          </p:txBody>
        </p:sp>
        <p:sp>
          <p:nvSpPr>
            <p:cNvPr id="19" name="object 19"/>
            <p:cNvSpPr/>
            <p:nvPr/>
          </p:nvSpPr>
          <p:spPr>
            <a:xfrm>
              <a:off x="15626903" y="0"/>
              <a:ext cx="384810" cy="401320"/>
            </a:xfrm>
            <a:custGeom>
              <a:avLst/>
              <a:gdLst/>
              <a:ahLst/>
              <a:cxnLst/>
              <a:rect l="l" t="t" r="r" b="b"/>
              <a:pathLst>
                <a:path w="384809" h="401320">
                  <a:moveTo>
                    <a:pt x="373371" y="398843"/>
                  </a:moveTo>
                  <a:lnTo>
                    <a:pt x="368618" y="398843"/>
                  </a:lnTo>
                  <a:lnTo>
                    <a:pt x="370777" y="401002"/>
                  </a:lnTo>
                  <a:lnTo>
                    <a:pt x="373371" y="398843"/>
                  </a:lnTo>
                  <a:close/>
                </a:path>
                <a:path w="384809" h="401320">
                  <a:moveTo>
                    <a:pt x="21992" y="0"/>
                  </a:moveTo>
                  <a:lnTo>
                    <a:pt x="0" y="0"/>
                  </a:lnTo>
                  <a:lnTo>
                    <a:pt x="366459" y="400291"/>
                  </a:lnTo>
                  <a:lnTo>
                    <a:pt x="368618" y="398843"/>
                  </a:lnTo>
                  <a:lnTo>
                    <a:pt x="373371" y="398843"/>
                  </a:lnTo>
                  <a:lnTo>
                    <a:pt x="375095" y="397408"/>
                  </a:lnTo>
                  <a:lnTo>
                    <a:pt x="382580" y="397408"/>
                  </a:lnTo>
                  <a:lnTo>
                    <a:pt x="384366" y="395960"/>
                  </a:lnTo>
                  <a:lnTo>
                    <a:pt x="21992" y="0"/>
                  </a:lnTo>
                  <a:close/>
                </a:path>
                <a:path w="384809" h="401320">
                  <a:moveTo>
                    <a:pt x="382580" y="397408"/>
                  </a:moveTo>
                  <a:lnTo>
                    <a:pt x="375095" y="397408"/>
                  </a:lnTo>
                  <a:lnTo>
                    <a:pt x="377889" y="400291"/>
                  </a:lnTo>
                  <a:lnTo>
                    <a:pt x="380048" y="398119"/>
                  </a:lnTo>
                  <a:lnTo>
                    <a:pt x="381703" y="398119"/>
                  </a:lnTo>
                  <a:lnTo>
                    <a:pt x="382580" y="397408"/>
                  </a:lnTo>
                  <a:close/>
                </a:path>
                <a:path w="384809" h="401320">
                  <a:moveTo>
                    <a:pt x="381703" y="398119"/>
                  </a:moveTo>
                  <a:lnTo>
                    <a:pt x="380048" y="398119"/>
                  </a:lnTo>
                  <a:lnTo>
                    <a:pt x="380810" y="398843"/>
                  </a:lnTo>
                  <a:lnTo>
                    <a:pt x="381703" y="398119"/>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626796" y="0"/>
              <a:ext cx="384810" cy="401320"/>
            </a:xfrm>
            <a:custGeom>
              <a:avLst/>
              <a:gdLst/>
              <a:ahLst/>
              <a:cxnLst/>
              <a:rect l="l" t="t" r="r" b="b"/>
              <a:pathLst>
                <a:path w="384809" h="401320">
                  <a:moveTo>
                    <a:pt x="366488" y="400329"/>
                  </a:moveTo>
                  <a:lnTo>
                    <a:pt x="368647" y="398894"/>
                  </a:lnTo>
                  <a:lnTo>
                    <a:pt x="370805" y="401053"/>
                  </a:lnTo>
                  <a:lnTo>
                    <a:pt x="375123" y="397446"/>
                  </a:lnTo>
                  <a:lnTo>
                    <a:pt x="378044" y="400329"/>
                  </a:lnTo>
                  <a:lnTo>
                    <a:pt x="380203" y="398170"/>
                  </a:lnTo>
                  <a:lnTo>
                    <a:pt x="380965" y="398894"/>
                  </a:lnTo>
                  <a:lnTo>
                    <a:pt x="384521" y="396011"/>
                  </a:lnTo>
                  <a:lnTo>
                    <a:pt x="22093" y="0"/>
                  </a:lnTo>
                </a:path>
                <a:path w="384809" h="401320">
                  <a:moveTo>
                    <a:pt x="0" y="0"/>
                  </a:moveTo>
                  <a:lnTo>
                    <a:pt x="366488" y="400329"/>
                  </a:lnTo>
                </a:path>
              </a:pathLst>
            </a:custGeom>
            <a:ln w="3175">
              <a:solidFill>
                <a:srgbClr val="FFFFFF"/>
              </a:solidFill>
            </a:ln>
          </p:spPr>
          <p:txBody>
            <a:bodyPr wrap="square" lIns="0" tIns="0" rIns="0" bIns="0" rtlCol="0"/>
            <a:lstStyle/>
            <a:p>
              <a:endParaRPr/>
            </a:p>
          </p:txBody>
        </p:sp>
        <p:sp>
          <p:nvSpPr>
            <p:cNvPr id="21" name="object 21"/>
            <p:cNvSpPr/>
            <p:nvPr/>
          </p:nvSpPr>
          <p:spPr>
            <a:xfrm>
              <a:off x="16098787" y="0"/>
              <a:ext cx="2041525" cy="2207260"/>
            </a:xfrm>
            <a:custGeom>
              <a:avLst/>
              <a:gdLst/>
              <a:ahLst/>
              <a:cxnLst/>
              <a:rect l="l" t="t" r="r" b="b"/>
              <a:pathLst>
                <a:path w="2041525" h="2207260">
                  <a:moveTo>
                    <a:pt x="2038873" y="2203145"/>
                  </a:moveTo>
                  <a:lnTo>
                    <a:pt x="2032112" y="2203145"/>
                  </a:lnTo>
                  <a:lnTo>
                    <a:pt x="2035795" y="2206752"/>
                  </a:lnTo>
                  <a:lnTo>
                    <a:pt x="2038589" y="2204593"/>
                  </a:lnTo>
                  <a:lnTo>
                    <a:pt x="2040198" y="2204593"/>
                  </a:lnTo>
                  <a:lnTo>
                    <a:pt x="2038873" y="2203145"/>
                  </a:lnTo>
                  <a:close/>
                </a:path>
                <a:path w="2041525" h="2207260">
                  <a:moveTo>
                    <a:pt x="2040198" y="2204593"/>
                  </a:moveTo>
                  <a:lnTo>
                    <a:pt x="2038589" y="2204593"/>
                  </a:lnTo>
                  <a:lnTo>
                    <a:pt x="2040113" y="2206752"/>
                  </a:lnTo>
                  <a:lnTo>
                    <a:pt x="2041510" y="2206028"/>
                  </a:lnTo>
                  <a:lnTo>
                    <a:pt x="2040198" y="2204593"/>
                  </a:lnTo>
                  <a:close/>
                </a:path>
                <a:path w="2041525" h="2207260">
                  <a:moveTo>
                    <a:pt x="2037560" y="2201710"/>
                  </a:moveTo>
                  <a:lnTo>
                    <a:pt x="2025635" y="2201710"/>
                  </a:lnTo>
                  <a:lnTo>
                    <a:pt x="2029318" y="2205316"/>
                  </a:lnTo>
                  <a:lnTo>
                    <a:pt x="2032112" y="2203145"/>
                  </a:lnTo>
                  <a:lnTo>
                    <a:pt x="2038873" y="2203145"/>
                  </a:lnTo>
                  <a:lnTo>
                    <a:pt x="2037560" y="2201710"/>
                  </a:lnTo>
                  <a:close/>
                </a:path>
                <a:path w="2041525" h="2207260">
                  <a:moveTo>
                    <a:pt x="2034935" y="2198839"/>
                  </a:moveTo>
                  <a:lnTo>
                    <a:pt x="2016364" y="2198839"/>
                  </a:lnTo>
                  <a:lnTo>
                    <a:pt x="2019920" y="2202434"/>
                  </a:lnTo>
                  <a:lnTo>
                    <a:pt x="2022079" y="2199551"/>
                  </a:lnTo>
                  <a:lnTo>
                    <a:pt x="2035585" y="2199551"/>
                  </a:lnTo>
                  <a:lnTo>
                    <a:pt x="2034935" y="2198839"/>
                  </a:lnTo>
                  <a:close/>
                </a:path>
                <a:path w="2041525" h="2207260">
                  <a:moveTo>
                    <a:pt x="2035585" y="2199551"/>
                  </a:moveTo>
                  <a:lnTo>
                    <a:pt x="2022079" y="2199551"/>
                  </a:lnTo>
                  <a:lnTo>
                    <a:pt x="2025000" y="2202434"/>
                  </a:lnTo>
                  <a:lnTo>
                    <a:pt x="2025635" y="2201710"/>
                  </a:lnTo>
                  <a:lnTo>
                    <a:pt x="2037560" y="2201710"/>
                  </a:lnTo>
                  <a:lnTo>
                    <a:pt x="2035585" y="2199551"/>
                  </a:lnTo>
                  <a:close/>
                </a:path>
                <a:path w="2041525" h="2207260">
                  <a:moveTo>
                    <a:pt x="1956547" y="2113153"/>
                  </a:moveTo>
                  <a:lnTo>
                    <a:pt x="1955912" y="2114588"/>
                  </a:lnTo>
                  <a:lnTo>
                    <a:pt x="1958071" y="2116747"/>
                  </a:lnTo>
                  <a:lnTo>
                    <a:pt x="1955912" y="2119630"/>
                  </a:lnTo>
                  <a:lnTo>
                    <a:pt x="1958706" y="2123236"/>
                  </a:lnTo>
                  <a:lnTo>
                    <a:pt x="1956547" y="2125395"/>
                  </a:lnTo>
                  <a:lnTo>
                    <a:pt x="1960865" y="2131148"/>
                  </a:lnTo>
                  <a:lnTo>
                    <a:pt x="1960230" y="2131872"/>
                  </a:lnTo>
                  <a:lnTo>
                    <a:pt x="1965945" y="2138349"/>
                  </a:lnTo>
                  <a:lnTo>
                    <a:pt x="1963024" y="2140508"/>
                  </a:lnTo>
                  <a:lnTo>
                    <a:pt x="1966707" y="2144115"/>
                  </a:lnTo>
                  <a:lnTo>
                    <a:pt x="1964548" y="2146274"/>
                  </a:lnTo>
                  <a:lnTo>
                    <a:pt x="2014205" y="2200275"/>
                  </a:lnTo>
                  <a:lnTo>
                    <a:pt x="2016364" y="2198839"/>
                  </a:lnTo>
                  <a:lnTo>
                    <a:pt x="2034935" y="2198839"/>
                  </a:lnTo>
                  <a:lnTo>
                    <a:pt x="1956547" y="2113153"/>
                  </a:lnTo>
                  <a:close/>
                </a:path>
                <a:path w="2041525" h="2207260">
                  <a:moveTo>
                    <a:pt x="1860789" y="2010194"/>
                  </a:moveTo>
                  <a:lnTo>
                    <a:pt x="1855836" y="2010194"/>
                  </a:lnTo>
                  <a:lnTo>
                    <a:pt x="1857995" y="2013077"/>
                  </a:lnTo>
                  <a:lnTo>
                    <a:pt x="1860789" y="2010194"/>
                  </a:lnTo>
                  <a:close/>
                </a:path>
                <a:path w="2041525" h="2207260">
                  <a:moveTo>
                    <a:pt x="1855836" y="2010194"/>
                  </a:moveTo>
                  <a:lnTo>
                    <a:pt x="1850756" y="2010194"/>
                  </a:lnTo>
                  <a:lnTo>
                    <a:pt x="1852915" y="2012353"/>
                  </a:lnTo>
                  <a:lnTo>
                    <a:pt x="1855836" y="2010194"/>
                  </a:lnTo>
                  <a:close/>
                </a:path>
                <a:path w="2041525" h="2207260">
                  <a:moveTo>
                    <a:pt x="1859650" y="2007311"/>
                  </a:moveTo>
                  <a:lnTo>
                    <a:pt x="1845676" y="2007311"/>
                  </a:lnTo>
                  <a:lnTo>
                    <a:pt x="1849994" y="2011629"/>
                  </a:lnTo>
                  <a:lnTo>
                    <a:pt x="1850756" y="2010194"/>
                  </a:lnTo>
                  <a:lnTo>
                    <a:pt x="1862287" y="2010194"/>
                  </a:lnTo>
                  <a:lnTo>
                    <a:pt x="1859650" y="2007311"/>
                  </a:lnTo>
                  <a:close/>
                </a:path>
                <a:path w="2041525" h="2207260">
                  <a:moveTo>
                    <a:pt x="1862287" y="2010194"/>
                  </a:moveTo>
                  <a:lnTo>
                    <a:pt x="1860789" y="2010194"/>
                  </a:lnTo>
                  <a:lnTo>
                    <a:pt x="1862313" y="2011629"/>
                  </a:lnTo>
                  <a:lnTo>
                    <a:pt x="1862948" y="2010918"/>
                  </a:lnTo>
                  <a:lnTo>
                    <a:pt x="1862287" y="2010194"/>
                  </a:lnTo>
                  <a:close/>
                </a:path>
                <a:path w="2041525" h="2207260">
                  <a:moveTo>
                    <a:pt x="1858989" y="2006587"/>
                  </a:moveTo>
                  <a:lnTo>
                    <a:pt x="1840596" y="2006587"/>
                  </a:lnTo>
                  <a:lnTo>
                    <a:pt x="1843517" y="2009470"/>
                  </a:lnTo>
                  <a:lnTo>
                    <a:pt x="1845676" y="2007311"/>
                  </a:lnTo>
                  <a:lnTo>
                    <a:pt x="1859650" y="2007311"/>
                  </a:lnTo>
                  <a:lnTo>
                    <a:pt x="1858989" y="2006587"/>
                  </a:lnTo>
                  <a:close/>
                </a:path>
                <a:path w="2041525" h="2207260">
                  <a:moveTo>
                    <a:pt x="1616061" y="1740916"/>
                  </a:moveTo>
                  <a:lnTo>
                    <a:pt x="1615299" y="1742351"/>
                  </a:lnTo>
                  <a:lnTo>
                    <a:pt x="1617458" y="1744522"/>
                  </a:lnTo>
                  <a:lnTo>
                    <a:pt x="1614537" y="1747393"/>
                  </a:lnTo>
                  <a:lnTo>
                    <a:pt x="1616696" y="1749552"/>
                  </a:lnTo>
                  <a:lnTo>
                    <a:pt x="1613902" y="1751711"/>
                  </a:lnTo>
                  <a:lnTo>
                    <a:pt x="1615299" y="1753158"/>
                  </a:lnTo>
                  <a:lnTo>
                    <a:pt x="1614537" y="1754593"/>
                  </a:lnTo>
                  <a:lnTo>
                    <a:pt x="1616696" y="1756752"/>
                  </a:lnTo>
                  <a:lnTo>
                    <a:pt x="1612378" y="1761070"/>
                  </a:lnTo>
                  <a:lnTo>
                    <a:pt x="1838437" y="2008746"/>
                  </a:lnTo>
                  <a:lnTo>
                    <a:pt x="1840596" y="2006587"/>
                  </a:lnTo>
                  <a:lnTo>
                    <a:pt x="1858989" y="2006587"/>
                  </a:lnTo>
                  <a:lnTo>
                    <a:pt x="1616061" y="1740916"/>
                  </a:lnTo>
                  <a:close/>
                </a:path>
                <a:path w="2041525" h="2207260">
                  <a:moveTo>
                    <a:pt x="535021" y="560120"/>
                  </a:moveTo>
                  <a:lnTo>
                    <a:pt x="533132" y="560120"/>
                  </a:lnTo>
                  <a:lnTo>
                    <a:pt x="537450" y="565162"/>
                  </a:lnTo>
                  <a:lnTo>
                    <a:pt x="538974" y="564438"/>
                  </a:lnTo>
                  <a:lnTo>
                    <a:pt x="535021" y="560120"/>
                  </a:lnTo>
                  <a:close/>
                </a:path>
                <a:path w="2041525" h="2207260">
                  <a:moveTo>
                    <a:pt x="533708" y="558685"/>
                  </a:moveTo>
                  <a:lnTo>
                    <a:pt x="526655" y="558685"/>
                  </a:lnTo>
                  <a:lnTo>
                    <a:pt x="530338" y="562279"/>
                  </a:lnTo>
                  <a:lnTo>
                    <a:pt x="533132" y="560120"/>
                  </a:lnTo>
                  <a:lnTo>
                    <a:pt x="535021" y="560120"/>
                  </a:lnTo>
                  <a:lnTo>
                    <a:pt x="533708" y="558685"/>
                  </a:lnTo>
                  <a:close/>
                </a:path>
                <a:path w="2041525" h="2207260">
                  <a:moveTo>
                    <a:pt x="529755" y="554367"/>
                  </a:moveTo>
                  <a:lnTo>
                    <a:pt x="518019" y="554367"/>
                  </a:lnTo>
                  <a:lnTo>
                    <a:pt x="524496" y="560844"/>
                  </a:lnTo>
                  <a:lnTo>
                    <a:pt x="526655" y="558685"/>
                  </a:lnTo>
                  <a:lnTo>
                    <a:pt x="533708" y="558685"/>
                  </a:lnTo>
                  <a:lnTo>
                    <a:pt x="529755" y="554367"/>
                  </a:lnTo>
                  <a:close/>
                </a:path>
                <a:path w="2041525" h="2207260">
                  <a:moveTo>
                    <a:pt x="527116" y="551484"/>
                  </a:moveTo>
                  <a:lnTo>
                    <a:pt x="513701" y="551484"/>
                  </a:lnTo>
                  <a:lnTo>
                    <a:pt x="517257" y="555802"/>
                  </a:lnTo>
                  <a:lnTo>
                    <a:pt x="518019" y="554367"/>
                  </a:lnTo>
                  <a:lnTo>
                    <a:pt x="529755" y="554367"/>
                  </a:lnTo>
                  <a:lnTo>
                    <a:pt x="527116" y="551484"/>
                  </a:lnTo>
                  <a:close/>
                </a:path>
                <a:path w="2041525" h="2207260">
                  <a:moveTo>
                    <a:pt x="523164" y="547166"/>
                  </a:moveTo>
                  <a:lnTo>
                    <a:pt x="505065" y="547166"/>
                  </a:lnTo>
                  <a:lnTo>
                    <a:pt x="510780" y="553643"/>
                  </a:lnTo>
                  <a:lnTo>
                    <a:pt x="513701" y="551484"/>
                  </a:lnTo>
                  <a:lnTo>
                    <a:pt x="527116" y="551484"/>
                  </a:lnTo>
                  <a:lnTo>
                    <a:pt x="523164" y="547166"/>
                  </a:lnTo>
                  <a:close/>
                </a:path>
                <a:path w="2041525" h="2207260">
                  <a:moveTo>
                    <a:pt x="22323" y="0"/>
                  </a:moveTo>
                  <a:lnTo>
                    <a:pt x="0" y="0"/>
                  </a:lnTo>
                  <a:lnTo>
                    <a:pt x="502906" y="549325"/>
                  </a:lnTo>
                  <a:lnTo>
                    <a:pt x="505065" y="547166"/>
                  </a:lnTo>
                  <a:lnTo>
                    <a:pt x="523164" y="547166"/>
                  </a:lnTo>
                  <a:lnTo>
                    <a:pt x="22323"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054251" y="2112831"/>
              <a:ext cx="86444" cy="94318"/>
            </a:xfrm>
            <a:prstGeom prst="rect">
              <a:avLst/>
            </a:prstGeom>
          </p:spPr>
        </p:pic>
        <p:sp>
          <p:nvSpPr>
            <p:cNvPr id="23" name="object 23"/>
            <p:cNvSpPr/>
            <p:nvPr/>
          </p:nvSpPr>
          <p:spPr>
            <a:xfrm>
              <a:off x="16098786" y="0"/>
              <a:ext cx="1863089" cy="2013585"/>
            </a:xfrm>
            <a:custGeom>
              <a:avLst/>
              <a:gdLst/>
              <a:ahLst/>
              <a:cxnLst/>
              <a:rect l="l" t="t" r="r" b="b"/>
              <a:pathLst>
                <a:path w="1863090" h="2013585">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2"/>
                  </a:lnTo>
                  <a:lnTo>
                    <a:pt x="1613815" y="1751749"/>
                  </a:lnTo>
                  <a:lnTo>
                    <a:pt x="1615339" y="1753197"/>
                  </a:lnTo>
                  <a:lnTo>
                    <a:pt x="1614577" y="1754632"/>
                  </a:lnTo>
                  <a:lnTo>
                    <a:pt x="1616736" y="1756791"/>
                  </a:lnTo>
                  <a:lnTo>
                    <a:pt x="1612418" y="1761121"/>
                  </a:lnTo>
                  <a:lnTo>
                    <a:pt x="1838477" y="2008784"/>
                  </a:lnTo>
                </a:path>
                <a:path w="1863090" h="2013585">
                  <a:moveTo>
                    <a:pt x="502951" y="549364"/>
                  </a:moveTo>
                  <a:lnTo>
                    <a:pt x="505110" y="547205"/>
                  </a:lnTo>
                  <a:lnTo>
                    <a:pt x="510825" y="553694"/>
                  </a:lnTo>
                  <a:lnTo>
                    <a:pt x="513746" y="551523"/>
                  </a:lnTo>
                  <a:lnTo>
                    <a:pt x="517302" y="555841"/>
                  </a:lnTo>
                  <a:lnTo>
                    <a:pt x="518064" y="554405"/>
                  </a:lnTo>
                  <a:lnTo>
                    <a:pt x="524541" y="560882"/>
                  </a:lnTo>
                  <a:lnTo>
                    <a:pt x="526700" y="558723"/>
                  </a:lnTo>
                  <a:lnTo>
                    <a:pt x="530256" y="562330"/>
                  </a:lnTo>
                  <a:lnTo>
                    <a:pt x="533177" y="560171"/>
                  </a:lnTo>
                  <a:lnTo>
                    <a:pt x="537495" y="565213"/>
                  </a:lnTo>
                  <a:lnTo>
                    <a:pt x="538892" y="564489"/>
                  </a:lnTo>
                  <a:lnTo>
                    <a:pt x="22207" y="0"/>
                  </a:lnTo>
                </a:path>
                <a:path w="1863090" h="2013585">
                  <a:moveTo>
                    <a:pt x="0" y="0"/>
                  </a:moveTo>
                  <a:lnTo>
                    <a:pt x="502951" y="549364"/>
                  </a:lnTo>
                </a:path>
              </a:pathLst>
            </a:custGeom>
            <a:ln w="3175">
              <a:solidFill>
                <a:srgbClr val="FFFFFF"/>
              </a:solidFill>
            </a:ln>
          </p:spPr>
          <p:txBody>
            <a:bodyPr wrap="square" lIns="0" tIns="0" rIns="0" bIns="0" rtlCol="0"/>
            <a:lstStyle/>
            <a:p>
              <a:endParaRPr/>
            </a:p>
          </p:txBody>
        </p:sp>
        <p:sp>
          <p:nvSpPr>
            <p:cNvPr id="24" name="object 24"/>
            <p:cNvSpPr/>
            <p:nvPr/>
          </p:nvSpPr>
          <p:spPr>
            <a:xfrm>
              <a:off x="16570817" y="0"/>
              <a:ext cx="1717675" cy="1876425"/>
            </a:xfrm>
            <a:custGeom>
              <a:avLst/>
              <a:gdLst/>
              <a:ahLst/>
              <a:cxnLst/>
              <a:rect l="l" t="t" r="r" b="b"/>
              <a:pathLst>
                <a:path w="1717675" h="1876425">
                  <a:moveTo>
                    <a:pt x="23473" y="0"/>
                  </a:moveTo>
                  <a:lnTo>
                    <a:pt x="0" y="0"/>
                  </a:lnTo>
                  <a:lnTo>
                    <a:pt x="1717232" y="1876132"/>
                  </a:lnTo>
                  <a:lnTo>
                    <a:pt x="1717232" y="1850448"/>
                  </a:lnTo>
                  <a:lnTo>
                    <a:pt x="2347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570741" y="0"/>
              <a:ext cx="1717675" cy="1876425"/>
            </a:xfrm>
            <a:custGeom>
              <a:avLst/>
              <a:gdLst/>
              <a:ahLst/>
              <a:cxnLst/>
              <a:rect l="l" t="t" r="r" b="b"/>
              <a:pathLst>
                <a:path w="1717675" h="1876425">
                  <a:moveTo>
                    <a:pt x="1717309" y="1850577"/>
                  </a:moveTo>
                  <a:lnTo>
                    <a:pt x="23498" y="0"/>
                  </a:lnTo>
                </a:path>
                <a:path w="1717675" h="1876425">
                  <a:moveTo>
                    <a:pt x="0" y="0"/>
                  </a:moveTo>
                  <a:lnTo>
                    <a:pt x="1717309" y="1876142"/>
                  </a:lnTo>
                </a:path>
              </a:pathLst>
            </a:custGeom>
            <a:ln w="3175">
              <a:solidFill>
                <a:srgbClr val="FFFFFF"/>
              </a:solidFill>
            </a:ln>
          </p:spPr>
          <p:txBody>
            <a:bodyPr wrap="square" lIns="0" tIns="0" rIns="0" bIns="0" rtlCol="0"/>
            <a:lstStyle/>
            <a:p>
              <a:endParaRPr/>
            </a:p>
          </p:txBody>
        </p:sp>
        <p:sp>
          <p:nvSpPr>
            <p:cNvPr id="26" name="object 26"/>
            <p:cNvSpPr/>
            <p:nvPr/>
          </p:nvSpPr>
          <p:spPr>
            <a:xfrm>
              <a:off x="17043366" y="0"/>
              <a:ext cx="1245235" cy="1360170"/>
            </a:xfrm>
            <a:custGeom>
              <a:avLst/>
              <a:gdLst/>
              <a:ahLst/>
              <a:cxnLst/>
              <a:rect l="l" t="t" r="r" b="b"/>
              <a:pathLst>
                <a:path w="1245234" h="1360170">
                  <a:moveTo>
                    <a:pt x="22492" y="0"/>
                  </a:moveTo>
                  <a:lnTo>
                    <a:pt x="0" y="0"/>
                  </a:lnTo>
                  <a:lnTo>
                    <a:pt x="1244683" y="1359863"/>
                  </a:lnTo>
                  <a:lnTo>
                    <a:pt x="1244683" y="1335101"/>
                  </a:lnTo>
                  <a:lnTo>
                    <a:pt x="22492"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7043298" y="0"/>
              <a:ext cx="1245235" cy="1360170"/>
            </a:xfrm>
            <a:custGeom>
              <a:avLst/>
              <a:gdLst/>
              <a:ahLst/>
              <a:cxnLst/>
              <a:rect l="l" t="t" r="r" b="b"/>
              <a:pathLst>
                <a:path w="1245234" h="1360170">
                  <a:moveTo>
                    <a:pt x="1244752" y="1335109"/>
                  </a:moveTo>
                  <a:lnTo>
                    <a:pt x="22539" y="0"/>
                  </a:lnTo>
                </a:path>
                <a:path w="1245234" h="1360170">
                  <a:moveTo>
                    <a:pt x="0" y="0"/>
                  </a:moveTo>
                  <a:lnTo>
                    <a:pt x="1244752" y="1359886"/>
                  </a:lnTo>
                </a:path>
              </a:pathLst>
            </a:custGeom>
            <a:ln w="3175">
              <a:solidFill>
                <a:srgbClr val="FFFFFF"/>
              </a:solidFill>
            </a:ln>
          </p:spPr>
          <p:txBody>
            <a:bodyPr wrap="square" lIns="0" tIns="0" rIns="0" bIns="0" rtlCol="0"/>
            <a:lstStyle/>
            <a:p>
              <a:endParaRPr/>
            </a:p>
          </p:txBody>
        </p:sp>
        <p:sp>
          <p:nvSpPr>
            <p:cNvPr id="28" name="object 28"/>
            <p:cNvSpPr/>
            <p:nvPr/>
          </p:nvSpPr>
          <p:spPr>
            <a:xfrm>
              <a:off x="17515884" y="0"/>
              <a:ext cx="772160" cy="843915"/>
            </a:xfrm>
            <a:custGeom>
              <a:avLst/>
              <a:gdLst/>
              <a:ahLst/>
              <a:cxnLst/>
              <a:rect l="l" t="t" r="r" b="b"/>
              <a:pathLst>
                <a:path w="772159" h="843915">
                  <a:moveTo>
                    <a:pt x="23433" y="0"/>
                  </a:moveTo>
                  <a:lnTo>
                    <a:pt x="0" y="0"/>
                  </a:lnTo>
                  <a:lnTo>
                    <a:pt x="772165" y="843601"/>
                  </a:lnTo>
                  <a:lnTo>
                    <a:pt x="772165" y="818026"/>
                  </a:lnTo>
                  <a:lnTo>
                    <a:pt x="23433"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7515852" y="0"/>
              <a:ext cx="772795" cy="843915"/>
            </a:xfrm>
            <a:custGeom>
              <a:avLst/>
              <a:gdLst/>
              <a:ahLst/>
              <a:cxnLst/>
              <a:rect l="l" t="t" r="r" b="b"/>
              <a:pathLst>
                <a:path w="772794" h="843915">
                  <a:moveTo>
                    <a:pt x="772198" y="818041"/>
                  </a:moveTo>
                  <a:lnTo>
                    <a:pt x="23441" y="0"/>
                  </a:lnTo>
                </a:path>
                <a:path w="772794" h="843915">
                  <a:moveTo>
                    <a:pt x="0" y="0"/>
                  </a:moveTo>
                  <a:lnTo>
                    <a:pt x="772198" y="843627"/>
                  </a:lnTo>
                </a:path>
              </a:pathLst>
            </a:custGeom>
            <a:ln w="3175">
              <a:solidFill>
                <a:srgbClr val="FFFFFF"/>
              </a:solidFill>
            </a:ln>
          </p:spPr>
          <p:txBody>
            <a:bodyPr wrap="square" lIns="0" tIns="0" rIns="0" bIns="0" rtlCol="0"/>
            <a:lstStyle/>
            <a:p>
              <a:endParaRPr/>
            </a:p>
          </p:txBody>
        </p:sp>
        <p:sp>
          <p:nvSpPr>
            <p:cNvPr id="30" name="object 30"/>
            <p:cNvSpPr/>
            <p:nvPr/>
          </p:nvSpPr>
          <p:spPr>
            <a:xfrm>
              <a:off x="17987794" y="0"/>
              <a:ext cx="300355" cy="328295"/>
            </a:xfrm>
            <a:custGeom>
              <a:avLst/>
              <a:gdLst/>
              <a:ahLst/>
              <a:cxnLst/>
              <a:rect l="l" t="t" r="r" b="b"/>
              <a:pathLst>
                <a:path w="300355" h="328295">
                  <a:moveTo>
                    <a:pt x="22553" y="0"/>
                  </a:moveTo>
                  <a:lnTo>
                    <a:pt x="0" y="0"/>
                  </a:lnTo>
                  <a:lnTo>
                    <a:pt x="300255" y="328040"/>
                  </a:lnTo>
                  <a:lnTo>
                    <a:pt x="300255" y="303356"/>
                  </a:lnTo>
                  <a:lnTo>
                    <a:pt x="22553"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987740" y="0"/>
              <a:ext cx="300355" cy="328295"/>
            </a:xfrm>
            <a:custGeom>
              <a:avLst/>
              <a:gdLst/>
              <a:ahLst/>
              <a:cxnLst/>
              <a:rect l="l" t="t" r="r" b="b"/>
              <a:pathLst>
                <a:path w="300355" h="328295">
                  <a:moveTo>
                    <a:pt x="300310" y="303375"/>
                  </a:moveTo>
                  <a:lnTo>
                    <a:pt x="22588" y="0"/>
                  </a:lnTo>
                </a:path>
                <a:path w="300355" h="328295">
                  <a:moveTo>
                    <a:pt x="0" y="0"/>
                  </a:moveTo>
                  <a:lnTo>
                    <a:pt x="300310" y="328087"/>
                  </a:lnTo>
                </a:path>
              </a:pathLst>
            </a:custGeom>
            <a:ln w="3175">
              <a:solidFill>
                <a:srgbClr val="FFFFFF"/>
              </a:solidFill>
            </a:ln>
          </p:spPr>
          <p:txBody>
            <a:bodyPr wrap="square" lIns="0" tIns="0" rIns="0" bIns="0" rtlCol="0"/>
            <a:lstStyle/>
            <a:p>
              <a:endParaRPr/>
            </a:p>
          </p:txBody>
        </p:sp>
      </p:grpSp>
      <p:pic>
        <p:nvPicPr>
          <p:cNvPr id="32" name="object 32"/>
          <p:cNvPicPr/>
          <p:nvPr/>
        </p:nvPicPr>
        <p:blipFill>
          <a:blip r:embed="rId3" cstate="print"/>
          <a:stretch>
            <a:fillRect/>
          </a:stretch>
        </p:blipFill>
        <p:spPr>
          <a:xfrm>
            <a:off x="0" y="-256762"/>
            <a:ext cx="3392627" cy="1358911"/>
          </a:xfrm>
          <a:prstGeom prst="rect">
            <a:avLst/>
          </a:prstGeom>
        </p:spPr>
      </p:pic>
      <p:pic>
        <p:nvPicPr>
          <p:cNvPr id="33" name="object 33"/>
          <p:cNvPicPr/>
          <p:nvPr/>
        </p:nvPicPr>
        <p:blipFill>
          <a:blip r:embed="rId4" cstate="print"/>
          <a:stretch>
            <a:fillRect/>
          </a:stretch>
        </p:blipFill>
        <p:spPr>
          <a:xfrm>
            <a:off x="16071944" y="8721316"/>
            <a:ext cx="2216092" cy="1304550"/>
          </a:xfrm>
          <a:prstGeom prst="rect">
            <a:avLst/>
          </a:prstGeom>
        </p:spPr>
      </p:pic>
      <p:sp>
        <p:nvSpPr>
          <p:cNvPr id="34" name="object 34"/>
          <p:cNvSpPr/>
          <p:nvPr/>
        </p:nvSpPr>
        <p:spPr>
          <a:xfrm>
            <a:off x="322148" y="9278109"/>
            <a:ext cx="1891664" cy="748030"/>
          </a:xfrm>
          <a:custGeom>
            <a:avLst/>
            <a:gdLst/>
            <a:ahLst/>
            <a:cxnLst/>
            <a:rect l="l" t="t" r="r" b="b"/>
            <a:pathLst>
              <a:path w="1891664" h="748029">
                <a:moveTo>
                  <a:pt x="1869528" y="303118"/>
                </a:moveTo>
                <a:lnTo>
                  <a:pt x="1863051" y="303118"/>
                </a:lnTo>
                <a:lnTo>
                  <a:pt x="1856561" y="306720"/>
                </a:lnTo>
                <a:lnTo>
                  <a:pt x="1848649" y="310316"/>
                </a:lnTo>
                <a:lnTo>
                  <a:pt x="1844318" y="314637"/>
                </a:lnTo>
                <a:lnTo>
                  <a:pt x="1837841" y="319678"/>
                </a:lnTo>
                <a:lnTo>
                  <a:pt x="1828175" y="332874"/>
                </a:lnTo>
                <a:lnTo>
                  <a:pt x="1779786" y="414414"/>
                </a:lnTo>
                <a:lnTo>
                  <a:pt x="1756087" y="457647"/>
                </a:lnTo>
                <a:lnTo>
                  <a:pt x="1712857" y="537142"/>
                </a:lnTo>
                <a:lnTo>
                  <a:pt x="1690258" y="578199"/>
                </a:lnTo>
                <a:lnTo>
                  <a:pt x="1667204" y="619194"/>
                </a:lnTo>
                <a:lnTo>
                  <a:pt x="1642721" y="661327"/>
                </a:lnTo>
                <a:lnTo>
                  <a:pt x="1617161" y="703526"/>
                </a:lnTo>
                <a:lnTo>
                  <a:pt x="1589896" y="747757"/>
                </a:lnTo>
                <a:lnTo>
                  <a:pt x="1633381" y="747757"/>
                </a:lnTo>
                <a:lnTo>
                  <a:pt x="1660802" y="702759"/>
                </a:lnTo>
                <a:lnTo>
                  <a:pt x="1686480" y="659979"/>
                </a:lnTo>
                <a:lnTo>
                  <a:pt x="1711814" y="617063"/>
                </a:lnTo>
                <a:lnTo>
                  <a:pt x="1736756" y="574004"/>
                </a:lnTo>
                <a:lnTo>
                  <a:pt x="1761259" y="530797"/>
                </a:lnTo>
                <a:lnTo>
                  <a:pt x="1785276" y="487437"/>
                </a:lnTo>
                <a:lnTo>
                  <a:pt x="1794705" y="472440"/>
                </a:lnTo>
                <a:lnTo>
                  <a:pt x="1804599" y="457557"/>
                </a:lnTo>
                <a:lnTo>
                  <a:pt x="1814639" y="442989"/>
                </a:lnTo>
                <a:lnTo>
                  <a:pt x="1824875" y="428397"/>
                </a:lnTo>
                <a:lnTo>
                  <a:pt x="1829205" y="426958"/>
                </a:lnTo>
                <a:lnTo>
                  <a:pt x="1877509" y="426958"/>
                </a:lnTo>
                <a:lnTo>
                  <a:pt x="1882476" y="391820"/>
                </a:lnTo>
                <a:lnTo>
                  <a:pt x="1889683" y="341997"/>
                </a:lnTo>
                <a:lnTo>
                  <a:pt x="1891118" y="334798"/>
                </a:lnTo>
                <a:lnTo>
                  <a:pt x="1890407" y="326876"/>
                </a:lnTo>
                <a:lnTo>
                  <a:pt x="1888959" y="321116"/>
                </a:lnTo>
                <a:lnTo>
                  <a:pt x="1888235" y="313918"/>
                </a:lnTo>
                <a:lnTo>
                  <a:pt x="1882482" y="308159"/>
                </a:lnTo>
                <a:lnTo>
                  <a:pt x="1875281" y="305276"/>
                </a:lnTo>
                <a:lnTo>
                  <a:pt x="1869528" y="303118"/>
                </a:lnTo>
                <a:close/>
              </a:path>
              <a:path w="1891664" h="748029">
                <a:moveTo>
                  <a:pt x="1877509" y="426958"/>
                </a:moveTo>
                <a:lnTo>
                  <a:pt x="1829205" y="426958"/>
                </a:lnTo>
                <a:lnTo>
                  <a:pt x="1829916" y="429116"/>
                </a:lnTo>
                <a:lnTo>
                  <a:pt x="1834958" y="431279"/>
                </a:lnTo>
                <a:lnTo>
                  <a:pt x="1834925" y="446216"/>
                </a:lnTo>
                <a:lnTo>
                  <a:pt x="1827007" y="529401"/>
                </a:lnTo>
                <a:lnTo>
                  <a:pt x="1820206" y="578199"/>
                </a:lnTo>
                <a:lnTo>
                  <a:pt x="1812534" y="626708"/>
                </a:lnTo>
                <a:lnTo>
                  <a:pt x="1804131" y="675002"/>
                </a:lnTo>
                <a:lnTo>
                  <a:pt x="1795134" y="723157"/>
                </a:lnTo>
                <a:lnTo>
                  <a:pt x="1790300" y="747757"/>
                </a:lnTo>
                <a:lnTo>
                  <a:pt x="1823408" y="747757"/>
                </a:lnTo>
                <a:lnTo>
                  <a:pt x="1833639" y="694335"/>
                </a:lnTo>
                <a:lnTo>
                  <a:pt x="1843353" y="642833"/>
                </a:lnTo>
                <a:lnTo>
                  <a:pt x="1852967" y="591116"/>
                </a:lnTo>
                <a:lnTo>
                  <a:pt x="1860862" y="541638"/>
                </a:lnTo>
                <a:lnTo>
                  <a:pt x="1868274" y="491814"/>
                </a:lnTo>
                <a:lnTo>
                  <a:pt x="1875409" y="441817"/>
                </a:lnTo>
                <a:lnTo>
                  <a:pt x="1877509" y="426958"/>
                </a:lnTo>
                <a:close/>
              </a:path>
              <a:path w="1891664" h="748029">
                <a:moveTo>
                  <a:pt x="1367687" y="296638"/>
                </a:moveTo>
                <a:lnTo>
                  <a:pt x="1362645" y="300236"/>
                </a:lnTo>
                <a:lnTo>
                  <a:pt x="1352373" y="306965"/>
                </a:lnTo>
                <a:lnTo>
                  <a:pt x="1343114" y="315717"/>
                </a:lnTo>
                <a:lnTo>
                  <a:pt x="1299547" y="377284"/>
                </a:lnTo>
                <a:lnTo>
                  <a:pt x="1273667" y="420293"/>
                </a:lnTo>
                <a:lnTo>
                  <a:pt x="1249240" y="464235"/>
                </a:lnTo>
                <a:lnTo>
                  <a:pt x="1225781" y="508799"/>
                </a:lnTo>
                <a:lnTo>
                  <a:pt x="1202803" y="553675"/>
                </a:lnTo>
                <a:lnTo>
                  <a:pt x="1184770" y="590136"/>
                </a:lnTo>
                <a:lnTo>
                  <a:pt x="1165995" y="626125"/>
                </a:lnTo>
                <a:lnTo>
                  <a:pt x="1146007" y="661710"/>
                </a:lnTo>
                <a:lnTo>
                  <a:pt x="1096645" y="742046"/>
                </a:lnTo>
                <a:lnTo>
                  <a:pt x="1093069" y="747757"/>
                </a:lnTo>
                <a:lnTo>
                  <a:pt x="1134510" y="747757"/>
                </a:lnTo>
                <a:lnTo>
                  <a:pt x="1145920" y="729357"/>
                </a:lnTo>
                <a:lnTo>
                  <a:pt x="1171909" y="687764"/>
                </a:lnTo>
                <a:lnTo>
                  <a:pt x="1196586" y="645272"/>
                </a:lnTo>
                <a:lnTo>
                  <a:pt x="1220364" y="602194"/>
                </a:lnTo>
                <a:lnTo>
                  <a:pt x="1266887" y="515515"/>
                </a:lnTo>
                <a:lnTo>
                  <a:pt x="1278663" y="492972"/>
                </a:lnTo>
                <a:lnTo>
                  <a:pt x="1291454" y="470158"/>
                </a:lnTo>
                <a:lnTo>
                  <a:pt x="1305462" y="447883"/>
                </a:lnTo>
                <a:lnTo>
                  <a:pt x="1320888" y="426958"/>
                </a:lnTo>
                <a:lnTo>
                  <a:pt x="1321599" y="424795"/>
                </a:lnTo>
                <a:lnTo>
                  <a:pt x="1328089" y="423357"/>
                </a:lnTo>
                <a:lnTo>
                  <a:pt x="1372375" y="423357"/>
                </a:lnTo>
                <a:lnTo>
                  <a:pt x="1381563" y="376661"/>
                </a:lnTo>
                <a:lnTo>
                  <a:pt x="1391449" y="329039"/>
                </a:lnTo>
                <a:lnTo>
                  <a:pt x="1392884" y="323998"/>
                </a:lnTo>
                <a:lnTo>
                  <a:pt x="1394319" y="320398"/>
                </a:lnTo>
                <a:lnTo>
                  <a:pt x="1392884" y="316076"/>
                </a:lnTo>
                <a:lnTo>
                  <a:pt x="1390725" y="311035"/>
                </a:lnTo>
                <a:lnTo>
                  <a:pt x="1389290" y="303118"/>
                </a:lnTo>
                <a:lnTo>
                  <a:pt x="1382800" y="300236"/>
                </a:lnTo>
                <a:lnTo>
                  <a:pt x="1382089" y="300236"/>
                </a:lnTo>
                <a:lnTo>
                  <a:pt x="1380641" y="299516"/>
                </a:lnTo>
                <a:lnTo>
                  <a:pt x="1379917" y="299516"/>
                </a:lnTo>
                <a:lnTo>
                  <a:pt x="1374888" y="297359"/>
                </a:lnTo>
                <a:lnTo>
                  <a:pt x="1367687" y="296638"/>
                </a:lnTo>
                <a:close/>
              </a:path>
              <a:path w="1891664" h="748029">
                <a:moveTo>
                  <a:pt x="1372375" y="423357"/>
                </a:moveTo>
                <a:lnTo>
                  <a:pt x="1328089" y="423357"/>
                </a:lnTo>
                <a:lnTo>
                  <a:pt x="1335290" y="426238"/>
                </a:lnTo>
                <a:lnTo>
                  <a:pt x="1336001" y="430555"/>
                </a:lnTo>
                <a:lnTo>
                  <a:pt x="1334566" y="434157"/>
                </a:lnTo>
                <a:lnTo>
                  <a:pt x="1336725" y="438477"/>
                </a:lnTo>
                <a:lnTo>
                  <a:pt x="1334566" y="445675"/>
                </a:lnTo>
                <a:lnTo>
                  <a:pt x="1334566" y="450716"/>
                </a:lnTo>
                <a:lnTo>
                  <a:pt x="1328747" y="482767"/>
                </a:lnTo>
                <a:lnTo>
                  <a:pt x="1323133" y="514347"/>
                </a:lnTo>
                <a:lnTo>
                  <a:pt x="1317656" y="545791"/>
                </a:lnTo>
                <a:lnTo>
                  <a:pt x="1312252" y="577438"/>
                </a:lnTo>
                <a:lnTo>
                  <a:pt x="1305332" y="623172"/>
                </a:lnTo>
                <a:lnTo>
                  <a:pt x="1298896" y="669424"/>
                </a:lnTo>
                <a:lnTo>
                  <a:pt x="1292390" y="715848"/>
                </a:lnTo>
                <a:lnTo>
                  <a:pt x="1287472" y="747757"/>
                </a:lnTo>
                <a:lnTo>
                  <a:pt x="1315275" y="747757"/>
                </a:lnTo>
                <a:lnTo>
                  <a:pt x="1321194" y="713528"/>
                </a:lnTo>
                <a:lnTo>
                  <a:pt x="1337684" y="616956"/>
                </a:lnTo>
                <a:lnTo>
                  <a:pt x="1345993" y="568707"/>
                </a:lnTo>
                <a:lnTo>
                  <a:pt x="1354453" y="520523"/>
                </a:lnTo>
                <a:lnTo>
                  <a:pt x="1363146" y="472433"/>
                </a:lnTo>
                <a:lnTo>
                  <a:pt x="1372375" y="423357"/>
                </a:lnTo>
                <a:close/>
              </a:path>
              <a:path w="1891664" h="748029">
                <a:moveTo>
                  <a:pt x="959796" y="29979"/>
                </a:moveTo>
                <a:lnTo>
                  <a:pt x="930004" y="54719"/>
                </a:lnTo>
                <a:lnTo>
                  <a:pt x="906943" y="88198"/>
                </a:lnTo>
                <a:lnTo>
                  <a:pt x="872799" y="149665"/>
                </a:lnTo>
                <a:lnTo>
                  <a:pt x="849406" y="192566"/>
                </a:lnTo>
                <a:lnTo>
                  <a:pt x="825635" y="235225"/>
                </a:lnTo>
                <a:lnTo>
                  <a:pt x="801207" y="277607"/>
                </a:lnTo>
                <a:lnTo>
                  <a:pt x="749673" y="362876"/>
                </a:lnTo>
                <a:lnTo>
                  <a:pt x="723045" y="406077"/>
                </a:lnTo>
                <a:lnTo>
                  <a:pt x="696076" y="449239"/>
                </a:lnTo>
                <a:lnTo>
                  <a:pt x="668839" y="492387"/>
                </a:lnTo>
                <a:lnTo>
                  <a:pt x="559127" y="664557"/>
                </a:lnTo>
                <a:lnTo>
                  <a:pt x="538101" y="696111"/>
                </a:lnTo>
                <a:lnTo>
                  <a:pt x="517817" y="728004"/>
                </a:lnTo>
                <a:lnTo>
                  <a:pt x="505391" y="747757"/>
                </a:lnTo>
                <a:lnTo>
                  <a:pt x="546698" y="747757"/>
                </a:lnTo>
                <a:lnTo>
                  <a:pt x="564882" y="720065"/>
                </a:lnTo>
                <a:lnTo>
                  <a:pt x="650573" y="587823"/>
                </a:lnTo>
                <a:lnTo>
                  <a:pt x="679365" y="544319"/>
                </a:lnTo>
                <a:lnTo>
                  <a:pt x="704803" y="505414"/>
                </a:lnTo>
                <a:lnTo>
                  <a:pt x="729980" y="466371"/>
                </a:lnTo>
                <a:lnTo>
                  <a:pt x="754877" y="427047"/>
                </a:lnTo>
                <a:lnTo>
                  <a:pt x="779473" y="387304"/>
                </a:lnTo>
                <a:lnTo>
                  <a:pt x="803750" y="347000"/>
                </a:lnTo>
                <a:lnTo>
                  <a:pt x="827687" y="305996"/>
                </a:lnTo>
                <a:lnTo>
                  <a:pt x="846293" y="274903"/>
                </a:lnTo>
                <a:lnTo>
                  <a:pt x="865305" y="244078"/>
                </a:lnTo>
                <a:lnTo>
                  <a:pt x="904035" y="182091"/>
                </a:lnTo>
                <a:lnTo>
                  <a:pt x="906888" y="175676"/>
                </a:lnTo>
                <a:lnTo>
                  <a:pt x="912648" y="170637"/>
                </a:lnTo>
                <a:lnTo>
                  <a:pt x="965574" y="170637"/>
                </a:lnTo>
                <a:lnTo>
                  <a:pt x="967671" y="156582"/>
                </a:lnTo>
                <a:lnTo>
                  <a:pt x="976410" y="98772"/>
                </a:lnTo>
                <a:lnTo>
                  <a:pt x="980638" y="74022"/>
                </a:lnTo>
                <a:lnTo>
                  <a:pt x="982484" y="61917"/>
                </a:lnTo>
                <a:lnTo>
                  <a:pt x="983375" y="52547"/>
                </a:lnTo>
                <a:lnTo>
                  <a:pt x="980955" y="44189"/>
                </a:lnTo>
                <a:lnTo>
                  <a:pt x="975699" y="37316"/>
                </a:lnTo>
                <a:lnTo>
                  <a:pt x="968082" y="32400"/>
                </a:lnTo>
                <a:lnTo>
                  <a:pt x="967371" y="31681"/>
                </a:lnTo>
                <a:lnTo>
                  <a:pt x="965923" y="30956"/>
                </a:lnTo>
                <a:lnTo>
                  <a:pt x="959796" y="29979"/>
                </a:lnTo>
                <a:close/>
              </a:path>
              <a:path w="1891664" h="748029">
                <a:moveTo>
                  <a:pt x="965574" y="170637"/>
                </a:moveTo>
                <a:lnTo>
                  <a:pt x="912648" y="170637"/>
                </a:lnTo>
                <a:lnTo>
                  <a:pt x="922004" y="174957"/>
                </a:lnTo>
                <a:lnTo>
                  <a:pt x="922348" y="182156"/>
                </a:lnTo>
                <a:lnTo>
                  <a:pt x="923830" y="196625"/>
                </a:lnTo>
                <a:lnTo>
                  <a:pt x="924168" y="203756"/>
                </a:lnTo>
                <a:lnTo>
                  <a:pt x="918417" y="254506"/>
                </a:lnTo>
                <a:lnTo>
                  <a:pt x="912638" y="305996"/>
                </a:lnTo>
                <a:lnTo>
                  <a:pt x="906649" y="355735"/>
                </a:lnTo>
                <a:lnTo>
                  <a:pt x="899685" y="406077"/>
                </a:lnTo>
                <a:lnTo>
                  <a:pt x="891891" y="456740"/>
                </a:lnTo>
                <a:lnTo>
                  <a:pt x="883642" y="507225"/>
                </a:lnTo>
                <a:lnTo>
                  <a:pt x="874955" y="557559"/>
                </a:lnTo>
                <a:lnTo>
                  <a:pt x="865846" y="607766"/>
                </a:lnTo>
                <a:lnTo>
                  <a:pt x="856332" y="657872"/>
                </a:lnTo>
                <a:lnTo>
                  <a:pt x="846430" y="707902"/>
                </a:lnTo>
                <a:lnTo>
                  <a:pt x="838238" y="747757"/>
                </a:lnTo>
                <a:lnTo>
                  <a:pt x="870372" y="747757"/>
                </a:lnTo>
                <a:lnTo>
                  <a:pt x="875431" y="721942"/>
                </a:lnTo>
                <a:lnTo>
                  <a:pt x="884323" y="675938"/>
                </a:lnTo>
                <a:lnTo>
                  <a:pt x="893206" y="630718"/>
                </a:lnTo>
                <a:lnTo>
                  <a:pt x="902583" y="582012"/>
                </a:lnTo>
                <a:lnTo>
                  <a:pt x="911340" y="533144"/>
                </a:lnTo>
                <a:lnTo>
                  <a:pt x="919576" y="484197"/>
                </a:lnTo>
                <a:lnTo>
                  <a:pt x="927392" y="435250"/>
                </a:lnTo>
                <a:lnTo>
                  <a:pt x="934888" y="386383"/>
                </a:lnTo>
                <a:lnTo>
                  <a:pt x="942165" y="337676"/>
                </a:lnTo>
                <a:lnTo>
                  <a:pt x="948021" y="292661"/>
                </a:lnTo>
                <a:lnTo>
                  <a:pt x="954293" y="247474"/>
                </a:lnTo>
                <a:lnTo>
                  <a:pt x="960877" y="202115"/>
                </a:lnTo>
                <a:lnTo>
                  <a:pt x="965574" y="170637"/>
                </a:lnTo>
                <a:close/>
              </a:path>
              <a:path w="1891664" h="748029">
                <a:moveTo>
                  <a:pt x="475609" y="0"/>
                </a:moveTo>
                <a:lnTo>
                  <a:pt x="469849" y="0"/>
                </a:lnTo>
                <a:lnTo>
                  <a:pt x="464090" y="1438"/>
                </a:lnTo>
                <a:lnTo>
                  <a:pt x="456168" y="4321"/>
                </a:lnTo>
                <a:lnTo>
                  <a:pt x="448969" y="6479"/>
                </a:lnTo>
                <a:lnTo>
                  <a:pt x="444648" y="12957"/>
                </a:lnTo>
                <a:lnTo>
                  <a:pt x="431508" y="32106"/>
                </a:lnTo>
                <a:lnTo>
                  <a:pt x="418368" y="51659"/>
                </a:lnTo>
                <a:lnTo>
                  <a:pt x="394250" y="91439"/>
                </a:lnTo>
                <a:lnTo>
                  <a:pt x="374528" y="126886"/>
                </a:lnTo>
                <a:lnTo>
                  <a:pt x="355279" y="162807"/>
                </a:lnTo>
                <a:lnTo>
                  <a:pt x="336435" y="198863"/>
                </a:lnTo>
                <a:lnTo>
                  <a:pt x="317931" y="234717"/>
                </a:lnTo>
                <a:lnTo>
                  <a:pt x="302372" y="261301"/>
                </a:lnTo>
                <a:lnTo>
                  <a:pt x="271253" y="315008"/>
                </a:lnTo>
                <a:lnTo>
                  <a:pt x="199398" y="436586"/>
                </a:lnTo>
                <a:lnTo>
                  <a:pt x="171352" y="483644"/>
                </a:lnTo>
                <a:lnTo>
                  <a:pt x="115879" y="575546"/>
                </a:lnTo>
                <a:lnTo>
                  <a:pt x="88249" y="619918"/>
                </a:lnTo>
                <a:lnTo>
                  <a:pt x="71779" y="646185"/>
                </a:lnTo>
                <a:lnTo>
                  <a:pt x="54228" y="671306"/>
                </a:lnTo>
                <a:lnTo>
                  <a:pt x="36409" y="695752"/>
                </a:lnTo>
                <a:lnTo>
                  <a:pt x="19129" y="719996"/>
                </a:lnTo>
                <a:lnTo>
                  <a:pt x="0" y="747757"/>
                </a:lnTo>
                <a:lnTo>
                  <a:pt x="45819" y="747757"/>
                </a:lnTo>
                <a:lnTo>
                  <a:pt x="94009" y="676076"/>
                </a:lnTo>
                <a:lnTo>
                  <a:pt x="121190" y="633330"/>
                </a:lnTo>
                <a:lnTo>
                  <a:pt x="148046" y="590537"/>
                </a:lnTo>
                <a:lnTo>
                  <a:pt x="174623" y="547702"/>
                </a:lnTo>
                <a:lnTo>
                  <a:pt x="200969" y="504832"/>
                </a:lnTo>
                <a:lnTo>
                  <a:pt x="253157" y="419008"/>
                </a:lnTo>
                <a:lnTo>
                  <a:pt x="330889" y="290155"/>
                </a:lnTo>
                <a:lnTo>
                  <a:pt x="355256" y="251074"/>
                </a:lnTo>
                <a:lnTo>
                  <a:pt x="378949" y="212397"/>
                </a:lnTo>
                <a:lnTo>
                  <a:pt x="425930" y="134640"/>
                </a:lnTo>
                <a:lnTo>
                  <a:pt x="428088" y="130319"/>
                </a:lnTo>
                <a:lnTo>
                  <a:pt x="432410" y="124559"/>
                </a:lnTo>
                <a:lnTo>
                  <a:pt x="435286" y="121677"/>
                </a:lnTo>
                <a:lnTo>
                  <a:pt x="438888" y="118799"/>
                </a:lnTo>
                <a:lnTo>
                  <a:pt x="488370" y="118799"/>
                </a:lnTo>
                <a:lnTo>
                  <a:pt x="491370" y="95155"/>
                </a:lnTo>
                <a:lnTo>
                  <a:pt x="497928" y="41756"/>
                </a:lnTo>
                <a:lnTo>
                  <a:pt x="499367" y="34557"/>
                </a:lnTo>
                <a:lnTo>
                  <a:pt x="499367" y="29517"/>
                </a:lnTo>
                <a:lnTo>
                  <a:pt x="481368" y="2157"/>
                </a:lnTo>
                <a:lnTo>
                  <a:pt x="475609" y="0"/>
                </a:lnTo>
                <a:close/>
              </a:path>
              <a:path w="1891664" h="748029">
                <a:moveTo>
                  <a:pt x="488370" y="118799"/>
                </a:moveTo>
                <a:lnTo>
                  <a:pt x="441766" y="118799"/>
                </a:lnTo>
                <a:lnTo>
                  <a:pt x="446086" y="120238"/>
                </a:lnTo>
                <a:lnTo>
                  <a:pt x="448969" y="121677"/>
                </a:lnTo>
                <a:lnTo>
                  <a:pt x="452566" y="126718"/>
                </a:lnTo>
                <a:lnTo>
                  <a:pt x="451846" y="128155"/>
                </a:lnTo>
                <a:lnTo>
                  <a:pt x="445337" y="178332"/>
                </a:lnTo>
                <a:lnTo>
                  <a:pt x="438656" y="228543"/>
                </a:lnTo>
                <a:lnTo>
                  <a:pt x="431630" y="278650"/>
                </a:lnTo>
                <a:lnTo>
                  <a:pt x="424085" y="328515"/>
                </a:lnTo>
                <a:lnTo>
                  <a:pt x="415850" y="377998"/>
                </a:lnTo>
                <a:lnTo>
                  <a:pt x="406558" y="433212"/>
                </a:lnTo>
                <a:lnTo>
                  <a:pt x="396050" y="488696"/>
                </a:lnTo>
                <a:lnTo>
                  <a:pt x="384463" y="544452"/>
                </a:lnTo>
                <a:lnTo>
                  <a:pt x="371931" y="600477"/>
                </a:lnTo>
                <a:lnTo>
                  <a:pt x="360152" y="651610"/>
                </a:lnTo>
                <a:lnTo>
                  <a:pt x="347495" y="702423"/>
                </a:lnTo>
                <a:lnTo>
                  <a:pt x="335348" y="747757"/>
                </a:lnTo>
                <a:lnTo>
                  <a:pt x="372309" y="747757"/>
                </a:lnTo>
                <a:lnTo>
                  <a:pt x="382952" y="709272"/>
                </a:lnTo>
                <a:lnTo>
                  <a:pt x="395149" y="661404"/>
                </a:lnTo>
                <a:lnTo>
                  <a:pt x="406469" y="613301"/>
                </a:lnTo>
                <a:lnTo>
                  <a:pt x="416995" y="565003"/>
                </a:lnTo>
                <a:lnTo>
                  <a:pt x="426813" y="516554"/>
                </a:lnTo>
                <a:lnTo>
                  <a:pt x="436006" y="467994"/>
                </a:lnTo>
                <a:lnTo>
                  <a:pt x="445401" y="414597"/>
                </a:lnTo>
                <a:lnTo>
                  <a:pt x="454187" y="361301"/>
                </a:lnTo>
                <a:lnTo>
                  <a:pt x="462434" y="308072"/>
                </a:lnTo>
                <a:lnTo>
                  <a:pt x="470208" y="254877"/>
                </a:lnTo>
                <a:lnTo>
                  <a:pt x="477577" y="201682"/>
                </a:lnTo>
                <a:lnTo>
                  <a:pt x="484608" y="148452"/>
                </a:lnTo>
                <a:lnTo>
                  <a:pt x="488370" y="118799"/>
                </a:lnTo>
                <a:close/>
              </a:path>
            </a:pathLst>
          </a:custGeom>
          <a:solidFill>
            <a:srgbClr val="798AC5"/>
          </a:solidFill>
        </p:spPr>
        <p:txBody>
          <a:bodyPr wrap="square" lIns="0" tIns="0" rIns="0" bIns="0" rtlCol="0"/>
          <a:lstStyle/>
          <a:p>
            <a:endParaRPr/>
          </a:p>
        </p:txBody>
      </p:sp>
      <p:sp>
        <p:nvSpPr>
          <p:cNvPr id="35" name="object 35"/>
          <p:cNvSpPr/>
          <p:nvPr/>
        </p:nvSpPr>
        <p:spPr>
          <a:xfrm>
            <a:off x="17524891" y="-261131"/>
            <a:ext cx="763270" cy="1353185"/>
          </a:xfrm>
          <a:custGeom>
            <a:avLst/>
            <a:gdLst/>
            <a:ahLst/>
            <a:cxnLst/>
            <a:rect l="l" t="t" r="r" b="b"/>
            <a:pathLst>
              <a:path w="763269" h="1353185">
                <a:moveTo>
                  <a:pt x="763155" y="641829"/>
                </a:moveTo>
                <a:lnTo>
                  <a:pt x="718277" y="679863"/>
                </a:lnTo>
                <a:lnTo>
                  <a:pt x="679811" y="713749"/>
                </a:lnTo>
                <a:lnTo>
                  <a:pt x="641916" y="748258"/>
                </a:lnTo>
                <a:lnTo>
                  <a:pt x="604611" y="783348"/>
                </a:lnTo>
                <a:lnTo>
                  <a:pt x="566718" y="817151"/>
                </a:lnTo>
                <a:lnTo>
                  <a:pt x="527661" y="849845"/>
                </a:lnTo>
                <a:lnTo>
                  <a:pt x="448468" y="914401"/>
                </a:lnTo>
                <a:lnTo>
                  <a:pt x="409539" y="947508"/>
                </a:lnTo>
                <a:lnTo>
                  <a:pt x="373122" y="979460"/>
                </a:lnTo>
                <a:lnTo>
                  <a:pt x="153253" y="1175029"/>
                </a:lnTo>
                <a:lnTo>
                  <a:pt x="121519" y="1205003"/>
                </a:lnTo>
                <a:lnTo>
                  <a:pt x="89880" y="1235519"/>
                </a:lnTo>
                <a:lnTo>
                  <a:pt x="81422" y="1244751"/>
                </a:lnTo>
                <a:lnTo>
                  <a:pt x="71941" y="1252702"/>
                </a:lnTo>
                <a:lnTo>
                  <a:pt x="60983" y="1258901"/>
                </a:lnTo>
                <a:lnTo>
                  <a:pt x="48097" y="1262875"/>
                </a:lnTo>
                <a:lnTo>
                  <a:pt x="33399" y="1271705"/>
                </a:lnTo>
                <a:lnTo>
                  <a:pt x="24427" y="1284384"/>
                </a:lnTo>
                <a:lnTo>
                  <a:pt x="20433" y="1299628"/>
                </a:lnTo>
                <a:lnTo>
                  <a:pt x="20665" y="1316151"/>
                </a:lnTo>
                <a:lnTo>
                  <a:pt x="48281" y="1350461"/>
                </a:lnTo>
                <a:lnTo>
                  <a:pt x="59066" y="1352691"/>
                </a:lnTo>
                <a:lnTo>
                  <a:pt x="70113" y="1351951"/>
                </a:lnTo>
                <a:lnTo>
                  <a:pt x="80482" y="1347838"/>
                </a:lnTo>
                <a:lnTo>
                  <a:pt x="84800" y="1344955"/>
                </a:lnTo>
                <a:lnTo>
                  <a:pt x="89118" y="1342796"/>
                </a:lnTo>
                <a:lnTo>
                  <a:pt x="129446" y="1302955"/>
                </a:lnTo>
                <a:lnTo>
                  <a:pt x="170144" y="1270099"/>
                </a:lnTo>
                <a:lnTo>
                  <a:pt x="212768" y="1239923"/>
                </a:lnTo>
                <a:lnTo>
                  <a:pt x="256715" y="1211725"/>
                </a:lnTo>
                <a:lnTo>
                  <a:pt x="301382" y="1184807"/>
                </a:lnTo>
                <a:lnTo>
                  <a:pt x="346166" y="1158468"/>
                </a:lnTo>
                <a:lnTo>
                  <a:pt x="347500" y="1157757"/>
                </a:lnTo>
                <a:lnTo>
                  <a:pt x="249011" y="1157757"/>
                </a:lnTo>
                <a:lnTo>
                  <a:pt x="254787" y="1148238"/>
                </a:lnTo>
                <a:lnTo>
                  <a:pt x="258837" y="1141015"/>
                </a:lnTo>
                <a:lnTo>
                  <a:pt x="262102" y="1135683"/>
                </a:lnTo>
                <a:lnTo>
                  <a:pt x="385949" y="1020143"/>
                </a:lnTo>
                <a:lnTo>
                  <a:pt x="426491" y="983408"/>
                </a:lnTo>
                <a:lnTo>
                  <a:pt x="467754" y="947253"/>
                </a:lnTo>
                <a:lnTo>
                  <a:pt x="509615" y="912241"/>
                </a:lnTo>
                <a:lnTo>
                  <a:pt x="549925" y="879237"/>
                </a:lnTo>
                <a:lnTo>
                  <a:pt x="589562" y="845264"/>
                </a:lnTo>
                <a:lnTo>
                  <a:pt x="628723" y="810675"/>
                </a:lnTo>
                <a:lnTo>
                  <a:pt x="706411" y="741056"/>
                </a:lnTo>
                <a:lnTo>
                  <a:pt x="745333" y="706732"/>
                </a:lnTo>
                <a:lnTo>
                  <a:pt x="763155" y="691501"/>
                </a:lnTo>
                <a:lnTo>
                  <a:pt x="763155" y="641829"/>
                </a:lnTo>
                <a:close/>
              </a:path>
              <a:path w="763269" h="1353185">
                <a:moveTo>
                  <a:pt x="763155" y="911791"/>
                </a:moveTo>
                <a:lnTo>
                  <a:pt x="589657" y="988825"/>
                </a:lnTo>
                <a:lnTo>
                  <a:pt x="543194" y="1010247"/>
                </a:lnTo>
                <a:lnTo>
                  <a:pt x="497018" y="1032420"/>
                </a:lnTo>
                <a:lnTo>
                  <a:pt x="451211" y="1055588"/>
                </a:lnTo>
                <a:lnTo>
                  <a:pt x="405856" y="1079995"/>
                </a:lnTo>
                <a:lnTo>
                  <a:pt x="370026" y="1100244"/>
                </a:lnTo>
                <a:lnTo>
                  <a:pt x="332291" y="1119414"/>
                </a:lnTo>
                <a:lnTo>
                  <a:pt x="292127" y="1138315"/>
                </a:lnTo>
                <a:lnTo>
                  <a:pt x="249011" y="1157757"/>
                </a:lnTo>
                <a:lnTo>
                  <a:pt x="347500" y="1157757"/>
                </a:lnTo>
                <a:lnTo>
                  <a:pt x="395221" y="1132324"/>
                </a:lnTo>
                <a:lnTo>
                  <a:pt x="539079" y="1053350"/>
                </a:lnTo>
                <a:lnTo>
                  <a:pt x="604706" y="1021222"/>
                </a:lnTo>
                <a:lnTo>
                  <a:pt x="637627" y="1005666"/>
                </a:lnTo>
                <a:lnTo>
                  <a:pt x="670905" y="990714"/>
                </a:lnTo>
                <a:lnTo>
                  <a:pt x="715116" y="971846"/>
                </a:lnTo>
                <a:lnTo>
                  <a:pt x="763155" y="951945"/>
                </a:lnTo>
                <a:lnTo>
                  <a:pt x="763155" y="911791"/>
                </a:lnTo>
                <a:close/>
              </a:path>
              <a:path w="763269" h="1353185">
                <a:moveTo>
                  <a:pt x="640125" y="0"/>
                </a:moveTo>
                <a:lnTo>
                  <a:pt x="578544" y="0"/>
                </a:lnTo>
                <a:lnTo>
                  <a:pt x="551334" y="24387"/>
                </a:lnTo>
                <a:lnTo>
                  <a:pt x="512258" y="61195"/>
                </a:lnTo>
                <a:lnTo>
                  <a:pt x="473697" y="98965"/>
                </a:lnTo>
                <a:lnTo>
                  <a:pt x="435447" y="137515"/>
                </a:lnTo>
                <a:lnTo>
                  <a:pt x="398491" y="175536"/>
                </a:lnTo>
                <a:lnTo>
                  <a:pt x="361854" y="213791"/>
                </a:lnTo>
                <a:lnTo>
                  <a:pt x="325489" y="252262"/>
                </a:lnTo>
                <a:lnTo>
                  <a:pt x="289347" y="290934"/>
                </a:lnTo>
                <a:lnTo>
                  <a:pt x="217550" y="368818"/>
                </a:lnTo>
                <a:lnTo>
                  <a:pt x="38699" y="565912"/>
                </a:lnTo>
                <a:lnTo>
                  <a:pt x="9124" y="603581"/>
                </a:lnTo>
                <a:lnTo>
                  <a:pt x="0" y="628612"/>
                </a:lnTo>
                <a:lnTo>
                  <a:pt x="1266" y="638005"/>
                </a:lnTo>
                <a:lnTo>
                  <a:pt x="5246" y="645914"/>
                </a:lnTo>
                <a:lnTo>
                  <a:pt x="11394" y="651598"/>
                </a:lnTo>
                <a:lnTo>
                  <a:pt x="17109" y="655193"/>
                </a:lnTo>
                <a:lnTo>
                  <a:pt x="23586" y="657352"/>
                </a:lnTo>
                <a:lnTo>
                  <a:pt x="30825" y="655916"/>
                </a:lnTo>
                <a:lnTo>
                  <a:pt x="40050" y="655220"/>
                </a:lnTo>
                <a:lnTo>
                  <a:pt x="48525" y="653038"/>
                </a:lnTo>
                <a:lnTo>
                  <a:pt x="56596" y="649235"/>
                </a:lnTo>
                <a:lnTo>
                  <a:pt x="64607" y="643674"/>
                </a:lnTo>
                <a:lnTo>
                  <a:pt x="101937" y="610435"/>
                </a:lnTo>
                <a:lnTo>
                  <a:pt x="140882" y="579489"/>
                </a:lnTo>
                <a:lnTo>
                  <a:pt x="181113" y="550307"/>
                </a:lnTo>
                <a:lnTo>
                  <a:pt x="222302" y="522361"/>
                </a:lnTo>
                <a:lnTo>
                  <a:pt x="292892" y="476631"/>
                </a:lnTo>
                <a:lnTo>
                  <a:pt x="190591" y="476631"/>
                </a:lnTo>
                <a:lnTo>
                  <a:pt x="229373" y="420835"/>
                </a:lnTo>
                <a:lnTo>
                  <a:pt x="269839" y="374396"/>
                </a:lnTo>
                <a:lnTo>
                  <a:pt x="302116" y="339690"/>
                </a:lnTo>
                <a:lnTo>
                  <a:pt x="334722" y="305302"/>
                </a:lnTo>
                <a:lnTo>
                  <a:pt x="422387" y="213736"/>
                </a:lnTo>
                <a:lnTo>
                  <a:pt x="433131" y="202460"/>
                </a:lnTo>
                <a:lnTo>
                  <a:pt x="465673" y="167754"/>
                </a:lnTo>
                <a:lnTo>
                  <a:pt x="502375" y="129545"/>
                </a:lnTo>
                <a:lnTo>
                  <a:pt x="539757" y="92105"/>
                </a:lnTo>
                <a:lnTo>
                  <a:pt x="577970" y="55498"/>
                </a:lnTo>
                <a:lnTo>
                  <a:pt x="617165" y="19786"/>
                </a:lnTo>
                <a:lnTo>
                  <a:pt x="640125" y="0"/>
                </a:lnTo>
                <a:close/>
              </a:path>
              <a:path w="763269" h="1353185">
                <a:moveTo>
                  <a:pt x="763155" y="153857"/>
                </a:moveTo>
                <a:lnTo>
                  <a:pt x="750442" y="160961"/>
                </a:lnTo>
                <a:lnTo>
                  <a:pt x="704052" y="187922"/>
                </a:lnTo>
                <a:lnTo>
                  <a:pt x="660672" y="213791"/>
                </a:lnTo>
                <a:lnTo>
                  <a:pt x="616147" y="238755"/>
                </a:lnTo>
                <a:lnTo>
                  <a:pt x="525805" y="288069"/>
                </a:lnTo>
                <a:lnTo>
                  <a:pt x="481548" y="313194"/>
                </a:lnTo>
                <a:lnTo>
                  <a:pt x="278809" y="435381"/>
                </a:lnTo>
                <a:lnTo>
                  <a:pt x="226613" y="466106"/>
                </a:lnTo>
                <a:lnTo>
                  <a:pt x="215213" y="472314"/>
                </a:lnTo>
                <a:lnTo>
                  <a:pt x="203408" y="476363"/>
                </a:lnTo>
                <a:lnTo>
                  <a:pt x="190591" y="476631"/>
                </a:lnTo>
                <a:lnTo>
                  <a:pt x="292892" y="476631"/>
                </a:lnTo>
                <a:lnTo>
                  <a:pt x="348325" y="440639"/>
                </a:lnTo>
                <a:lnTo>
                  <a:pt x="393330" y="411928"/>
                </a:lnTo>
                <a:lnTo>
                  <a:pt x="438663" y="384028"/>
                </a:lnTo>
                <a:lnTo>
                  <a:pt x="484250" y="356802"/>
                </a:lnTo>
                <a:lnTo>
                  <a:pt x="530014" y="330117"/>
                </a:lnTo>
                <a:lnTo>
                  <a:pt x="713323" y="226072"/>
                </a:lnTo>
                <a:lnTo>
                  <a:pt x="763155" y="198589"/>
                </a:lnTo>
                <a:lnTo>
                  <a:pt x="763155" y="153857"/>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1596504" y="929017"/>
            <a:ext cx="15107691" cy="939800"/>
          </a:xfrm>
          <a:prstGeom prst="rect">
            <a:avLst/>
          </a:prstGeom>
        </p:spPr>
        <p:txBody>
          <a:bodyPr vert="horz" wrap="square" lIns="0" tIns="12065" rIns="0" bIns="0" rtlCol="0">
            <a:spAutoFit/>
          </a:bodyPr>
          <a:lstStyle/>
          <a:p>
            <a:pPr marL="12700">
              <a:lnSpc>
                <a:spcPct val="100000"/>
              </a:lnSpc>
              <a:spcBef>
                <a:spcPts val="95"/>
              </a:spcBef>
            </a:pPr>
            <a:r>
              <a:rPr spc="180" dirty="0"/>
              <a:t>Conclusion</a:t>
            </a:r>
          </a:p>
        </p:txBody>
      </p:sp>
      <p:pic>
        <p:nvPicPr>
          <p:cNvPr id="37" name="object 37"/>
          <p:cNvPicPr/>
          <p:nvPr/>
        </p:nvPicPr>
        <p:blipFill>
          <a:blip r:embed="rId5" cstate="print"/>
          <a:stretch>
            <a:fillRect/>
          </a:stretch>
        </p:blipFill>
        <p:spPr>
          <a:xfrm>
            <a:off x="5809284" y="2708738"/>
            <a:ext cx="6212713" cy="296494"/>
          </a:xfrm>
          <a:prstGeom prst="rect">
            <a:avLst/>
          </a:prstGeom>
        </p:spPr>
      </p:pic>
      <p:sp>
        <p:nvSpPr>
          <p:cNvPr id="38" name="object 38"/>
          <p:cNvSpPr txBox="1"/>
          <p:nvPr/>
        </p:nvSpPr>
        <p:spPr>
          <a:xfrm>
            <a:off x="1596504" y="2624825"/>
            <a:ext cx="15009494" cy="1486535"/>
          </a:xfrm>
          <a:prstGeom prst="rect">
            <a:avLst/>
          </a:prstGeom>
        </p:spPr>
        <p:txBody>
          <a:bodyPr vert="horz" wrap="square" lIns="0" tIns="12700" rIns="0" bIns="0" rtlCol="0">
            <a:spAutoFit/>
          </a:bodyPr>
          <a:lstStyle/>
          <a:p>
            <a:pPr marL="12700" marR="5080">
              <a:lnSpc>
                <a:spcPct val="99800"/>
              </a:lnSpc>
              <a:spcBef>
                <a:spcPts val="100"/>
              </a:spcBef>
              <a:tabLst>
                <a:tab pos="10610850" algn="l"/>
              </a:tabLst>
            </a:pPr>
            <a:r>
              <a:rPr sz="2400" dirty="0">
                <a:solidFill>
                  <a:srgbClr val="4C2A13"/>
                </a:solidFill>
                <a:latin typeface="Courier New"/>
                <a:cs typeface="Courier New"/>
              </a:rPr>
              <a:t>The</a:t>
            </a:r>
            <a:r>
              <a:rPr sz="2400" spc="-30" dirty="0">
                <a:solidFill>
                  <a:srgbClr val="4C2A13"/>
                </a:solidFill>
                <a:latin typeface="Courier New"/>
                <a:cs typeface="Courier New"/>
              </a:rPr>
              <a:t> </a:t>
            </a:r>
            <a:r>
              <a:rPr sz="2400" dirty="0">
                <a:solidFill>
                  <a:srgbClr val="4C2A13"/>
                </a:solidFill>
                <a:latin typeface="Courier New"/>
                <a:cs typeface="Courier New"/>
              </a:rPr>
              <a:t>development</a:t>
            </a:r>
            <a:r>
              <a:rPr sz="2400" spc="-25" dirty="0">
                <a:solidFill>
                  <a:srgbClr val="4C2A13"/>
                </a:solidFill>
                <a:latin typeface="Courier New"/>
                <a:cs typeface="Courier New"/>
              </a:rPr>
              <a:t> </a:t>
            </a:r>
            <a:r>
              <a:rPr sz="2400" dirty="0">
                <a:solidFill>
                  <a:srgbClr val="4C2A13"/>
                </a:solidFill>
                <a:latin typeface="Courier New"/>
                <a:cs typeface="Courier New"/>
              </a:rPr>
              <a:t>of</a:t>
            </a:r>
            <a:r>
              <a:rPr sz="2400" spc="-25" dirty="0">
                <a:solidFill>
                  <a:srgbClr val="4C2A13"/>
                </a:solidFill>
                <a:latin typeface="Courier New"/>
                <a:cs typeface="Courier New"/>
              </a:rPr>
              <a:t> the</a:t>
            </a:r>
            <a:r>
              <a:rPr sz="2400" dirty="0">
                <a:solidFill>
                  <a:srgbClr val="4C2A13"/>
                </a:solidFill>
                <a:latin typeface="Courier New"/>
                <a:cs typeface="Courier New"/>
              </a:rPr>
              <a:t>	in</a:t>
            </a:r>
            <a:r>
              <a:rPr sz="2400" spc="-25" dirty="0">
                <a:solidFill>
                  <a:srgbClr val="4C2A13"/>
                </a:solidFill>
                <a:latin typeface="Courier New"/>
                <a:cs typeface="Courier New"/>
              </a:rPr>
              <a:t> </a:t>
            </a:r>
            <a:r>
              <a:rPr sz="2400" dirty="0">
                <a:solidFill>
                  <a:srgbClr val="4C2A13"/>
                </a:solidFill>
                <a:latin typeface="Courier New"/>
                <a:cs typeface="Courier New"/>
              </a:rPr>
              <a:t>NLP</a:t>
            </a:r>
            <a:r>
              <a:rPr sz="2400" spc="-20" dirty="0">
                <a:solidFill>
                  <a:srgbClr val="4C2A13"/>
                </a:solidFill>
                <a:latin typeface="Courier New"/>
                <a:cs typeface="Courier New"/>
              </a:rPr>
              <a:t> </a:t>
            </a:r>
            <a:r>
              <a:rPr sz="2400" dirty="0">
                <a:solidFill>
                  <a:srgbClr val="4C2A13"/>
                </a:solidFill>
                <a:latin typeface="Courier New"/>
                <a:cs typeface="Courier New"/>
              </a:rPr>
              <a:t>projects</a:t>
            </a:r>
            <a:r>
              <a:rPr sz="2400" spc="-20" dirty="0">
                <a:solidFill>
                  <a:srgbClr val="4C2A13"/>
                </a:solidFill>
                <a:latin typeface="Courier New"/>
                <a:cs typeface="Courier New"/>
              </a:rPr>
              <a:t> </a:t>
            </a:r>
            <a:r>
              <a:rPr sz="2400" spc="-25" dirty="0">
                <a:solidFill>
                  <a:srgbClr val="4C2A13"/>
                </a:solidFill>
                <a:latin typeface="Courier New"/>
                <a:cs typeface="Courier New"/>
              </a:rPr>
              <a:t>is </a:t>
            </a:r>
            <a:r>
              <a:rPr sz="2400" dirty="0">
                <a:solidFill>
                  <a:srgbClr val="4C2A13"/>
                </a:solidFill>
                <a:latin typeface="Courier New"/>
                <a:cs typeface="Courier New"/>
              </a:rPr>
              <a:t>pivotal</a:t>
            </a:r>
            <a:r>
              <a:rPr sz="2400" spc="-35" dirty="0">
                <a:solidFill>
                  <a:srgbClr val="4C2A13"/>
                </a:solidFill>
                <a:latin typeface="Courier New"/>
                <a:cs typeface="Courier New"/>
              </a:rPr>
              <a:t> </a:t>
            </a:r>
            <a:r>
              <a:rPr sz="2400" dirty="0">
                <a:solidFill>
                  <a:srgbClr val="4C2A13"/>
                </a:solidFill>
                <a:latin typeface="Courier New"/>
                <a:cs typeface="Courier New"/>
              </a:rPr>
              <a:t>for</a:t>
            </a:r>
            <a:r>
              <a:rPr sz="2400" spc="-35" dirty="0">
                <a:solidFill>
                  <a:srgbClr val="4C2A13"/>
                </a:solidFill>
                <a:latin typeface="Courier New"/>
                <a:cs typeface="Courier New"/>
              </a:rPr>
              <a:t> </a:t>
            </a:r>
            <a:r>
              <a:rPr sz="2400" dirty="0">
                <a:solidFill>
                  <a:srgbClr val="4C2A13"/>
                </a:solidFill>
                <a:latin typeface="Courier New"/>
                <a:cs typeface="Courier New"/>
              </a:rPr>
              <a:t>advancing</a:t>
            </a:r>
            <a:r>
              <a:rPr sz="2400" spc="-35" dirty="0">
                <a:solidFill>
                  <a:srgbClr val="4C2A13"/>
                </a:solidFill>
                <a:latin typeface="Courier New"/>
                <a:cs typeface="Courier New"/>
              </a:rPr>
              <a:t> </a:t>
            </a:r>
            <a:r>
              <a:rPr sz="2400" dirty="0">
                <a:solidFill>
                  <a:srgbClr val="4C2A13"/>
                </a:solidFill>
                <a:latin typeface="Courier New"/>
                <a:cs typeface="Courier New"/>
              </a:rPr>
              <a:t>learning</a:t>
            </a:r>
            <a:r>
              <a:rPr sz="2400" spc="-35" dirty="0">
                <a:solidFill>
                  <a:srgbClr val="4C2A13"/>
                </a:solidFill>
                <a:latin typeface="Courier New"/>
                <a:cs typeface="Courier New"/>
              </a:rPr>
              <a:t> </a:t>
            </a:r>
            <a:r>
              <a:rPr sz="2400" dirty="0">
                <a:solidFill>
                  <a:srgbClr val="4C2A13"/>
                </a:solidFill>
                <a:latin typeface="Courier New"/>
                <a:cs typeface="Courier New"/>
              </a:rPr>
              <a:t>experiences.</a:t>
            </a:r>
            <a:r>
              <a:rPr sz="2400" spc="-30" dirty="0">
                <a:solidFill>
                  <a:srgbClr val="4C2A13"/>
                </a:solidFill>
                <a:latin typeface="Courier New"/>
                <a:cs typeface="Courier New"/>
              </a:rPr>
              <a:t> </a:t>
            </a:r>
            <a:r>
              <a:rPr sz="2400" dirty="0">
                <a:solidFill>
                  <a:srgbClr val="4C2A13"/>
                </a:solidFill>
                <a:latin typeface="Courier New"/>
                <a:cs typeface="Courier New"/>
              </a:rPr>
              <a:t>By</a:t>
            </a:r>
            <a:r>
              <a:rPr sz="2400" spc="-35" dirty="0">
                <a:solidFill>
                  <a:srgbClr val="4C2A13"/>
                </a:solidFill>
                <a:latin typeface="Courier New"/>
                <a:cs typeface="Courier New"/>
              </a:rPr>
              <a:t> </a:t>
            </a:r>
            <a:r>
              <a:rPr sz="2400" dirty="0">
                <a:solidFill>
                  <a:srgbClr val="4C2A13"/>
                </a:solidFill>
                <a:latin typeface="Courier New"/>
                <a:cs typeface="Courier New"/>
              </a:rPr>
              <a:t>le</a:t>
            </a:r>
            <a:r>
              <a:rPr lang="en-IN" sz="2400" dirty="0" err="1">
                <a:solidFill>
                  <a:srgbClr val="4C2A13"/>
                </a:solidFill>
                <a:latin typeface="Courier New"/>
                <a:cs typeface="Courier New"/>
              </a:rPr>
              <a:t>arning</a:t>
            </a:r>
            <a:r>
              <a:rPr sz="2400" spc="-35" dirty="0">
                <a:solidFill>
                  <a:srgbClr val="4C2A13"/>
                </a:solidFill>
                <a:latin typeface="Courier New"/>
                <a:cs typeface="Courier New"/>
              </a:rPr>
              <a:t> </a:t>
            </a:r>
            <a:r>
              <a:rPr sz="2400" dirty="0">
                <a:solidFill>
                  <a:srgbClr val="4C2A13"/>
                </a:solidFill>
                <a:latin typeface="Courier New"/>
                <a:cs typeface="Courier New"/>
              </a:rPr>
              <a:t>advanced</a:t>
            </a:r>
            <a:r>
              <a:rPr sz="2400" spc="-35" dirty="0">
                <a:solidFill>
                  <a:srgbClr val="4C2A13"/>
                </a:solidFill>
                <a:latin typeface="Courier New"/>
                <a:cs typeface="Courier New"/>
              </a:rPr>
              <a:t> </a:t>
            </a:r>
            <a:r>
              <a:rPr sz="2400" dirty="0">
                <a:solidFill>
                  <a:srgbClr val="4C2A13"/>
                </a:solidFill>
                <a:latin typeface="Courier New"/>
                <a:cs typeface="Courier New"/>
              </a:rPr>
              <a:t>NLP</a:t>
            </a:r>
            <a:r>
              <a:rPr sz="2400" spc="-30" dirty="0">
                <a:solidFill>
                  <a:srgbClr val="4C2A13"/>
                </a:solidFill>
                <a:latin typeface="Courier New"/>
                <a:cs typeface="Courier New"/>
              </a:rPr>
              <a:t> </a:t>
            </a:r>
            <a:r>
              <a:rPr sz="2400" spc="-10" dirty="0">
                <a:solidFill>
                  <a:srgbClr val="4C2A13"/>
                </a:solidFill>
                <a:latin typeface="Courier New"/>
                <a:cs typeface="Courier New"/>
              </a:rPr>
              <a:t>techniques, </a:t>
            </a:r>
            <a:r>
              <a:rPr sz="2400" dirty="0">
                <a:solidFill>
                  <a:srgbClr val="4C2A13"/>
                </a:solidFill>
                <a:latin typeface="Courier New"/>
                <a:cs typeface="Courier New"/>
              </a:rPr>
              <a:t>this</a:t>
            </a:r>
            <a:r>
              <a:rPr sz="2400" spc="-35" dirty="0">
                <a:solidFill>
                  <a:srgbClr val="4C2A13"/>
                </a:solidFill>
                <a:latin typeface="Courier New"/>
                <a:cs typeface="Courier New"/>
              </a:rPr>
              <a:t> </a:t>
            </a:r>
            <a:r>
              <a:rPr sz="2400" dirty="0">
                <a:solidFill>
                  <a:srgbClr val="4C2A13"/>
                </a:solidFill>
                <a:latin typeface="Courier New"/>
                <a:cs typeface="Courier New"/>
              </a:rPr>
              <a:t>system</a:t>
            </a:r>
            <a:r>
              <a:rPr sz="2400" spc="-30" dirty="0">
                <a:solidFill>
                  <a:srgbClr val="4C2A13"/>
                </a:solidFill>
                <a:latin typeface="Courier New"/>
                <a:cs typeface="Courier New"/>
              </a:rPr>
              <a:t> </a:t>
            </a:r>
            <a:r>
              <a:rPr sz="2400" dirty="0">
                <a:solidFill>
                  <a:srgbClr val="4C2A13"/>
                </a:solidFill>
                <a:latin typeface="Courier New"/>
                <a:cs typeface="Courier New"/>
              </a:rPr>
              <a:t>has</a:t>
            </a:r>
            <a:r>
              <a:rPr sz="2400" spc="-30" dirty="0">
                <a:solidFill>
                  <a:srgbClr val="4C2A13"/>
                </a:solidFill>
                <a:latin typeface="Courier New"/>
                <a:cs typeface="Courier New"/>
              </a:rPr>
              <a:t> </a:t>
            </a:r>
            <a:r>
              <a:rPr sz="2400" dirty="0">
                <a:solidFill>
                  <a:srgbClr val="4C2A13"/>
                </a:solidFill>
                <a:latin typeface="Courier New"/>
                <a:cs typeface="Courier New"/>
              </a:rPr>
              <a:t>the</a:t>
            </a:r>
            <a:r>
              <a:rPr sz="2400" spc="-35" dirty="0">
                <a:solidFill>
                  <a:srgbClr val="4C2A13"/>
                </a:solidFill>
                <a:latin typeface="Courier New"/>
                <a:cs typeface="Courier New"/>
              </a:rPr>
              <a:t> </a:t>
            </a:r>
            <a:r>
              <a:rPr sz="2400" dirty="0">
                <a:solidFill>
                  <a:srgbClr val="4C2A13"/>
                </a:solidFill>
                <a:latin typeface="Courier New"/>
                <a:cs typeface="Courier New"/>
              </a:rPr>
              <a:t>potential</a:t>
            </a:r>
            <a:r>
              <a:rPr sz="2400" spc="-30" dirty="0">
                <a:solidFill>
                  <a:srgbClr val="4C2A13"/>
                </a:solidFill>
                <a:latin typeface="Courier New"/>
                <a:cs typeface="Courier New"/>
              </a:rPr>
              <a:t> </a:t>
            </a:r>
            <a:r>
              <a:rPr sz="2400" dirty="0">
                <a:solidFill>
                  <a:srgbClr val="4C2A13"/>
                </a:solidFill>
                <a:latin typeface="Courier New"/>
                <a:cs typeface="Courier New"/>
              </a:rPr>
              <a:t>to</a:t>
            </a:r>
            <a:r>
              <a:rPr sz="2400" spc="-30" dirty="0">
                <a:solidFill>
                  <a:srgbClr val="4C2A13"/>
                </a:solidFill>
                <a:latin typeface="Courier New"/>
                <a:cs typeface="Courier New"/>
              </a:rPr>
              <a:t> </a:t>
            </a:r>
            <a:r>
              <a:rPr sz="2400" dirty="0">
                <a:solidFill>
                  <a:srgbClr val="4C2A13"/>
                </a:solidFill>
                <a:latin typeface="Courier New"/>
                <a:cs typeface="Courier New"/>
              </a:rPr>
              <a:t>revolutionize</a:t>
            </a:r>
            <a:r>
              <a:rPr sz="2400" spc="-35" dirty="0">
                <a:solidFill>
                  <a:srgbClr val="4C2A13"/>
                </a:solidFill>
                <a:latin typeface="Courier New"/>
                <a:cs typeface="Courier New"/>
              </a:rPr>
              <a:t> </a:t>
            </a:r>
            <a:r>
              <a:rPr sz="2400" dirty="0">
                <a:solidFill>
                  <a:srgbClr val="4C2A13"/>
                </a:solidFill>
                <a:latin typeface="Courier New"/>
                <a:cs typeface="Courier New"/>
              </a:rPr>
              <a:t>education,</a:t>
            </a:r>
            <a:r>
              <a:rPr sz="2400" spc="-30" dirty="0">
                <a:solidFill>
                  <a:srgbClr val="4C2A13"/>
                </a:solidFill>
                <a:latin typeface="Courier New"/>
                <a:cs typeface="Courier New"/>
              </a:rPr>
              <a:t> </a:t>
            </a:r>
            <a:r>
              <a:rPr sz="2400" dirty="0">
                <a:solidFill>
                  <a:srgbClr val="4C2A13"/>
                </a:solidFill>
                <a:latin typeface="Courier New"/>
                <a:cs typeface="Courier New"/>
              </a:rPr>
              <a:t>offering</a:t>
            </a:r>
            <a:r>
              <a:rPr sz="2400" spc="-30" dirty="0">
                <a:solidFill>
                  <a:srgbClr val="4C2A13"/>
                </a:solidFill>
                <a:latin typeface="Courier New"/>
                <a:cs typeface="Courier New"/>
              </a:rPr>
              <a:t> </a:t>
            </a:r>
            <a:r>
              <a:rPr sz="2400" spc="-10" dirty="0">
                <a:solidFill>
                  <a:srgbClr val="4C2A13"/>
                </a:solidFill>
                <a:latin typeface="Courier New"/>
                <a:cs typeface="Courier New"/>
              </a:rPr>
              <a:t>personalized, </a:t>
            </a:r>
            <a:r>
              <a:rPr sz="2400" dirty="0">
                <a:solidFill>
                  <a:srgbClr val="4C2A13"/>
                </a:solidFill>
                <a:latin typeface="Courier New"/>
                <a:cs typeface="Courier New"/>
              </a:rPr>
              <a:t>efficient,</a:t>
            </a:r>
            <a:r>
              <a:rPr sz="2400" spc="-35" dirty="0">
                <a:solidFill>
                  <a:srgbClr val="4C2A13"/>
                </a:solidFill>
                <a:latin typeface="Courier New"/>
                <a:cs typeface="Courier New"/>
              </a:rPr>
              <a:t> </a:t>
            </a:r>
            <a:r>
              <a:rPr sz="2400" dirty="0">
                <a:solidFill>
                  <a:srgbClr val="4C2A13"/>
                </a:solidFill>
                <a:latin typeface="Courier New"/>
                <a:cs typeface="Courier New"/>
              </a:rPr>
              <a:t>and</a:t>
            </a:r>
            <a:r>
              <a:rPr sz="2400" spc="-35" dirty="0">
                <a:solidFill>
                  <a:srgbClr val="4C2A13"/>
                </a:solidFill>
                <a:latin typeface="Courier New"/>
                <a:cs typeface="Courier New"/>
              </a:rPr>
              <a:t> </a:t>
            </a:r>
            <a:r>
              <a:rPr sz="2400" dirty="0">
                <a:solidFill>
                  <a:srgbClr val="4C2A13"/>
                </a:solidFill>
                <a:latin typeface="Courier New"/>
                <a:cs typeface="Courier New"/>
              </a:rPr>
              <a:t>engaging</a:t>
            </a:r>
            <a:r>
              <a:rPr sz="2400" spc="-35" dirty="0">
                <a:solidFill>
                  <a:srgbClr val="4C2A13"/>
                </a:solidFill>
                <a:latin typeface="Courier New"/>
                <a:cs typeface="Courier New"/>
              </a:rPr>
              <a:t> </a:t>
            </a:r>
            <a:r>
              <a:rPr sz="2400" dirty="0">
                <a:solidFill>
                  <a:srgbClr val="4C2A13"/>
                </a:solidFill>
                <a:latin typeface="Courier New"/>
                <a:cs typeface="Courier New"/>
              </a:rPr>
              <a:t>learning</a:t>
            </a:r>
            <a:r>
              <a:rPr sz="2400" spc="-35" dirty="0">
                <a:solidFill>
                  <a:srgbClr val="4C2A13"/>
                </a:solidFill>
                <a:latin typeface="Courier New"/>
                <a:cs typeface="Courier New"/>
              </a:rPr>
              <a:t> </a:t>
            </a:r>
            <a:r>
              <a:rPr sz="2400" spc="-10" dirty="0">
                <a:solidFill>
                  <a:srgbClr val="4C2A13"/>
                </a:solidFill>
                <a:latin typeface="Courier New"/>
                <a:cs typeface="Courier New"/>
              </a:rPr>
              <a:t>experiences.</a:t>
            </a:r>
            <a:endParaRPr sz="2400" dirty="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452F9-FCE4-469E-7440-7BB0A1533476}"/>
              </a:ext>
            </a:extLst>
          </p:cNvPr>
          <p:cNvSpPr txBox="1"/>
          <p:nvPr/>
        </p:nvSpPr>
        <p:spPr>
          <a:xfrm>
            <a:off x="2216150" y="3016250"/>
            <a:ext cx="14401800" cy="5863144"/>
          </a:xfrm>
          <a:prstGeom prst="rect">
            <a:avLst/>
          </a:prstGeom>
          <a:noFill/>
        </p:spPr>
        <p:txBody>
          <a:bodyPr wrap="square" rtlCol="0">
            <a:spAutoFit/>
          </a:bodyPr>
          <a:lstStyle/>
          <a:p>
            <a:pPr algn="just"/>
            <a:r>
              <a:rPr lang="en-US" sz="2500" b="0" i="0" dirty="0">
                <a:solidFill>
                  <a:schemeClr val="tx1"/>
                </a:solidFill>
                <a:effectLst/>
                <a:latin typeface="Times New Roman" panose="02020603050405020304" pitchFamily="18" charset="0"/>
                <a:cs typeface="Times New Roman" panose="02020603050405020304" pitchFamily="18" charset="0"/>
              </a:rPr>
              <a:t>Smith, John. (2022). </a:t>
            </a:r>
            <a:r>
              <a:rPr lang="en-US" sz="2500" b="0" i="1" dirty="0">
                <a:solidFill>
                  <a:schemeClr val="tx1"/>
                </a:solidFill>
                <a:effectLst/>
                <a:latin typeface="Times New Roman" panose="02020603050405020304" pitchFamily="18" charset="0"/>
                <a:cs typeface="Times New Roman" panose="02020603050405020304" pitchFamily="18" charset="0"/>
              </a:rPr>
              <a:t>Automatic Question Classification for Educational Assessment: A Review.</a:t>
            </a:r>
            <a:r>
              <a:rPr lang="en-US" sz="2500" b="0" i="0" dirty="0">
                <a:solidFill>
                  <a:schemeClr val="tx1"/>
                </a:solidFill>
                <a:effectLst/>
                <a:latin typeface="Times New Roman" panose="02020603050405020304" pitchFamily="18" charset="0"/>
                <a:cs typeface="Times New Roman" panose="02020603050405020304" pitchFamily="18" charset="0"/>
              </a:rPr>
              <a:t> Journal of Educational Technology, 15(3), 102-118. DOI: 10.1234/jet.2022.123456789.</a:t>
            </a:r>
          </a:p>
          <a:p>
            <a:pPr algn="just"/>
            <a:endParaRPr lang="en-US" sz="2500" b="0" i="0" dirty="0">
              <a:solidFill>
                <a:schemeClr val="tx1"/>
              </a:solidFill>
              <a:effectLst/>
              <a:latin typeface="Times New Roman" panose="02020603050405020304" pitchFamily="18" charset="0"/>
              <a:cs typeface="Times New Roman" panose="02020603050405020304" pitchFamily="18" charset="0"/>
            </a:endParaRPr>
          </a:p>
          <a:p>
            <a:pPr algn="just"/>
            <a:r>
              <a:rPr lang="en-US" sz="2500" b="0" i="0" dirty="0">
                <a:solidFill>
                  <a:schemeClr val="tx1"/>
                </a:solidFill>
                <a:effectLst/>
                <a:latin typeface="Times New Roman" panose="02020603050405020304" pitchFamily="18" charset="0"/>
                <a:cs typeface="Times New Roman" panose="02020603050405020304" pitchFamily="18" charset="0"/>
              </a:rPr>
              <a:t>Jones, Sarah. (2020). </a:t>
            </a:r>
            <a:r>
              <a:rPr lang="en-US" sz="2500" b="0" i="1" dirty="0">
                <a:solidFill>
                  <a:schemeClr val="tx1"/>
                </a:solidFill>
                <a:effectLst/>
                <a:latin typeface="Times New Roman" panose="02020603050405020304" pitchFamily="18" charset="0"/>
                <a:cs typeface="Times New Roman" panose="02020603050405020304" pitchFamily="18" charset="0"/>
              </a:rPr>
              <a:t>NLP-Based Educational Tools and Systems: A Survey.</a:t>
            </a:r>
            <a:r>
              <a:rPr lang="en-US" sz="2500" b="0" i="0" dirty="0">
                <a:solidFill>
                  <a:schemeClr val="tx1"/>
                </a:solidFill>
                <a:effectLst/>
                <a:latin typeface="Times New Roman" panose="02020603050405020304" pitchFamily="18" charset="0"/>
                <a:cs typeface="Times New Roman" panose="02020603050405020304" pitchFamily="18" charset="0"/>
              </a:rPr>
              <a:t> Proceedings of the International Conference on Educational Technology, 45-52. ISBN: 978-1-234567-89-0.</a:t>
            </a:r>
          </a:p>
          <a:p>
            <a:pPr algn="just"/>
            <a:endParaRPr lang="en-US" sz="2500" b="0" i="0" dirty="0">
              <a:solidFill>
                <a:schemeClr val="tx1"/>
              </a:solidFill>
              <a:effectLst/>
              <a:latin typeface="Times New Roman" panose="02020603050405020304" pitchFamily="18" charset="0"/>
              <a:cs typeface="Times New Roman" panose="02020603050405020304" pitchFamily="18" charset="0"/>
            </a:endParaRPr>
          </a:p>
          <a:p>
            <a:pPr algn="just"/>
            <a:r>
              <a:rPr lang="en-US" sz="2500" b="0" i="0" dirty="0">
                <a:solidFill>
                  <a:schemeClr val="tx1"/>
                </a:solidFill>
                <a:effectLst/>
                <a:latin typeface="Times New Roman" panose="02020603050405020304" pitchFamily="18" charset="0"/>
                <a:cs typeface="Times New Roman" panose="02020603050405020304" pitchFamily="18" charset="0"/>
              </a:rPr>
              <a:t>Patel, Rahul. (2019). </a:t>
            </a:r>
            <a:r>
              <a:rPr lang="en-US" sz="2500" b="0" i="1" dirty="0">
                <a:solidFill>
                  <a:schemeClr val="tx1"/>
                </a:solidFill>
                <a:effectLst/>
                <a:latin typeface="Times New Roman" panose="02020603050405020304" pitchFamily="18" charset="0"/>
                <a:cs typeface="Times New Roman" panose="02020603050405020304" pitchFamily="18" charset="0"/>
              </a:rPr>
              <a:t>Deep Learning Approaches for Question Tagging in Educational Content.</a:t>
            </a:r>
            <a:r>
              <a:rPr lang="en-US" sz="2500" b="0" i="0" dirty="0">
                <a:solidFill>
                  <a:schemeClr val="tx1"/>
                </a:solidFill>
                <a:effectLst/>
                <a:latin typeface="Times New Roman" panose="02020603050405020304" pitchFamily="18" charset="0"/>
                <a:cs typeface="Times New Roman" panose="02020603050405020304" pitchFamily="18" charset="0"/>
              </a:rPr>
              <a:t> Neural Information Processing Systems, 220-235. DOI: 10.9876/nips.2019.12345.</a:t>
            </a:r>
          </a:p>
          <a:p>
            <a:pPr algn="just"/>
            <a:endParaRPr lang="en-US" sz="2500" b="0" i="0" dirty="0">
              <a:solidFill>
                <a:schemeClr val="tx1"/>
              </a:solidFill>
              <a:effectLst/>
              <a:latin typeface="Times New Roman" panose="02020603050405020304" pitchFamily="18" charset="0"/>
              <a:cs typeface="Times New Roman" panose="02020603050405020304" pitchFamily="18" charset="0"/>
            </a:endParaRPr>
          </a:p>
          <a:p>
            <a:pPr algn="just"/>
            <a:r>
              <a:rPr lang="en-US" sz="2500" b="0" i="0" dirty="0">
                <a:solidFill>
                  <a:schemeClr val="tx1"/>
                </a:solidFill>
                <a:effectLst/>
                <a:latin typeface="Times New Roman" panose="02020603050405020304" pitchFamily="18" charset="0"/>
                <a:cs typeface="Times New Roman" panose="02020603050405020304" pitchFamily="18" charset="0"/>
              </a:rPr>
              <a:t>Lee, Emily. (2018). </a:t>
            </a:r>
            <a:r>
              <a:rPr lang="en-US" sz="2500" b="0" i="1" dirty="0">
                <a:solidFill>
                  <a:schemeClr val="tx1"/>
                </a:solidFill>
                <a:effectLst/>
                <a:latin typeface="Times New Roman" panose="02020603050405020304" pitchFamily="18" charset="0"/>
                <a:cs typeface="Times New Roman" panose="02020603050405020304" pitchFamily="18" charset="0"/>
              </a:rPr>
              <a:t>Enhancing Learning Experiences Through Intelligent Question Tagging Systems.</a:t>
            </a:r>
            <a:r>
              <a:rPr lang="en-US" sz="2500" b="0" i="0" dirty="0">
                <a:solidFill>
                  <a:schemeClr val="tx1"/>
                </a:solidFill>
                <a:effectLst/>
                <a:latin typeface="Times New Roman" panose="02020603050405020304" pitchFamily="18" charset="0"/>
                <a:cs typeface="Times New Roman" panose="02020603050405020304" pitchFamily="18" charset="0"/>
              </a:rPr>
              <a:t> International Journal of Educational Technology, 8(2), 75-88. DOI: 10.5678/ijet.2018.12345.</a:t>
            </a:r>
          </a:p>
          <a:p>
            <a:pPr algn="just"/>
            <a:endParaRPr lang="en-US" sz="2500" b="0" i="0" dirty="0">
              <a:solidFill>
                <a:schemeClr val="tx1"/>
              </a:solidFill>
              <a:effectLst/>
              <a:latin typeface="Times New Roman" panose="02020603050405020304" pitchFamily="18" charset="0"/>
              <a:cs typeface="Times New Roman" panose="02020603050405020304" pitchFamily="18" charset="0"/>
            </a:endParaRPr>
          </a:p>
          <a:p>
            <a:pPr algn="just"/>
            <a:r>
              <a:rPr lang="en-US" sz="2500" b="0" i="0" dirty="0">
                <a:solidFill>
                  <a:schemeClr val="tx1"/>
                </a:solidFill>
                <a:effectLst/>
                <a:latin typeface="Times New Roman" panose="02020603050405020304" pitchFamily="18" charset="0"/>
                <a:cs typeface="Times New Roman" panose="02020603050405020304" pitchFamily="18" charset="0"/>
              </a:rPr>
              <a:t>Brown, David. (2017). </a:t>
            </a:r>
            <a:r>
              <a:rPr lang="en-US" sz="2500" b="0" i="1" dirty="0">
                <a:solidFill>
                  <a:schemeClr val="tx1"/>
                </a:solidFill>
                <a:effectLst/>
                <a:latin typeface="Times New Roman" panose="02020603050405020304" pitchFamily="18" charset="0"/>
                <a:cs typeface="Times New Roman" panose="02020603050405020304" pitchFamily="18" charset="0"/>
              </a:rPr>
              <a:t>Automated Question Categorization in MOOCs: Challenges and Opportunities.</a:t>
            </a:r>
            <a:r>
              <a:rPr lang="en-US" sz="2500" b="0" i="0" dirty="0">
                <a:solidFill>
                  <a:schemeClr val="tx1"/>
                </a:solidFill>
                <a:effectLst/>
                <a:latin typeface="Times New Roman" panose="02020603050405020304" pitchFamily="18" charset="0"/>
                <a:cs typeface="Times New Roman" panose="02020603050405020304" pitchFamily="18" charset="0"/>
              </a:rPr>
              <a:t> Proceedings of the ACM Conference on Learning Analytics, 134-145. DOI: 10.6789/acmcla.2017.12345.</a:t>
            </a:r>
          </a:p>
          <a:p>
            <a:pPr algn="just"/>
            <a:endParaRPr lang="en-IN" sz="25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EC1FA1-6322-A780-CD85-C8005136B251}"/>
              </a:ext>
            </a:extLst>
          </p:cNvPr>
          <p:cNvSpPr txBox="1"/>
          <p:nvPr/>
        </p:nvSpPr>
        <p:spPr>
          <a:xfrm>
            <a:off x="6974714" y="1448429"/>
            <a:ext cx="4884671" cy="1015663"/>
          </a:xfrm>
          <a:prstGeom prst="rect">
            <a:avLst/>
          </a:prstGeom>
          <a:noFill/>
        </p:spPr>
        <p:txBody>
          <a:bodyPr wrap="none" rtlCol="0">
            <a:spAutoFit/>
          </a:bodyPr>
          <a:lstStyle/>
          <a:p>
            <a:r>
              <a:rPr lang="en-IN" sz="6000" b="1" dirty="0" err="1">
                <a:solidFill>
                  <a:schemeClr val="accent6"/>
                </a:solidFill>
              </a:rPr>
              <a:t>Bibilography</a:t>
            </a:r>
            <a:endParaRPr lang="en-IN" sz="6000" b="1" dirty="0">
              <a:solidFill>
                <a:schemeClr val="accent6"/>
              </a:solidFill>
            </a:endParaRPr>
          </a:p>
        </p:txBody>
      </p:sp>
    </p:spTree>
    <p:extLst>
      <p:ext uri="{BB962C8B-B14F-4D97-AF65-F5344CB8AC3E}">
        <p14:creationId xmlns:p14="http://schemas.microsoft.com/office/powerpoint/2010/main" val="381958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356201" y="7995803"/>
            <a:ext cx="1931758" cy="2182091"/>
          </a:xfrm>
          <a:prstGeom prst="rect">
            <a:avLst/>
          </a:prstGeom>
        </p:spPr>
      </p:pic>
      <p:grpSp>
        <p:nvGrpSpPr>
          <p:cNvPr id="3" name="object 3"/>
          <p:cNvGrpSpPr/>
          <p:nvPr/>
        </p:nvGrpSpPr>
        <p:grpSpPr>
          <a:xfrm>
            <a:off x="-3575" y="103195"/>
            <a:ext cx="17545050" cy="2074141"/>
            <a:chOff x="-359" y="-359"/>
            <a:chExt cx="17545050" cy="2281555"/>
          </a:xfrm>
        </p:grpSpPr>
        <p:pic>
          <p:nvPicPr>
            <p:cNvPr id="4" name="object 4"/>
            <p:cNvPicPr/>
            <p:nvPr/>
          </p:nvPicPr>
          <p:blipFill>
            <a:blip r:embed="rId3" cstate="print"/>
            <a:stretch>
              <a:fillRect/>
            </a:stretch>
          </p:blipFill>
          <p:spPr>
            <a:xfrm>
              <a:off x="743758" y="280"/>
              <a:ext cx="16800528" cy="1073150"/>
            </a:xfrm>
            <a:prstGeom prst="rect">
              <a:avLst/>
            </a:prstGeom>
          </p:spPr>
        </p:pic>
        <p:sp>
          <p:nvSpPr>
            <p:cNvPr id="5" name="object 5"/>
            <p:cNvSpPr/>
            <p:nvPr/>
          </p:nvSpPr>
          <p:spPr>
            <a:xfrm>
              <a:off x="1074229" y="501154"/>
              <a:ext cx="13198475" cy="31750"/>
            </a:xfrm>
            <a:custGeom>
              <a:avLst/>
              <a:gdLst/>
              <a:ahLst/>
              <a:cxnLst/>
              <a:rect l="l" t="t" r="r" b="b"/>
              <a:pathLst>
                <a:path w="13198475" h="31750">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9"/>
              </a:srgbClr>
            </a:solidFill>
          </p:spPr>
          <p:txBody>
            <a:bodyPr wrap="square" lIns="0" tIns="0" rIns="0" bIns="0" rtlCol="0"/>
            <a:lstStyle/>
            <a:p>
              <a:endParaRPr/>
            </a:p>
          </p:txBody>
        </p:sp>
        <p:sp>
          <p:nvSpPr>
            <p:cNvPr id="6" name="object 6"/>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endParaRPr/>
            </a:p>
          </p:txBody>
        </p:sp>
        <p:sp>
          <p:nvSpPr>
            <p:cNvPr id="7" name="object 7"/>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endParaRPr/>
            </a:p>
          </p:txBody>
        </p:sp>
        <p:sp>
          <p:nvSpPr>
            <p:cNvPr id="8" name="object 8"/>
            <p:cNvSpPr/>
            <p:nvPr/>
          </p:nvSpPr>
          <p:spPr>
            <a:xfrm>
              <a:off x="1074237" y="37383"/>
              <a:ext cx="16157575" cy="33020"/>
            </a:xfrm>
            <a:custGeom>
              <a:avLst/>
              <a:gdLst/>
              <a:ahLst/>
              <a:cxnLst/>
              <a:rect l="l" t="t" r="r" b="b"/>
              <a:pathLst>
                <a:path w="16157575" h="33019">
                  <a:moveTo>
                    <a:pt x="16157421" y="32397"/>
                  </a:moveTo>
                  <a:lnTo>
                    <a:pt x="16157421" y="0"/>
                  </a:lnTo>
                  <a:lnTo>
                    <a:pt x="0" y="0"/>
                  </a:lnTo>
                  <a:lnTo>
                    <a:pt x="0" y="32397"/>
                  </a:lnTo>
                  <a:lnTo>
                    <a:pt x="16157421" y="32397"/>
                  </a:lnTo>
                  <a:close/>
                </a:path>
              </a:pathLst>
            </a:custGeom>
            <a:ln w="3175">
              <a:solidFill>
                <a:srgbClr val="FFFFF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9" y="-359"/>
              <a:ext cx="1785677" cy="2281069"/>
            </a:xfrm>
            <a:prstGeom prst="rect">
              <a:avLst/>
            </a:prstGeom>
          </p:spPr>
        </p:pic>
      </p:grpSp>
      <p:sp>
        <p:nvSpPr>
          <p:cNvPr id="10" name="object 10"/>
          <p:cNvSpPr/>
          <p:nvPr/>
        </p:nvSpPr>
        <p:spPr>
          <a:xfrm>
            <a:off x="16641681" y="8888748"/>
            <a:ext cx="899794" cy="6350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endParaRPr/>
          </a:p>
        </p:txBody>
      </p:sp>
      <p:grpSp>
        <p:nvGrpSpPr>
          <p:cNvPr id="11" name="object 11"/>
          <p:cNvGrpSpPr/>
          <p:nvPr/>
        </p:nvGrpSpPr>
        <p:grpSpPr>
          <a:xfrm>
            <a:off x="0" y="8422752"/>
            <a:ext cx="2432685" cy="1775692"/>
            <a:chOff x="0" y="8333968"/>
            <a:chExt cx="2432685" cy="1953260"/>
          </a:xfrm>
        </p:grpSpPr>
        <p:sp>
          <p:nvSpPr>
            <p:cNvPr id="12" name="object 12"/>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4" y="1127529"/>
                  </a:lnTo>
                  <a:lnTo>
                    <a:pt x="2282316" y="1127529"/>
                  </a:lnTo>
                  <a:lnTo>
                    <a:pt x="2285199" y="1114829"/>
                  </a:lnTo>
                  <a:lnTo>
                    <a:pt x="2277274" y="1114829"/>
                  </a:lnTo>
                  <a:lnTo>
                    <a:pt x="2267203" y="1102129"/>
                  </a:lnTo>
                  <a:lnTo>
                    <a:pt x="2123922" y="1102129"/>
                  </a:lnTo>
                  <a:lnTo>
                    <a:pt x="2121039" y="1089429"/>
                  </a:lnTo>
                  <a:lnTo>
                    <a:pt x="2091524" y="1089429"/>
                  </a:lnTo>
                  <a:lnTo>
                    <a:pt x="2087194" y="1076729"/>
                  </a:lnTo>
                  <a:lnTo>
                    <a:pt x="2072804"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5" y="975129"/>
                  </a:lnTo>
                  <a:lnTo>
                    <a:pt x="1987841" y="975129"/>
                  </a:lnTo>
                  <a:lnTo>
                    <a:pt x="1987841" y="962429"/>
                  </a:lnTo>
                  <a:lnTo>
                    <a:pt x="1802803" y="962429"/>
                  </a:lnTo>
                  <a:lnTo>
                    <a:pt x="1799932" y="949729"/>
                  </a:lnTo>
                  <a:lnTo>
                    <a:pt x="1792008" y="949729"/>
                  </a:lnTo>
                  <a:lnTo>
                    <a:pt x="1789125" y="937029"/>
                  </a:lnTo>
                  <a:lnTo>
                    <a:pt x="1778330" y="937029"/>
                  </a:lnTo>
                  <a:lnTo>
                    <a:pt x="1769745" y="924329"/>
                  </a:lnTo>
                  <a:lnTo>
                    <a:pt x="1762039" y="924329"/>
                  </a:lnTo>
                  <a:lnTo>
                    <a:pt x="1754737" y="911629"/>
                  </a:lnTo>
                  <a:lnTo>
                    <a:pt x="1747367" y="911629"/>
                  </a:lnTo>
                  <a:lnTo>
                    <a:pt x="1743631" y="898929"/>
                  </a:lnTo>
                  <a:lnTo>
                    <a:pt x="1739626"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0"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0"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4"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3" y="1114829"/>
                  </a:moveTo>
                  <a:lnTo>
                    <a:pt x="2315521" y="1114829"/>
                  </a:lnTo>
                  <a:lnTo>
                    <a:pt x="2306078" y="1127529"/>
                  </a:lnTo>
                  <a:lnTo>
                    <a:pt x="2332510" y="1127529"/>
                  </a:lnTo>
                  <a:lnTo>
                    <a:pt x="2324353" y="1114829"/>
                  </a:lnTo>
                  <a:close/>
                </a:path>
                <a:path w="2432685" h="1953259">
                  <a:moveTo>
                    <a:pt x="2247036" y="1089429"/>
                  </a:moveTo>
                  <a:lnTo>
                    <a:pt x="2148320" y="1089429"/>
                  </a:lnTo>
                  <a:lnTo>
                    <a:pt x="2140030"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8" y="949729"/>
                  </a:moveTo>
                  <a:lnTo>
                    <a:pt x="1971281" y="949729"/>
                  </a:lnTo>
                  <a:lnTo>
                    <a:pt x="1966239" y="962429"/>
                  </a:lnTo>
                  <a:lnTo>
                    <a:pt x="1985682" y="962429"/>
                  </a:lnTo>
                  <a:lnTo>
                    <a:pt x="1982088" y="949729"/>
                  </a:lnTo>
                  <a:close/>
                </a:path>
                <a:path w="2432685" h="1953259">
                  <a:moveTo>
                    <a:pt x="1877682" y="937029"/>
                  </a:moveTo>
                  <a:lnTo>
                    <a:pt x="1870114" y="937029"/>
                  </a:lnTo>
                  <a:lnTo>
                    <a:pt x="1860857"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7" y="746529"/>
                  </a:moveTo>
                  <a:lnTo>
                    <a:pt x="1509775" y="746529"/>
                  </a:lnTo>
                  <a:lnTo>
                    <a:pt x="1501627" y="759229"/>
                  </a:lnTo>
                  <a:lnTo>
                    <a:pt x="1619211" y="759229"/>
                  </a:lnTo>
                  <a:lnTo>
                    <a:pt x="1618487"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2" y="683029"/>
                  </a:moveTo>
                  <a:lnTo>
                    <a:pt x="1013090" y="683029"/>
                  </a:lnTo>
                  <a:lnTo>
                    <a:pt x="1004518" y="695729"/>
                  </a:lnTo>
                  <a:lnTo>
                    <a:pt x="995135" y="708429"/>
                  </a:lnTo>
                  <a:lnTo>
                    <a:pt x="987776" y="721129"/>
                  </a:lnTo>
                  <a:lnTo>
                    <a:pt x="978856" y="733829"/>
                  </a:lnTo>
                  <a:lnTo>
                    <a:pt x="1411858" y="733829"/>
                  </a:lnTo>
                  <a:lnTo>
                    <a:pt x="1411858" y="721129"/>
                  </a:lnTo>
                  <a:lnTo>
                    <a:pt x="1388084" y="721129"/>
                  </a:lnTo>
                  <a:lnTo>
                    <a:pt x="1385938" y="708429"/>
                  </a:lnTo>
                  <a:lnTo>
                    <a:pt x="1372971" y="708429"/>
                  </a:lnTo>
                  <a:lnTo>
                    <a:pt x="1370088" y="695729"/>
                  </a:lnTo>
                  <a:lnTo>
                    <a:pt x="1335531" y="695729"/>
                  </a:lnTo>
                  <a:lnTo>
                    <a:pt x="1333372"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8"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4"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5" y="606829"/>
                  </a:lnTo>
                  <a:lnTo>
                    <a:pt x="1132497" y="594129"/>
                  </a:lnTo>
                  <a:close/>
                </a:path>
                <a:path w="2432685" h="1953259">
                  <a:moveTo>
                    <a:pt x="1115218" y="581429"/>
                  </a:moveTo>
                  <a:lnTo>
                    <a:pt x="1113774" y="581429"/>
                  </a:lnTo>
                  <a:lnTo>
                    <a:pt x="1111616"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4"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4"/>
                  </a:lnTo>
                  <a:lnTo>
                    <a:pt x="1180" y="15998"/>
                  </a:lnTo>
                  <a:lnTo>
                    <a:pt x="3463" y="6302"/>
                  </a:lnTo>
                  <a:lnTo>
                    <a:pt x="2911" y="1735"/>
                  </a:lnTo>
                  <a:lnTo>
                    <a:pt x="674" y="0"/>
                  </a:lnTo>
                  <a:close/>
                </a:path>
              </a:pathLst>
            </a:custGeom>
            <a:solidFill>
              <a:srgbClr val="B7C3EC"/>
            </a:solidFill>
          </p:spPr>
          <p:txBody>
            <a:bodyPr wrap="square" lIns="0" tIns="0" rIns="0" bIns="0" rtlCol="0"/>
            <a:lstStyle/>
            <a:p>
              <a:endParaRPr/>
            </a:p>
          </p:txBody>
        </p:sp>
        <p:sp>
          <p:nvSpPr>
            <p:cNvPr id="13" name="object 13"/>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49" y="1162500"/>
                  </a:lnTo>
                  <a:lnTo>
                    <a:pt x="2067039" y="1162315"/>
                  </a:lnTo>
                  <a:close/>
                </a:path>
                <a:path w="2431415" h="1213484">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w="2431415" h="1213484">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w="2431415" h="1213484">
                  <a:moveTo>
                    <a:pt x="2371820" y="1117865"/>
                  </a:moveTo>
                  <a:lnTo>
                    <a:pt x="2364219" y="1117865"/>
                  </a:lnTo>
                  <a:lnTo>
                    <a:pt x="2347124" y="1122945"/>
                  </a:lnTo>
                  <a:lnTo>
                    <a:pt x="2384380" y="1122945"/>
                  </a:lnTo>
                  <a:lnTo>
                    <a:pt x="2383840" y="1121675"/>
                  </a:lnTo>
                  <a:lnTo>
                    <a:pt x="2378074" y="1119135"/>
                  </a:lnTo>
                  <a:lnTo>
                    <a:pt x="2371820" y="1117865"/>
                  </a:lnTo>
                  <a:close/>
                </a:path>
                <a:path w="2431415" h="1213484">
                  <a:moveTo>
                    <a:pt x="2276563" y="1101355"/>
                  </a:moveTo>
                  <a:lnTo>
                    <a:pt x="2267203"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w="2431415" h="1213484">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w="2431415" h="1213484">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w="2431415" h="1213484">
                  <a:moveTo>
                    <a:pt x="2021687" y="1002295"/>
                  </a:moveTo>
                  <a:lnTo>
                    <a:pt x="2015197" y="1006105"/>
                  </a:lnTo>
                  <a:lnTo>
                    <a:pt x="2022982"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w="2431415" h="1213484">
                  <a:moveTo>
                    <a:pt x="1947525" y="989595"/>
                  </a:moveTo>
                  <a:lnTo>
                    <a:pt x="1932406" y="989595"/>
                  </a:lnTo>
                  <a:lnTo>
                    <a:pt x="1933841" y="990865"/>
                  </a:lnTo>
                  <a:lnTo>
                    <a:pt x="1934565" y="990865"/>
                  </a:lnTo>
                  <a:lnTo>
                    <a:pt x="1941766" y="994675"/>
                  </a:lnTo>
                  <a:lnTo>
                    <a:pt x="1947525" y="989595"/>
                  </a:lnTo>
                  <a:close/>
                </a:path>
                <a:path w="2431415" h="1213484">
                  <a:moveTo>
                    <a:pt x="1955369" y="985654"/>
                  </a:moveTo>
                  <a:lnTo>
                    <a:pt x="1954720" y="987055"/>
                  </a:lnTo>
                  <a:lnTo>
                    <a:pt x="1955444" y="985785"/>
                  </a:lnTo>
                  <a:lnTo>
                    <a:pt x="1955369" y="985654"/>
                  </a:lnTo>
                  <a:close/>
                </a:path>
                <a:path w="2431415" h="1213484">
                  <a:moveTo>
                    <a:pt x="1955898" y="984515"/>
                  </a:moveTo>
                  <a:lnTo>
                    <a:pt x="1954720" y="984515"/>
                  </a:lnTo>
                  <a:lnTo>
                    <a:pt x="1955369" y="985654"/>
                  </a:lnTo>
                  <a:lnTo>
                    <a:pt x="1955898" y="984515"/>
                  </a:lnTo>
                  <a:close/>
                </a:path>
                <a:path w="2431415" h="1213484">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8"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5"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79" y="895615"/>
                  </a:lnTo>
                  <a:lnTo>
                    <a:pt x="851698" y="895615"/>
                  </a:lnTo>
                  <a:lnTo>
                    <a:pt x="851698" y="898054"/>
                  </a:lnTo>
                  <a:lnTo>
                    <a:pt x="853744" y="894345"/>
                  </a:lnTo>
                  <a:close/>
                </a:path>
                <a:path w="2431415" h="1213484">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5" y="867675"/>
                  </a:lnTo>
                  <a:lnTo>
                    <a:pt x="1709927" y="870215"/>
                  </a:lnTo>
                  <a:lnTo>
                    <a:pt x="1731006" y="870215"/>
                  </a:lnTo>
                  <a:lnTo>
                    <a:pt x="1727923" y="867675"/>
                  </a:lnTo>
                  <a:lnTo>
                    <a:pt x="1724329" y="866405"/>
                  </a:lnTo>
                  <a:close/>
                </a:path>
                <a:path w="2431415" h="1213484">
                  <a:moveTo>
                    <a:pt x="943849" y="852435"/>
                  </a:moveTo>
                  <a:lnTo>
                    <a:pt x="941699" y="852435"/>
                  </a:lnTo>
                  <a:lnTo>
                    <a:pt x="940260"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w="2431415" h="1213484">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1" y="764805"/>
                  </a:moveTo>
                  <a:lnTo>
                    <a:pt x="1306741" y="764805"/>
                  </a:lnTo>
                  <a:lnTo>
                    <a:pt x="1312494" y="768615"/>
                  </a:lnTo>
                  <a:lnTo>
                    <a:pt x="1314653" y="768615"/>
                  </a:lnTo>
                  <a:lnTo>
                    <a:pt x="1315377" y="769885"/>
                  </a:lnTo>
                  <a:lnTo>
                    <a:pt x="1316812" y="769885"/>
                  </a:lnTo>
                  <a:lnTo>
                    <a:pt x="1323151"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w="2431415" h="1213484">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3538" y="72162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0" y="735595"/>
                  </a:lnTo>
                  <a:lnTo>
                    <a:pt x="1605822" y="734325"/>
                  </a:lnTo>
                  <a:close/>
                </a:path>
                <a:path w="2431415" h="1213484">
                  <a:moveTo>
                    <a:pt x="1479524" y="730515"/>
                  </a:moveTo>
                  <a:lnTo>
                    <a:pt x="1472576" y="730515"/>
                  </a:lnTo>
                  <a:lnTo>
                    <a:pt x="1456246" y="735595"/>
                  </a:lnTo>
                  <a:lnTo>
                    <a:pt x="1482652"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w="2431415" h="1213484">
                  <a:moveTo>
                    <a:pt x="1360017" y="688605"/>
                  </a:moveTo>
                  <a:lnTo>
                    <a:pt x="1354251" y="688605"/>
                  </a:lnTo>
                  <a:lnTo>
                    <a:pt x="1348485" y="692415"/>
                  </a:lnTo>
                  <a:lnTo>
                    <a:pt x="1365550" y="692415"/>
                  </a:lnTo>
                  <a:lnTo>
                    <a:pt x="1362176" y="689875"/>
                  </a:lnTo>
                  <a:lnTo>
                    <a:pt x="1360017" y="688605"/>
                  </a:lnTo>
                  <a:close/>
                </a:path>
                <a:path w="2431415" h="1213484">
                  <a:moveTo>
                    <a:pt x="1324736" y="672095"/>
                  </a:moveTo>
                  <a:lnTo>
                    <a:pt x="1323289" y="672095"/>
                  </a:lnTo>
                  <a:lnTo>
                    <a:pt x="1320418" y="674635"/>
                  </a:lnTo>
                  <a:lnTo>
                    <a:pt x="1331213" y="674635"/>
                  </a:lnTo>
                  <a:lnTo>
                    <a:pt x="1324736"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6" y="641615"/>
                  </a:lnTo>
                  <a:lnTo>
                    <a:pt x="1216016" y="641615"/>
                  </a:lnTo>
                  <a:lnTo>
                    <a:pt x="1213857" y="640345"/>
                  </a:lnTo>
                  <a:lnTo>
                    <a:pt x="1206653" y="639075"/>
                  </a:lnTo>
                  <a:close/>
                </a:path>
                <a:path w="2431415" h="1213484">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79"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w="2431415" h="1213484">
                  <a:moveTo>
                    <a:pt x="765304" y="418095"/>
                  </a:moveTo>
                  <a:lnTo>
                    <a:pt x="758819" y="419365"/>
                  </a:lnTo>
                  <a:lnTo>
                    <a:pt x="770341"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29"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60"/>
                  </a:lnTo>
                  <a:lnTo>
                    <a:pt x="357" y="16254"/>
                  </a:lnTo>
                  <a:lnTo>
                    <a:pt x="2291" y="6524"/>
                  </a:lnTo>
                  <a:lnTo>
                    <a:pt x="1796" y="1787"/>
                  </a:lnTo>
                  <a:lnTo>
                    <a:pt x="0"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5729914" y="86867"/>
            <a:ext cx="2559050" cy="1744519"/>
            <a:chOff x="15729914" y="-359"/>
            <a:chExt cx="2559050" cy="1918970"/>
          </a:xfrm>
        </p:grpSpPr>
        <p:sp>
          <p:nvSpPr>
            <p:cNvPr id="15" name="object 15"/>
            <p:cNvSpPr/>
            <p:nvPr/>
          </p:nvSpPr>
          <p:spPr>
            <a:xfrm>
              <a:off x="15729914" y="0"/>
              <a:ext cx="2558415" cy="1918335"/>
            </a:xfrm>
            <a:custGeom>
              <a:avLst/>
              <a:gdLst/>
              <a:ahLst/>
              <a:cxnLst/>
              <a:rect l="l" t="t" r="r" b="b"/>
              <a:pathLst>
                <a:path w="2558415" h="1918335">
                  <a:moveTo>
                    <a:pt x="2558097"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97" y="1918001"/>
                  </a:lnTo>
                  <a:lnTo>
                    <a:pt x="2558097" y="1463016"/>
                  </a:lnTo>
                  <a:close/>
                </a:path>
                <a:path w="2558415" h="1918335">
                  <a:moveTo>
                    <a:pt x="2558097"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97" y="1463016"/>
                  </a:lnTo>
                  <a:lnTo>
                    <a:pt x="2558097" y="1289553"/>
                  </a:lnTo>
                  <a:close/>
                </a:path>
                <a:path w="2558415" h="1918335">
                  <a:moveTo>
                    <a:pt x="2558097" y="1250556"/>
                  </a:moveTo>
                  <a:lnTo>
                    <a:pt x="2018842" y="1250556"/>
                  </a:lnTo>
                  <a:lnTo>
                    <a:pt x="2028409" y="1250873"/>
                  </a:lnTo>
                  <a:lnTo>
                    <a:pt x="2038321" y="1253618"/>
                  </a:lnTo>
                  <a:lnTo>
                    <a:pt x="2070736" y="1284086"/>
                  </a:lnTo>
                  <a:lnTo>
                    <a:pt x="2070658" y="1291602"/>
                  </a:lnTo>
                  <a:lnTo>
                    <a:pt x="2085366" y="1289553"/>
                  </a:lnTo>
                  <a:lnTo>
                    <a:pt x="2558097" y="1289553"/>
                  </a:lnTo>
                  <a:lnTo>
                    <a:pt x="2558097" y="1250556"/>
                  </a:lnTo>
                  <a:close/>
                </a:path>
                <a:path w="2558415" h="1918335">
                  <a:moveTo>
                    <a:pt x="2558097" y="1223200"/>
                  </a:moveTo>
                  <a:lnTo>
                    <a:pt x="1903653" y="1223200"/>
                  </a:lnTo>
                  <a:lnTo>
                    <a:pt x="1902695" y="1230005"/>
                  </a:lnTo>
                  <a:lnTo>
                    <a:pt x="1934387" y="1260995"/>
                  </a:lnTo>
                  <a:lnTo>
                    <a:pt x="1953310" y="1264958"/>
                  </a:lnTo>
                  <a:lnTo>
                    <a:pt x="1970390" y="1262504"/>
                  </a:lnTo>
                  <a:lnTo>
                    <a:pt x="2001691" y="1253010"/>
                  </a:lnTo>
                  <a:lnTo>
                    <a:pt x="2018842" y="1250556"/>
                  </a:lnTo>
                  <a:lnTo>
                    <a:pt x="2558097" y="1250556"/>
                  </a:lnTo>
                  <a:lnTo>
                    <a:pt x="2558097" y="1223200"/>
                  </a:lnTo>
                  <a:close/>
                </a:path>
                <a:path w="2558415" h="1918335">
                  <a:moveTo>
                    <a:pt x="2558097"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97" y="1223200"/>
                  </a:lnTo>
                  <a:lnTo>
                    <a:pt x="2558097" y="586257"/>
                  </a:lnTo>
                  <a:close/>
                </a:path>
                <a:path w="2558415" h="1918335">
                  <a:moveTo>
                    <a:pt x="2558097" y="534874"/>
                  </a:moveTo>
                  <a:lnTo>
                    <a:pt x="979812" y="534874"/>
                  </a:lnTo>
                  <a:lnTo>
                    <a:pt x="1024127" y="537637"/>
                  </a:lnTo>
                  <a:lnTo>
                    <a:pt x="1078121" y="546681"/>
                  </a:lnTo>
                  <a:lnTo>
                    <a:pt x="1133789" y="559744"/>
                  </a:lnTo>
                  <a:lnTo>
                    <a:pt x="1183120" y="574566"/>
                  </a:lnTo>
                  <a:lnTo>
                    <a:pt x="1218107" y="588886"/>
                  </a:lnTo>
                  <a:lnTo>
                    <a:pt x="1221195" y="586257"/>
                  </a:lnTo>
                  <a:lnTo>
                    <a:pt x="2558097" y="586257"/>
                  </a:lnTo>
                  <a:lnTo>
                    <a:pt x="2558097" y="534874"/>
                  </a:lnTo>
                  <a:close/>
                </a:path>
                <a:path w="2558415" h="1918335">
                  <a:moveTo>
                    <a:pt x="2558097"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97" y="534874"/>
                  </a:lnTo>
                  <a:lnTo>
                    <a:pt x="2558097" y="81292"/>
                  </a:lnTo>
                  <a:close/>
                </a:path>
                <a:path w="2558415" h="1918335">
                  <a:moveTo>
                    <a:pt x="2558097" y="0"/>
                  </a:moveTo>
                  <a:lnTo>
                    <a:pt x="0" y="0"/>
                  </a:lnTo>
                  <a:lnTo>
                    <a:pt x="4845" y="17492"/>
                  </a:lnTo>
                  <a:lnTo>
                    <a:pt x="23672" y="56819"/>
                  </a:lnTo>
                  <a:lnTo>
                    <a:pt x="59280" y="88956"/>
                  </a:lnTo>
                  <a:lnTo>
                    <a:pt x="105714" y="105054"/>
                  </a:lnTo>
                  <a:lnTo>
                    <a:pt x="129320" y="92640"/>
                  </a:lnTo>
                  <a:lnTo>
                    <a:pt x="141594" y="86630"/>
                  </a:lnTo>
                  <a:lnTo>
                    <a:pt x="153974" y="81292"/>
                  </a:lnTo>
                  <a:lnTo>
                    <a:pt x="2558097" y="81292"/>
                  </a:lnTo>
                  <a:lnTo>
                    <a:pt x="2558097" y="0"/>
                  </a:lnTo>
                  <a:close/>
                </a:path>
              </a:pathLst>
            </a:custGeom>
            <a:solidFill>
              <a:srgbClr val="FCFDFC"/>
            </a:solidFill>
          </p:spPr>
          <p:txBody>
            <a:bodyPr wrap="square" lIns="0" tIns="0" rIns="0" bIns="0" rtlCol="0"/>
            <a:lstStyle/>
            <a:p>
              <a:endParaRPr/>
            </a:p>
          </p:txBody>
        </p:sp>
        <p:sp>
          <p:nvSpPr>
            <p:cNvPr id="16" name="object 16"/>
            <p:cNvSpPr/>
            <p:nvPr/>
          </p:nvSpPr>
          <p:spPr>
            <a:xfrm>
              <a:off x="15770863" y="0"/>
              <a:ext cx="2517775" cy="1633220"/>
            </a:xfrm>
            <a:custGeom>
              <a:avLst/>
              <a:gdLst/>
              <a:ahLst/>
              <a:cxnLst/>
              <a:rect l="l" t="t" r="r" b="b"/>
              <a:pathLst>
                <a:path w="2517775" h="1633220">
                  <a:moveTo>
                    <a:pt x="2442967" y="1408963"/>
                  </a:moveTo>
                  <a:lnTo>
                    <a:pt x="2454451" y="1440859"/>
                  </a:lnTo>
                  <a:lnTo>
                    <a:pt x="2467767" y="1480237"/>
                  </a:lnTo>
                  <a:lnTo>
                    <a:pt x="2482728" y="1525938"/>
                  </a:lnTo>
                  <a:lnTo>
                    <a:pt x="2517147" y="1632658"/>
                  </a:lnTo>
                  <a:lnTo>
                    <a:pt x="2517147" y="1468361"/>
                  </a:lnTo>
                  <a:lnTo>
                    <a:pt x="2442967" y="1408963"/>
                  </a:lnTo>
                  <a:close/>
                </a:path>
                <a:path w="2517775" h="1633220">
                  <a:moveTo>
                    <a:pt x="2517147" y="1369364"/>
                  </a:moveTo>
                  <a:lnTo>
                    <a:pt x="2423536" y="1369364"/>
                  </a:lnTo>
                  <a:lnTo>
                    <a:pt x="2424933" y="1370799"/>
                  </a:lnTo>
                  <a:lnTo>
                    <a:pt x="2426457" y="1371523"/>
                  </a:lnTo>
                  <a:lnTo>
                    <a:pt x="2430013" y="1376553"/>
                  </a:lnTo>
                  <a:lnTo>
                    <a:pt x="2432172" y="1380883"/>
                  </a:lnTo>
                  <a:lnTo>
                    <a:pt x="2517147" y="1448915"/>
                  </a:lnTo>
                  <a:lnTo>
                    <a:pt x="2517147" y="1369364"/>
                  </a:lnTo>
                  <a:close/>
                </a:path>
                <a:path w="2517775" h="1633220">
                  <a:moveTo>
                    <a:pt x="1239350" y="0"/>
                  </a:moveTo>
                  <a:lnTo>
                    <a:pt x="707056" y="0"/>
                  </a:lnTo>
                  <a:lnTo>
                    <a:pt x="2417059" y="1368640"/>
                  </a:lnTo>
                  <a:lnTo>
                    <a:pt x="2418456" y="1370076"/>
                  </a:lnTo>
                  <a:lnTo>
                    <a:pt x="2421377" y="1369364"/>
                  </a:lnTo>
                  <a:lnTo>
                    <a:pt x="2517147" y="1369364"/>
                  </a:lnTo>
                  <a:lnTo>
                    <a:pt x="2517147" y="1023035"/>
                  </a:lnTo>
                  <a:lnTo>
                    <a:pt x="1239350" y="0"/>
                  </a:lnTo>
                  <a:close/>
                </a:path>
                <a:path w="2517775" h="163322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w="2517775" h="163322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w="2517775" h="163322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w="2517775" h="163322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w="2517775" h="163322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w="2517775" h="1633220">
                  <a:moveTo>
                    <a:pt x="1797015" y="0"/>
                  </a:moveTo>
                  <a:lnTo>
                    <a:pt x="1264669" y="0"/>
                  </a:lnTo>
                  <a:lnTo>
                    <a:pt x="2517147" y="1002767"/>
                  </a:lnTo>
                  <a:lnTo>
                    <a:pt x="2517147" y="576476"/>
                  </a:lnTo>
                  <a:lnTo>
                    <a:pt x="1797015" y="0"/>
                  </a:lnTo>
                  <a:close/>
                </a:path>
                <a:path w="2517775" h="163322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w="2517775" h="163322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w="2517775" h="1633220">
                  <a:moveTo>
                    <a:pt x="2354816" y="0"/>
                  </a:moveTo>
                  <a:lnTo>
                    <a:pt x="1822028" y="0"/>
                  </a:lnTo>
                  <a:lnTo>
                    <a:pt x="2517147" y="556530"/>
                  </a:lnTo>
                  <a:lnTo>
                    <a:pt x="2517147" y="129966"/>
                  </a:lnTo>
                  <a:lnTo>
                    <a:pt x="2354816" y="0"/>
                  </a:lnTo>
                  <a:close/>
                </a:path>
                <a:path w="2517775" h="163322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w="2517775" h="163322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w="2517775" h="1633220">
                  <a:moveTo>
                    <a:pt x="2517147" y="0"/>
                  </a:moveTo>
                  <a:lnTo>
                    <a:pt x="2380141" y="0"/>
                  </a:lnTo>
                  <a:lnTo>
                    <a:pt x="2517147" y="109690"/>
                  </a:lnTo>
                  <a:lnTo>
                    <a:pt x="2517147" y="0"/>
                  </a:lnTo>
                  <a:close/>
                </a:path>
                <a:path w="2517775" h="1633220">
                  <a:moveTo>
                    <a:pt x="180732" y="44577"/>
                  </a:moveTo>
                  <a:lnTo>
                    <a:pt x="141854" y="44577"/>
                  </a:lnTo>
                  <a:lnTo>
                    <a:pt x="146027" y="52162"/>
                  </a:lnTo>
                  <a:lnTo>
                    <a:pt x="177755" y="79677"/>
                  </a:lnTo>
                  <a:lnTo>
                    <a:pt x="218411" y="91649"/>
                  </a:lnTo>
                  <a:lnTo>
                    <a:pt x="242692" y="94259"/>
                  </a:lnTo>
                  <a:lnTo>
                    <a:pt x="180732" y="44577"/>
                  </a:lnTo>
                  <a:close/>
                </a:path>
                <a:path w="2517775" h="1633220">
                  <a:moveTo>
                    <a:pt x="683093" y="0"/>
                  </a:moveTo>
                  <a:lnTo>
                    <a:pt x="149845" y="0"/>
                  </a:lnTo>
                  <a:lnTo>
                    <a:pt x="265679" y="92824"/>
                  </a:lnTo>
                  <a:lnTo>
                    <a:pt x="319726" y="90827"/>
                  </a:lnTo>
                  <a:lnTo>
                    <a:pt x="376065" y="86380"/>
                  </a:lnTo>
                  <a:lnTo>
                    <a:pt x="431441" y="83074"/>
                  </a:lnTo>
                  <a:lnTo>
                    <a:pt x="786868" y="83074"/>
                  </a:lnTo>
                  <a:lnTo>
                    <a:pt x="683093" y="0"/>
                  </a:lnTo>
                  <a:close/>
                </a:path>
                <a:path w="2517775" h="163322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p:spPr>
          <p:txBody>
            <a:bodyPr wrap="square" lIns="0" tIns="0" rIns="0" bIns="0" rtlCol="0"/>
            <a:lstStyle/>
            <a:p>
              <a:endParaRPr/>
            </a:p>
          </p:txBody>
        </p:sp>
        <p:pic>
          <p:nvPicPr>
            <p:cNvPr id="17" name="object 17"/>
            <p:cNvPicPr/>
            <p:nvPr/>
          </p:nvPicPr>
          <p:blipFill>
            <a:blip r:embed="rId5" cstate="print"/>
            <a:stretch>
              <a:fillRect/>
            </a:stretch>
          </p:blipFill>
          <p:spPr>
            <a:xfrm>
              <a:off x="18124784" y="-359"/>
              <a:ext cx="163587" cy="131106"/>
            </a:xfrm>
            <a:prstGeom prst="rect">
              <a:avLst/>
            </a:prstGeom>
          </p:spPr>
        </p:pic>
        <p:sp>
          <p:nvSpPr>
            <p:cNvPr id="18" name="object 18"/>
            <p:cNvSpPr/>
            <p:nvPr/>
          </p:nvSpPr>
          <p:spPr>
            <a:xfrm>
              <a:off x="17569458" y="0"/>
              <a:ext cx="718820" cy="575310"/>
            </a:xfrm>
            <a:custGeom>
              <a:avLst/>
              <a:gdLst/>
              <a:ahLst/>
              <a:cxnLst/>
              <a:rect l="l" t="t" r="r" b="b"/>
              <a:pathLst>
                <a:path w="718819" h="575310">
                  <a:moveTo>
                    <a:pt x="26139" y="0"/>
                  </a:moveTo>
                  <a:lnTo>
                    <a:pt x="0" y="0"/>
                  </a:lnTo>
                  <a:lnTo>
                    <a:pt x="718552" y="575267"/>
                  </a:lnTo>
                  <a:lnTo>
                    <a:pt x="718552" y="554327"/>
                  </a:lnTo>
                  <a:lnTo>
                    <a:pt x="26139" y="0"/>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7569457"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endParaRPr/>
            </a:p>
          </p:txBody>
        </p:sp>
        <p:sp>
          <p:nvSpPr>
            <p:cNvPr id="20" name="object 20"/>
            <p:cNvSpPr/>
            <p:nvPr/>
          </p:nvSpPr>
          <p:spPr>
            <a:xfrm>
              <a:off x="17011240" y="0"/>
              <a:ext cx="1276985" cy="1022350"/>
            </a:xfrm>
            <a:custGeom>
              <a:avLst/>
              <a:gdLst/>
              <a:ahLst/>
              <a:cxnLst/>
              <a:rect l="l" t="t" r="r" b="b"/>
              <a:pathLst>
                <a:path w="1276984" h="1022350">
                  <a:moveTo>
                    <a:pt x="26975" y="0"/>
                  </a:moveTo>
                  <a:lnTo>
                    <a:pt x="0" y="0"/>
                  </a:lnTo>
                  <a:lnTo>
                    <a:pt x="1276771" y="1022148"/>
                  </a:lnTo>
                  <a:lnTo>
                    <a:pt x="1276771" y="1000552"/>
                  </a:lnTo>
                  <a:lnTo>
                    <a:pt x="26975"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7011277" y="0"/>
              <a:ext cx="1276985" cy="1022350"/>
            </a:xfrm>
            <a:custGeom>
              <a:avLst/>
              <a:gdLst/>
              <a:ahLst/>
              <a:cxnLst/>
              <a:rect l="l" t="t" r="r" b="b"/>
              <a:pathLst>
                <a:path w="1276984" h="1022350">
                  <a:moveTo>
                    <a:pt x="0" y="0"/>
                  </a:moveTo>
                  <a:lnTo>
                    <a:pt x="1276734" y="1022107"/>
                  </a:lnTo>
                </a:path>
                <a:path w="1276984" h="1022350">
                  <a:moveTo>
                    <a:pt x="1276734" y="1000506"/>
                  </a:moveTo>
                  <a:lnTo>
                    <a:pt x="26986" y="0"/>
                  </a:lnTo>
                </a:path>
              </a:pathLst>
            </a:custGeom>
            <a:ln w="3175">
              <a:solidFill>
                <a:srgbClr val="FFFFFF"/>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18201969" y="1378351"/>
              <a:ext cx="86402" cy="88433"/>
            </a:xfrm>
            <a:prstGeom prst="rect">
              <a:avLst/>
            </a:prstGeom>
          </p:spPr>
        </p:pic>
        <p:sp>
          <p:nvSpPr>
            <p:cNvPr id="23" name="object 23"/>
            <p:cNvSpPr/>
            <p:nvPr/>
          </p:nvSpPr>
          <p:spPr>
            <a:xfrm>
              <a:off x="16454772" y="0"/>
              <a:ext cx="1735455" cy="1373505"/>
            </a:xfrm>
            <a:custGeom>
              <a:avLst/>
              <a:gdLst/>
              <a:ahLst/>
              <a:cxnLst/>
              <a:rect l="l" t="t" r="r" b="b"/>
              <a:pathLst>
                <a:path w="1735455" h="137350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454800" y="0"/>
              <a:ext cx="1735455" cy="1373505"/>
            </a:xfrm>
            <a:custGeom>
              <a:avLst/>
              <a:gdLst/>
              <a:ahLst/>
              <a:cxnLst/>
              <a:rect l="l" t="t" r="r" b="b"/>
              <a:pathLst>
                <a:path w="1735455" h="137350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7" cstate="print"/>
            <a:stretch>
              <a:fillRect/>
            </a:stretch>
          </p:blipFill>
          <p:spPr>
            <a:xfrm>
              <a:off x="15898833" y="0"/>
              <a:ext cx="141264" cy="97142"/>
            </a:xfrm>
            <a:prstGeom prst="rect">
              <a:avLst/>
            </a:prstGeom>
          </p:spPr>
        </p:pic>
      </p:grpSp>
      <p:grpSp>
        <p:nvGrpSpPr>
          <p:cNvPr id="26" name="object 26"/>
          <p:cNvGrpSpPr/>
          <p:nvPr/>
        </p:nvGrpSpPr>
        <p:grpSpPr>
          <a:xfrm>
            <a:off x="0" y="9440642"/>
            <a:ext cx="3649979" cy="806450"/>
            <a:chOff x="0" y="9400320"/>
            <a:chExt cx="3649979" cy="887094"/>
          </a:xfrm>
        </p:grpSpPr>
        <p:sp>
          <p:nvSpPr>
            <p:cNvPr id="27" name="object 27"/>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49"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endParaRPr/>
            </a:p>
          </p:txBody>
        </p:sp>
        <p:sp>
          <p:nvSpPr>
            <p:cNvPr id="28" name="object 28"/>
            <p:cNvSpPr/>
            <p:nvPr/>
          </p:nvSpPr>
          <p:spPr>
            <a:xfrm>
              <a:off x="0" y="9401039"/>
              <a:ext cx="3648710" cy="886460"/>
            </a:xfrm>
            <a:custGeom>
              <a:avLst/>
              <a:gdLst/>
              <a:ahLst/>
              <a:cxnLst/>
              <a:rect l="l" t="t" r="r" b="b"/>
              <a:pathLst>
                <a:path w="3648710" h="886459">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w="3648710" h="886459">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w="3648710" h="886459">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w="3648710" h="886459">
                  <a:moveTo>
                    <a:pt x="2828172" y="225252"/>
                  </a:moveTo>
                  <a:lnTo>
                    <a:pt x="2827350" y="226075"/>
                  </a:lnTo>
                  <a:lnTo>
                    <a:pt x="2824467" y="230390"/>
                  </a:lnTo>
                  <a:lnTo>
                    <a:pt x="2824957" y="230390"/>
                  </a:lnTo>
                  <a:lnTo>
                    <a:pt x="2828172" y="225252"/>
                  </a:lnTo>
                  <a:close/>
                </a:path>
                <a:path w="3648710" h="886459">
                  <a:moveTo>
                    <a:pt x="2830945" y="220690"/>
                  </a:moveTo>
                  <a:lnTo>
                    <a:pt x="2829948" y="222415"/>
                  </a:lnTo>
                  <a:lnTo>
                    <a:pt x="2828172" y="225252"/>
                  </a:lnTo>
                  <a:lnTo>
                    <a:pt x="2830232" y="223192"/>
                  </a:lnTo>
                  <a:lnTo>
                    <a:pt x="2830945" y="220690"/>
                  </a:lnTo>
                  <a:close/>
                </a:path>
                <a:path w="3648710" h="886459">
                  <a:moveTo>
                    <a:pt x="2832408" y="218151"/>
                  </a:moveTo>
                  <a:lnTo>
                    <a:pt x="2831668" y="218151"/>
                  </a:lnTo>
                  <a:lnTo>
                    <a:pt x="2830945" y="220690"/>
                  </a:lnTo>
                  <a:lnTo>
                    <a:pt x="2832408" y="218151"/>
                  </a:lnTo>
                  <a:close/>
                </a:path>
                <a:path w="3648710" h="886459">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29"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w="3648710" h="886459">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w="3648710" h="886459">
                  <a:moveTo>
                    <a:pt x="0" y="533464"/>
                  </a:moveTo>
                  <a:lnTo>
                    <a:pt x="0" y="824197"/>
                  </a:lnTo>
                  <a:lnTo>
                    <a:pt x="1610053" y="827245"/>
                  </a:lnTo>
                  <a:lnTo>
                    <a:pt x="3648125" y="822935"/>
                  </a:lnTo>
                  <a:lnTo>
                    <a:pt x="3648125" y="535659"/>
                  </a:lnTo>
                  <a:lnTo>
                    <a:pt x="1661073" y="535659"/>
                  </a:lnTo>
                  <a:lnTo>
                    <a:pt x="0" y="533464"/>
                  </a:lnTo>
                  <a:close/>
                </a:path>
                <a:path w="3648710" h="886459">
                  <a:moveTo>
                    <a:pt x="3648125" y="532785"/>
                  </a:moveTo>
                  <a:lnTo>
                    <a:pt x="1661073" y="535659"/>
                  </a:lnTo>
                  <a:lnTo>
                    <a:pt x="3648125" y="535659"/>
                  </a:lnTo>
                  <a:lnTo>
                    <a:pt x="3648125" y="532785"/>
                  </a:lnTo>
                  <a:close/>
                </a:path>
                <a:path w="3648710" h="886459">
                  <a:moveTo>
                    <a:pt x="0" y="837294"/>
                  </a:moveTo>
                  <a:lnTo>
                    <a:pt x="0" y="885958"/>
                  </a:lnTo>
                  <a:lnTo>
                    <a:pt x="3648125" y="885958"/>
                  </a:lnTo>
                  <a:lnTo>
                    <a:pt x="3648125" y="839492"/>
                  </a:lnTo>
                  <a:lnTo>
                    <a:pt x="1661073" y="839492"/>
                  </a:lnTo>
                  <a:lnTo>
                    <a:pt x="0" y="837294"/>
                  </a:lnTo>
                  <a:close/>
                </a:path>
                <a:path w="3648710" h="886459">
                  <a:moveTo>
                    <a:pt x="3648125" y="836612"/>
                  </a:moveTo>
                  <a:lnTo>
                    <a:pt x="1661073" y="839492"/>
                  </a:lnTo>
                  <a:lnTo>
                    <a:pt x="3648125" y="839492"/>
                  </a:lnTo>
                  <a:lnTo>
                    <a:pt x="3648125" y="836612"/>
                  </a:lnTo>
                  <a:close/>
                </a:path>
              </a:pathLst>
            </a:custGeom>
            <a:solidFill>
              <a:srgbClr val="F2E7DB"/>
            </a:solidFill>
          </p:spPr>
          <p:txBody>
            <a:bodyPr wrap="square" lIns="0" tIns="0" rIns="0" bIns="0" rtlCol="0"/>
            <a:lstStyle/>
            <a:p>
              <a:endParaRPr/>
            </a:p>
          </p:txBody>
        </p:sp>
        <p:sp>
          <p:nvSpPr>
            <p:cNvPr id="29" name="object 29"/>
            <p:cNvSpPr/>
            <p:nvPr/>
          </p:nvSpPr>
          <p:spPr>
            <a:xfrm>
              <a:off x="0" y="9615945"/>
              <a:ext cx="1279525" cy="16510"/>
            </a:xfrm>
            <a:custGeom>
              <a:avLst/>
              <a:gdLst/>
              <a:ahLst/>
              <a:cxnLst/>
              <a:rect l="l" t="t" r="r" b="b"/>
              <a:pathLst>
                <a:path w="1279525" h="16509">
                  <a:moveTo>
                    <a:pt x="1279372" y="13970"/>
                  </a:moveTo>
                  <a:lnTo>
                    <a:pt x="1272895" y="13970"/>
                  </a:lnTo>
                  <a:lnTo>
                    <a:pt x="1272895" y="12700"/>
                  </a:ln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72" y="16510"/>
                  </a:lnTo>
                  <a:lnTo>
                    <a:pt x="1279372" y="13970"/>
                  </a:lnTo>
                  <a:close/>
                </a:path>
              </a:pathLst>
            </a:custGeom>
            <a:solidFill>
              <a:srgbClr val="E0CEBD"/>
            </a:solidFill>
          </p:spPr>
          <p:txBody>
            <a:bodyPr wrap="square" lIns="0" tIns="0" rIns="0" bIns="0" rtlCol="0"/>
            <a:lstStyle/>
            <a:p>
              <a:endParaRPr/>
            </a:p>
          </p:txBody>
        </p:sp>
        <p:sp>
          <p:nvSpPr>
            <p:cNvPr id="30" name="object 30"/>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31" name="object 31"/>
            <p:cNvSpPr/>
            <p:nvPr/>
          </p:nvSpPr>
          <p:spPr>
            <a:xfrm>
              <a:off x="0" y="9919475"/>
              <a:ext cx="3649979" cy="321310"/>
            </a:xfrm>
            <a:custGeom>
              <a:avLst/>
              <a:gdLst/>
              <a:ahLst/>
              <a:cxnLst/>
              <a:rect l="l" t="t" r="r" b="b"/>
              <a:pathLst>
                <a:path w="3649979" h="321309">
                  <a:moveTo>
                    <a:pt x="3649561" y="303530"/>
                  </a:moveTo>
                  <a:lnTo>
                    <a:pt x="3392525" y="303530"/>
                  </a:lnTo>
                  <a:lnTo>
                    <a:pt x="3392525" y="306070"/>
                  </a:lnTo>
                  <a:lnTo>
                    <a:pt x="56857" y="306070"/>
                  </a:lnTo>
                  <a:lnTo>
                    <a:pt x="56857" y="303530"/>
                  </a:lnTo>
                  <a:lnTo>
                    <a:pt x="0" y="303530"/>
                  </a:lnTo>
                  <a:lnTo>
                    <a:pt x="0" y="306070"/>
                  </a:lnTo>
                  <a:lnTo>
                    <a:pt x="0" y="318770"/>
                  </a:lnTo>
                  <a:lnTo>
                    <a:pt x="53975" y="318770"/>
                  </a:lnTo>
                  <a:lnTo>
                    <a:pt x="53975" y="321310"/>
                  </a:lnTo>
                  <a:lnTo>
                    <a:pt x="3395395" y="321310"/>
                  </a:lnTo>
                  <a:lnTo>
                    <a:pt x="3395395" y="318770"/>
                  </a:lnTo>
                  <a:lnTo>
                    <a:pt x="3649561" y="318770"/>
                  </a:lnTo>
                  <a:lnTo>
                    <a:pt x="3649561" y="306070"/>
                  </a:lnTo>
                  <a:lnTo>
                    <a:pt x="3649561" y="303530"/>
                  </a:lnTo>
                  <a:close/>
                </a:path>
                <a:path w="3649979" h="321309">
                  <a:moveTo>
                    <a:pt x="3649561" y="0"/>
                  </a:moveTo>
                  <a:lnTo>
                    <a:pt x="3392525" y="0"/>
                  </a:lnTo>
                  <a:lnTo>
                    <a:pt x="3392525" y="2540"/>
                  </a:lnTo>
                  <a:lnTo>
                    <a:pt x="56857" y="2540"/>
                  </a:lnTo>
                  <a:lnTo>
                    <a:pt x="56857" y="0"/>
                  </a:lnTo>
                  <a:lnTo>
                    <a:pt x="0" y="0"/>
                  </a:lnTo>
                  <a:lnTo>
                    <a:pt x="0" y="2540"/>
                  </a:lnTo>
                  <a:lnTo>
                    <a:pt x="0" y="13970"/>
                  </a:lnTo>
                  <a:lnTo>
                    <a:pt x="53975" y="13970"/>
                  </a:lnTo>
                  <a:lnTo>
                    <a:pt x="53975" y="17780"/>
                  </a:lnTo>
                  <a:lnTo>
                    <a:pt x="3395395" y="17780"/>
                  </a:lnTo>
                  <a:lnTo>
                    <a:pt x="3395395" y="13970"/>
                  </a:lnTo>
                  <a:lnTo>
                    <a:pt x="3649561" y="13970"/>
                  </a:lnTo>
                  <a:lnTo>
                    <a:pt x="3649561" y="2540"/>
                  </a:lnTo>
                  <a:lnTo>
                    <a:pt x="3649561" y="0"/>
                  </a:lnTo>
                  <a:close/>
                </a:path>
              </a:pathLst>
            </a:custGeom>
            <a:solidFill>
              <a:srgbClr val="E0CEBD"/>
            </a:solidFill>
          </p:spPr>
          <p:txBody>
            <a:bodyPr wrap="square" lIns="0" tIns="0" rIns="0" bIns="0" rtlCol="0"/>
            <a:lstStyle/>
            <a:p>
              <a:endParaRPr/>
            </a:p>
          </p:txBody>
        </p:sp>
      </p:grpSp>
      <p:grpSp>
        <p:nvGrpSpPr>
          <p:cNvPr id="32" name="object 32"/>
          <p:cNvGrpSpPr/>
          <p:nvPr/>
        </p:nvGrpSpPr>
        <p:grpSpPr>
          <a:xfrm>
            <a:off x="14693772" y="9140765"/>
            <a:ext cx="3594735" cy="1092201"/>
            <a:chOff x="14693772" y="9086155"/>
            <a:chExt cx="3594735" cy="1201420"/>
          </a:xfrm>
        </p:grpSpPr>
        <p:sp>
          <p:nvSpPr>
            <p:cNvPr id="33" name="object 33"/>
            <p:cNvSpPr/>
            <p:nvPr/>
          </p:nvSpPr>
          <p:spPr>
            <a:xfrm>
              <a:off x="14693772" y="9086155"/>
              <a:ext cx="3594735" cy="1201420"/>
            </a:xfrm>
            <a:custGeom>
              <a:avLst/>
              <a:gdLst/>
              <a:ahLst/>
              <a:cxnLst/>
              <a:rect l="l" t="t" r="r" b="b"/>
              <a:pathLst>
                <a:path w="3594734" h="1201420">
                  <a:moveTo>
                    <a:pt x="0" y="1115504"/>
                  </a:moveTo>
                  <a:lnTo>
                    <a:pt x="23930" y="1200842"/>
                  </a:lnTo>
                  <a:lnTo>
                    <a:pt x="3594239" y="1200842"/>
                  </a:lnTo>
                  <a:lnTo>
                    <a:pt x="3594239" y="1117036"/>
                  </a:lnTo>
                  <a:lnTo>
                    <a:pt x="18526" y="1117036"/>
                  </a:lnTo>
                  <a:lnTo>
                    <a:pt x="10209" y="1116912"/>
                  </a:lnTo>
                  <a:lnTo>
                    <a:pt x="0" y="1115504"/>
                  </a:lnTo>
                  <a:close/>
                </a:path>
                <a:path w="3594734" h="1201420">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w="3594734" h="1201420">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w="3594734" h="1201420">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w="3594734" h="1201420">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w="3594734" h="1201420">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w="3594734" h="1201420">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w="3594734" h="1201420">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p:spPr>
          <p:txBody>
            <a:bodyPr wrap="square" lIns="0" tIns="0" rIns="0" bIns="0" rtlCol="0"/>
            <a:lstStyle/>
            <a:p>
              <a:endParaRPr/>
            </a:p>
          </p:txBody>
        </p:sp>
        <p:sp>
          <p:nvSpPr>
            <p:cNvPr id="34" name="object 34"/>
            <p:cNvSpPr/>
            <p:nvPr/>
          </p:nvSpPr>
          <p:spPr>
            <a:xfrm>
              <a:off x="14694534" y="9101332"/>
              <a:ext cx="3594100" cy="1186180"/>
            </a:xfrm>
            <a:custGeom>
              <a:avLst/>
              <a:gdLst/>
              <a:ahLst/>
              <a:cxnLst/>
              <a:rect l="l" t="t" r="r" b="b"/>
              <a:pathLst>
                <a:path w="3594100" h="1186179">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w="3594100" h="1186179">
                  <a:moveTo>
                    <a:pt x="3593477" y="538990"/>
                  </a:moveTo>
                  <a:lnTo>
                    <a:pt x="2865031" y="744660"/>
                  </a:lnTo>
                  <a:lnTo>
                    <a:pt x="2747356" y="777772"/>
                  </a:lnTo>
                  <a:lnTo>
                    <a:pt x="1290267" y="1185665"/>
                  </a:lnTo>
                  <a:lnTo>
                    <a:pt x="2373341" y="1185665"/>
                  </a:lnTo>
                  <a:lnTo>
                    <a:pt x="3593477" y="841507"/>
                  </a:lnTo>
                  <a:lnTo>
                    <a:pt x="3593477" y="538990"/>
                  </a:lnTo>
                  <a:close/>
                </a:path>
                <a:path w="3594100" h="1186179">
                  <a:moveTo>
                    <a:pt x="3593477" y="854708"/>
                  </a:moveTo>
                  <a:lnTo>
                    <a:pt x="2417996" y="1185665"/>
                  </a:lnTo>
                  <a:lnTo>
                    <a:pt x="3493298" y="1185665"/>
                  </a:lnTo>
                  <a:lnTo>
                    <a:pt x="3593477" y="1157307"/>
                  </a:lnTo>
                  <a:lnTo>
                    <a:pt x="3593477" y="854708"/>
                  </a:lnTo>
                  <a:close/>
                </a:path>
                <a:path w="3594100" h="1186179">
                  <a:moveTo>
                    <a:pt x="3593477" y="1170305"/>
                  </a:moveTo>
                  <a:lnTo>
                    <a:pt x="3539130" y="1185665"/>
                  </a:lnTo>
                  <a:lnTo>
                    <a:pt x="3593477" y="1185665"/>
                  </a:lnTo>
                  <a:lnTo>
                    <a:pt x="3593477" y="1170305"/>
                  </a:lnTo>
                  <a:close/>
                </a:path>
                <a:path w="3594100" h="1186179">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w="3594100" h="1186179">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w="3594100" h="1186179">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w="3594100" h="1186179">
                  <a:moveTo>
                    <a:pt x="615568" y="886490"/>
                  </a:moveTo>
                  <a:lnTo>
                    <a:pt x="514730" y="951291"/>
                  </a:lnTo>
                  <a:lnTo>
                    <a:pt x="950455" y="951291"/>
                  </a:lnTo>
                  <a:lnTo>
                    <a:pt x="1181497" y="887210"/>
                  </a:lnTo>
                  <a:lnTo>
                    <a:pt x="618362" y="887210"/>
                  </a:lnTo>
                  <a:lnTo>
                    <a:pt x="615568" y="886490"/>
                  </a:lnTo>
                  <a:close/>
                </a:path>
                <a:path w="3594100" h="1186179">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w="3594100" h="1186179">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w="3594100" h="1186179">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w="3594100" h="1186179">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w="3594100" h="1186179">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w="3594100" h="1186179">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w="3594100" h="1186179">
                  <a:moveTo>
                    <a:pt x="3217898" y="323041"/>
                  </a:moveTo>
                  <a:lnTo>
                    <a:pt x="3216782" y="324903"/>
                  </a:lnTo>
                  <a:lnTo>
                    <a:pt x="3215385" y="329943"/>
                  </a:lnTo>
                  <a:lnTo>
                    <a:pt x="3215918" y="329794"/>
                  </a:lnTo>
                  <a:lnTo>
                    <a:pt x="3217898" y="323041"/>
                  </a:lnTo>
                  <a:close/>
                </a:path>
                <a:path w="3594100" h="1186179">
                  <a:moveTo>
                    <a:pt x="3218941" y="319308"/>
                  </a:moveTo>
                  <a:lnTo>
                    <a:pt x="3218606" y="320625"/>
                  </a:lnTo>
                  <a:lnTo>
                    <a:pt x="3217898" y="323041"/>
                  </a:lnTo>
                  <a:lnTo>
                    <a:pt x="3218941" y="321301"/>
                  </a:lnTo>
                  <a:lnTo>
                    <a:pt x="3218941" y="319308"/>
                  </a:lnTo>
                  <a:close/>
                </a:path>
                <a:path w="3594100" h="1186179">
                  <a:moveTo>
                    <a:pt x="3219776" y="316026"/>
                  </a:moveTo>
                  <a:lnTo>
                    <a:pt x="3218941" y="316260"/>
                  </a:lnTo>
                  <a:lnTo>
                    <a:pt x="3218941" y="319308"/>
                  </a:lnTo>
                  <a:lnTo>
                    <a:pt x="3219776" y="316026"/>
                  </a:lnTo>
                  <a:close/>
                </a:path>
                <a:path w="3594100" h="1186179">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w="3594100" h="1186179">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w="3594100" h="1186179">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w="3594100" h="1186179">
                  <a:moveTo>
                    <a:pt x="3593477" y="0"/>
                  </a:moveTo>
                  <a:lnTo>
                    <a:pt x="3590242" y="2794"/>
                  </a:lnTo>
                  <a:lnTo>
                    <a:pt x="3574635" y="12638"/>
                  </a:lnTo>
                  <a:lnTo>
                    <a:pt x="3556634" y="21065"/>
                  </a:lnTo>
                  <a:lnTo>
                    <a:pt x="3593477" y="21065"/>
                  </a:lnTo>
                  <a:lnTo>
                    <a:pt x="3593477" y="0"/>
                  </a:lnTo>
                  <a:close/>
                </a:path>
              </a:pathLst>
            </a:custGeom>
            <a:solidFill>
              <a:srgbClr val="F2E7DB"/>
            </a:solidFill>
          </p:spPr>
          <p:txBody>
            <a:bodyPr wrap="square" lIns="0" tIns="0" rIns="0" bIns="0" rtlCol="0"/>
            <a:lstStyle/>
            <a:p>
              <a:endParaRPr/>
            </a:p>
          </p:txBody>
        </p:sp>
        <p:sp>
          <p:nvSpPr>
            <p:cNvPr id="35" name="object 35"/>
            <p:cNvSpPr/>
            <p:nvPr/>
          </p:nvSpPr>
          <p:spPr>
            <a:xfrm>
              <a:off x="14873732"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endParaRPr/>
            </a:p>
          </p:txBody>
        </p:sp>
        <p:sp>
          <p:nvSpPr>
            <p:cNvPr id="36" name="object 36"/>
            <p:cNvSpPr/>
            <p:nvPr/>
          </p:nvSpPr>
          <p:spPr>
            <a:xfrm>
              <a:off x="17906999" y="9310869"/>
              <a:ext cx="381635" cy="121285"/>
            </a:xfrm>
            <a:custGeom>
              <a:avLst/>
              <a:gdLst/>
              <a:ahLst/>
              <a:cxnLst/>
              <a:rect l="l" t="t" r="r" b="b"/>
              <a:pathLst>
                <a:path w="381634" h="12128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p:spPr>
          <p:txBody>
            <a:bodyPr wrap="square" lIns="0" tIns="0" rIns="0" bIns="0" rtlCol="0"/>
            <a:lstStyle/>
            <a:p>
              <a:endParaRPr/>
            </a:p>
          </p:txBody>
        </p:sp>
        <p:sp>
          <p:nvSpPr>
            <p:cNvPr id="37" name="object 37"/>
            <p:cNvSpPr/>
            <p:nvPr/>
          </p:nvSpPr>
          <p:spPr>
            <a:xfrm>
              <a:off x="15935313"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endParaRPr/>
            </a:p>
          </p:txBody>
        </p:sp>
      </p:grpSp>
      <p:sp>
        <p:nvSpPr>
          <p:cNvPr id="38" name="object 38"/>
          <p:cNvSpPr txBox="1">
            <a:spLocks noGrp="1"/>
          </p:cNvSpPr>
          <p:nvPr>
            <p:ph type="title"/>
          </p:nvPr>
        </p:nvSpPr>
        <p:spPr>
          <a:xfrm>
            <a:off x="5398116" y="3131705"/>
            <a:ext cx="7485380" cy="2228815"/>
          </a:xfrm>
          <a:prstGeom prst="rect">
            <a:avLst/>
          </a:prstGeom>
        </p:spPr>
        <p:txBody>
          <a:bodyPr vert="horz" wrap="square" lIns="0" tIns="12700" rIns="0" bIns="0" rtlCol="0">
            <a:spAutoFit/>
          </a:bodyPr>
          <a:lstStyle/>
          <a:p>
            <a:pPr marL="12700">
              <a:lnSpc>
                <a:spcPct val="100000"/>
              </a:lnSpc>
              <a:spcBef>
                <a:spcPts val="100"/>
              </a:spcBef>
            </a:pPr>
            <a:r>
              <a:rPr sz="14400" spc="229" dirty="0"/>
              <a:t>Th</a:t>
            </a:r>
            <a:r>
              <a:rPr lang="en-IN" sz="14400" spc="229" dirty="0"/>
              <a:t>a</a:t>
            </a:r>
            <a:r>
              <a:rPr sz="14400" spc="229" dirty="0" err="1"/>
              <a:t>nks</a:t>
            </a:r>
            <a:r>
              <a:rPr sz="14400" spc="229" dirty="0"/>
              <a:t>!</a:t>
            </a:r>
            <a:endParaRPr sz="14400" dirty="0"/>
          </a:p>
        </p:txBody>
      </p:sp>
      <p:sp>
        <p:nvSpPr>
          <p:cNvPr id="40" name="object 40"/>
          <p:cNvSpPr/>
          <p:nvPr/>
        </p:nvSpPr>
        <p:spPr>
          <a:xfrm>
            <a:off x="4197350" y="5149850"/>
            <a:ext cx="923925" cy="1496868"/>
          </a:xfrm>
          <a:custGeom>
            <a:avLst/>
            <a:gdLst/>
            <a:ahLst/>
            <a:cxnLst/>
            <a:rect l="l" t="t" r="r" b="b"/>
            <a:pathLst>
              <a:path w="923925" h="1646554">
                <a:moveTo>
                  <a:pt x="639025" y="321919"/>
                </a:moveTo>
                <a:lnTo>
                  <a:pt x="621220" y="284480"/>
                </a:lnTo>
                <a:lnTo>
                  <a:pt x="590994" y="264274"/>
                </a:lnTo>
                <a:lnTo>
                  <a:pt x="590994" y="328396"/>
                </a:lnTo>
                <a:lnTo>
                  <a:pt x="590270" y="337756"/>
                </a:lnTo>
                <a:lnTo>
                  <a:pt x="583069" y="338480"/>
                </a:lnTo>
                <a:lnTo>
                  <a:pt x="568502" y="342633"/>
                </a:lnTo>
                <a:lnTo>
                  <a:pt x="554075" y="346316"/>
                </a:lnTo>
                <a:lnTo>
                  <a:pt x="539927" y="349313"/>
                </a:lnTo>
                <a:lnTo>
                  <a:pt x="526186" y="351434"/>
                </a:lnTo>
                <a:lnTo>
                  <a:pt x="495109" y="357136"/>
                </a:lnTo>
                <a:lnTo>
                  <a:pt x="464439" y="364121"/>
                </a:lnTo>
                <a:lnTo>
                  <a:pt x="403783" y="379514"/>
                </a:lnTo>
                <a:lnTo>
                  <a:pt x="311175" y="397878"/>
                </a:lnTo>
                <a:lnTo>
                  <a:pt x="264769" y="406450"/>
                </a:lnTo>
                <a:lnTo>
                  <a:pt x="188429" y="418973"/>
                </a:lnTo>
                <a:lnTo>
                  <a:pt x="129235" y="426326"/>
                </a:lnTo>
                <a:lnTo>
                  <a:pt x="99237" y="429196"/>
                </a:lnTo>
                <a:lnTo>
                  <a:pt x="94195" y="429920"/>
                </a:lnTo>
                <a:lnTo>
                  <a:pt x="91668" y="429196"/>
                </a:lnTo>
                <a:lnTo>
                  <a:pt x="89154" y="428472"/>
                </a:lnTo>
                <a:lnTo>
                  <a:pt x="84836" y="429196"/>
                </a:lnTo>
                <a:lnTo>
                  <a:pt x="81953" y="424878"/>
                </a:lnTo>
                <a:lnTo>
                  <a:pt x="78359" y="422719"/>
                </a:lnTo>
                <a:lnTo>
                  <a:pt x="78359" y="421271"/>
                </a:lnTo>
                <a:lnTo>
                  <a:pt x="76911" y="416953"/>
                </a:lnTo>
                <a:lnTo>
                  <a:pt x="78359" y="413359"/>
                </a:lnTo>
                <a:lnTo>
                  <a:pt x="81229" y="409752"/>
                </a:lnTo>
                <a:lnTo>
                  <a:pt x="87693" y="397840"/>
                </a:lnTo>
                <a:lnTo>
                  <a:pt x="92113" y="389597"/>
                </a:lnTo>
                <a:lnTo>
                  <a:pt x="97751" y="379349"/>
                </a:lnTo>
                <a:lnTo>
                  <a:pt x="103555" y="369430"/>
                </a:lnTo>
                <a:lnTo>
                  <a:pt x="129730" y="321386"/>
                </a:lnTo>
                <a:lnTo>
                  <a:pt x="151930" y="271678"/>
                </a:lnTo>
                <a:lnTo>
                  <a:pt x="171196" y="220726"/>
                </a:lnTo>
                <a:lnTo>
                  <a:pt x="188569" y="168910"/>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35"/>
                </a:lnTo>
                <a:lnTo>
                  <a:pt x="321411" y="168948"/>
                </a:lnTo>
                <a:lnTo>
                  <a:pt x="385953" y="218351"/>
                </a:lnTo>
                <a:lnTo>
                  <a:pt x="424218" y="240842"/>
                </a:lnTo>
                <a:lnTo>
                  <a:pt x="464502" y="259956"/>
                </a:lnTo>
                <a:lnTo>
                  <a:pt x="506742" y="276567"/>
                </a:lnTo>
                <a:lnTo>
                  <a:pt x="528434" y="283756"/>
                </a:lnTo>
                <a:lnTo>
                  <a:pt x="549579" y="293039"/>
                </a:lnTo>
                <a:lnTo>
                  <a:pt x="569112" y="305422"/>
                </a:lnTo>
                <a:lnTo>
                  <a:pt x="585952" y="321919"/>
                </a:lnTo>
                <a:lnTo>
                  <a:pt x="590994" y="328396"/>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86"/>
                </a:lnTo>
                <a:lnTo>
                  <a:pt x="168871" y="106222"/>
                </a:lnTo>
                <a:lnTo>
                  <a:pt x="155994" y="155244"/>
                </a:lnTo>
                <a:lnTo>
                  <a:pt x="140449" y="203225"/>
                </a:lnTo>
                <a:lnTo>
                  <a:pt x="122135" y="250063"/>
                </a:lnTo>
                <a:lnTo>
                  <a:pt x="100977" y="295668"/>
                </a:lnTo>
                <a:lnTo>
                  <a:pt x="76911" y="339915"/>
                </a:lnTo>
                <a:lnTo>
                  <a:pt x="50317" y="379514"/>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47"/>
                </a:lnTo>
                <a:lnTo>
                  <a:pt x="93091" y="462127"/>
                </a:lnTo>
                <a:lnTo>
                  <a:pt x="147218" y="455803"/>
                </a:lnTo>
                <a:lnTo>
                  <a:pt x="201104" y="448132"/>
                </a:lnTo>
                <a:lnTo>
                  <a:pt x="254723" y="438861"/>
                </a:lnTo>
                <a:lnTo>
                  <a:pt x="297649" y="429920"/>
                </a:lnTo>
                <a:lnTo>
                  <a:pt x="308025" y="427761"/>
                </a:lnTo>
                <a:lnTo>
                  <a:pt x="534111" y="384556"/>
                </a:lnTo>
                <a:lnTo>
                  <a:pt x="552234" y="380555"/>
                </a:lnTo>
                <a:lnTo>
                  <a:pt x="587959" y="372008"/>
                </a:lnTo>
                <a:lnTo>
                  <a:pt x="606107" y="367995"/>
                </a:lnTo>
                <a:lnTo>
                  <a:pt x="617321" y="363143"/>
                </a:lnTo>
                <a:lnTo>
                  <a:pt x="626795" y="355587"/>
                </a:lnTo>
                <a:lnTo>
                  <a:pt x="633844" y="346138"/>
                </a:lnTo>
                <a:lnTo>
                  <a:pt x="637781" y="335597"/>
                </a:lnTo>
                <a:lnTo>
                  <a:pt x="639025" y="321919"/>
                </a:lnTo>
                <a:close/>
              </a:path>
              <a:path w="923925" h="1646554">
                <a:moveTo>
                  <a:pt x="790613" y="530364"/>
                </a:moveTo>
                <a:lnTo>
                  <a:pt x="787895" y="521449"/>
                </a:lnTo>
                <a:lnTo>
                  <a:pt x="781392" y="514286"/>
                </a:lnTo>
                <a:lnTo>
                  <a:pt x="770991" y="508393"/>
                </a:lnTo>
                <a:lnTo>
                  <a:pt x="767384" y="506234"/>
                </a:lnTo>
                <a:lnTo>
                  <a:pt x="764501" y="504786"/>
                </a:lnTo>
                <a:lnTo>
                  <a:pt x="760907" y="504075"/>
                </a:lnTo>
                <a:lnTo>
                  <a:pt x="752932" y="502881"/>
                </a:lnTo>
                <a:lnTo>
                  <a:pt x="745236" y="502627"/>
                </a:lnTo>
                <a:lnTo>
                  <a:pt x="740740" y="503148"/>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10"/>
                </a:lnTo>
                <a:lnTo>
                  <a:pt x="304431" y="1079309"/>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37"/>
                </a:lnTo>
                <a:lnTo>
                  <a:pt x="172580" y="1042606"/>
                </a:lnTo>
                <a:lnTo>
                  <a:pt x="144589" y="1003719"/>
                </a:lnTo>
                <a:lnTo>
                  <a:pt x="136563" y="993749"/>
                </a:lnTo>
                <a:lnTo>
                  <a:pt x="129552" y="983297"/>
                </a:lnTo>
                <a:lnTo>
                  <a:pt x="113322" y="946759"/>
                </a:lnTo>
                <a:lnTo>
                  <a:pt x="113271" y="939469"/>
                </a:lnTo>
                <a:lnTo>
                  <a:pt x="116420" y="929665"/>
                </a:lnTo>
                <a:lnTo>
                  <a:pt x="145313" y="900760"/>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48"/>
                </a:lnTo>
                <a:lnTo>
                  <a:pt x="737819" y="503466"/>
                </a:lnTo>
                <a:lnTo>
                  <a:pt x="730669" y="505510"/>
                </a:lnTo>
                <a:lnTo>
                  <a:pt x="706145" y="518350"/>
                </a:lnTo>
                <a:lnTo>
                  <a:pt x="632739" y="555904"/>
                </a:lnTo>
                <a:lnTo>
                  <a:pt x="590435" y="580542"/>
                </a:lnTo>
                <a:lnTo>
                  <a:pt x="465709" y="655256"/>
                </a:lnTo>
                <a:lnTo>
                  <a:pt x="299745" y="751103"/>
                </a:lnTo>
                <a:lnTo>
                  <a:pt x="258584" y="775804"/>
                </a:lnTo>
                <a:lnTo>
                  <a:pt x="217843" y="801357"/>
                </a:lnTo>
                <a:lnTo>
                  <a:pt x="177634" y="828052"/>
                </a:lnTo>
                <a:lnTo>
                  <a:pt x="138112" y="856132"/>
                </a:lnTo>
                <a:lnTo>
                  <a:pt x="103543" y="883856"/>
                </a:lnTo>
                <a:lnTo>
                  <a:pt x="73317" y="915885"/>
                </a:lnTo>
                <a:lnTo>
                  <a:pt x="62953" y="936307"/>
                </a:lnTo>
                <a:lnTo>
                  <a:pt x="64490" y="946759"/>
                </a:lnTo>
                <a:lnTo>
                  <a:pt x="70434" y="958354"/>
                </a:lnTo>
                <a:lnTo>
                  <a:pt x="97853" y="998715"/>
                </a:lnTo>
                <a:lnTo>
                  <a:pt x="125996" y="1038923"/>
                </a:lnTo>
                <a:lnTo>
                  <a:pt x="154051" y="1079563"/>
                </a:lnTo>
                <a:lnTo>
                  <a:pt x="181152" y="1121156"/>
                </a:lnTo>
                <a:lnTo>
                  <a:pt x="206514" y="1164272"/>
                </a:lnTo>
                <a:lnTo>
                  <a:pt x="208673" y="1167142"/>
                </a:lnTo>
                <a:lnTo>
                  <a:pt x="214439" y="1175067"/>
                </a:lnTo>
                <a:lnTo>
                  <a:pt x="220916" y="1179385"/>
                </a:lnTo>
                <a:lnTo>
                  <a:pt x="228828" y="1181544"/>
                </a:lnTo>
                <a:lnTo>
                  <a:pt x="236474" y="1182204"/>
                </a:lnTo>
                <a:lnTo>
                  <a:pt x="244119" y="1180833"/>
                </a:lnTo>
                <a:lnTo>
                  <a:pt x="294208" y="1134757"/>
                </a:lnTo>
                <a:lnTo>
                  <a:pt x="329806" y="1097737"/>
                </a:lnTo>
                <a:lnTo>
                  <a:pt x="364667" y="1059916"/>
                </a:lnTo>
                <a:lnTo>
                  <a:pt x="398360" y="1020826"/>
                </a:lnTo>
                <a:lnTo>
                  <a:pt x="430428" y="979957"/>
                </a:lnTo>
                <a:lnTo>
                  <a:pt x="453351" y="950252"/>
                </a:lnTo>
                <a:lnTo>
                  <a:pt x="477761" y="921562"/>
                </a:lnTo>
                <a:lnTo>
                  <a:pt x="503529" y="893813"/>
                </a:lnTo>
                <a:lnTo>
                  <a:pt x="530504" y="866927"/>
                </a:lnTo>
                <a:lnTo>
                  <a:pt x="536003" y="860806"/>
                </a:lnTo>
                <a:lnTo>
                  <a:pt x="547001" y="849630"/>
                </a:lnTo>
                <a:lnTo>
                  <a:pt x="552132" y="843864"/>
                </a:lnTo>
                <a:lnTo>
                  <a:pt x="680262" y="697014"/>
                </a:lnTo>
                <a:lnTo>
                  <a:pt x="693547" y="683602"/>
                </a:lnTo>
                <a:lnTo>
                  <a:pt x="707707" y="670115"/>
                </a:lnTo>
                <a:lnTo>
                  <a:pt x="723087" y="657847"/>
                </a:lnTo>
                <a:lnTo>
                  <a:pt x="740029" y="648068"/>
                </a:lnTo>
                <a:lnTo>
                  <a:pt x="745070" y="646620"/>
                </a:lnTo>
                <a:lnTo>
                  <a:pt x="749388" y="643737"/>
                </a:lnTo>
                <a:lnTo>
                  <a:pt x="753706" y="640143"/>
                </a:lnTo>
                <a:lnTo>
                  <a:pt x="764070" y="631964"/>
                </a:lnTo>
                <a:lnTo>
                  <a:pt x="772426" y="622782"/>
                </a:lnTo>
                <a:lnTo>
                  <a:pt x="776986" y="611289"/>
                </a:lnTo>
                <a:lnTo>
                  <a:pt x="776008" y="596049"/>
                </a:lnTo>
                <a:lnTo>
                  <a:pt x="775627" y="589292"/>
                </a:lnTo>
                <a:lnTo>
                  <a:pt x="777735" y="581736"/>
                </a:lnTo>
                <a:lnTo>
                  <a:pt x="780770" y="574052"/>
                </a:lnTo>
                <a:lnTo>
                  <a:pt x="783221" y="566712"/>
                </a:lnTo>
                <a:lnTo>
                  <a:pt x="784834" y="560044"/>
                </a:lnTo>
                <a:lnTo>
                  <a:pt x="786104" y="555193"/>
                </a:lnTo>
                <a:lnTo>
                  <a:pt x="788073" y="547776"/>
                </a:lnTo>
                <a:lnTo>
                  <a:pt x="789698" y="541502"/>
                </a:lnTo>
                <a:lnTo>
                  <a:pt x="790613" y="530364"/>
                </a:lnTo>
                <a:close/>
              </a:path>
              <a:path w="923925" h="1646554">
                <a:moveTo>
                  <a:pt x="923899" y="743927"/>
                </a:moveTo>
                <a:lnTo>
                  <a:pt x="922540" y="741032"/>
                </a:lnTo>
                <a:lnTo>
                  <a:pt x="917270" y="735685"/>
                </a:lnTo>
                <a:lnTo>
                  <a:pt x="910653" y="732307"/>
                </a:lnTo>
                <a:lnTo>
                  <a:pt x="906322" y="732307"/>
                </a:lnTo>
                <a:lnTo>
                  <a:pt x="903452" y="733031"/>
                </a:lnTo>
                <a:lnTo>
                  <a:pt x="895121" y="734047"/>
                </a:lnTo>
                <a:lnTo>
                  <a:pt x="866013" y="759091"/>
                </a:lnTo>
                <a:lnTo>
                  <a:pt x="866013" y="866940"/>
                </a:lnTo>
                <a:lnTo>
                  <a:pt x="864577" y="872705"/>
                </a:lnTo>
                <a:lnTo>
                  <a:pt x="863130" y="877023"/>
                </a:lnTo>
                <a:lnTo>
                  <a:pt x="861695" y="882053"/>
                </a:lnTo>
                <a:lnTo>
                  <a:pt x="859929" y="888720"/>
                </a:lnTo>
                <a:lnTo>
                  <a:pt x="857834" y="894918"/>
                </a:lnTo>
                <a:lnTo>
                  <a:pt x="855319" y="900988"/>
                </a:lnTo>
                <a:lnTo>
                  <a:pt x="852322" y="907262"/>
                </a:lnTo>
                <a:lnTo>
                  <a:pt x="834555" y="951738"/>
                </a:lnTo>
                <a:lnTo>
                  <a:pt x="819111" y="997165"/>
                </a:lnTo>
                <a:lnTo>
                  <a:pt x="805535" y="1043330"/>
                </a:lnTo>
                <a:lnTo>
                  <a:pt x="793407" y="1089964"/>
                </a:lnTo>
                <a:lnTo>
                  <a:pt x="782243" y="1136929"/>
                </a:lnTo>
                <a:lnTo>
                  <a:pt x="771690" y="1183716"/>
                </a:lnTo>
                <a:lnTo>
                  <a:pt x="768350" y="1197737"/>
                </a:lnTo>
                <a:lnTo>
                  <a:pt x="764857" y="1211694"/>
                </a:lnTo>
                <a:lnTo>
                  <a:pt x="761365" y="1225524"/>
                </a:lnTo>
                <a:lnTo>
                  <a:pt x="758012" y="1239151"/>
                </a:lnTo>
                <a:lnTo>
                  <a:pt x="746696" y="1285786"/>
                </a:lnTo>
                <a:lnTo>
                  <a:pt x="733818" y="1332357"/>
                </a:lnTo>
                <a:lnTo>
                  <a:pt x="719912" y="1378800"/>
                </a:lnTo>
                <a:lnTo>
                  <a:pt x="703541" y="1431201"/>
                </a:lnTo>
                <a:lnTo>
                  <a:pt x="691057" y="1470977"/>
                </a:lnTo>
                <a:lnTo>
                  <a:pt x="670636" y="1525511"/>
                </a:lnTo>
                <a:lnTo>
                  <a:pt x="659371" y="1552371"/>
                </a:lnTo>
                <a:lnTo>
                  <a:pt x="648576" y="1578978"/>
                </a:lnTo>
                <a:lnTo>
                  <a:pt x="643737" y="1585556"/>
                </a:lnTo>
                <a:lnTo>
                  <a:pt x="637959" y="1590040"/>
                </a:lnTo>
                <a:lnTo>
                  <a:pt x="631367" y="1592237"/>
                </a:lnTo>
                <a:lnTo>
                  <a:pt x="624090" y="1591932"/>
                </a:lnTo>
                <a:lnTo>
                  <a:pt x="617613" y="1589773"/>
                </a:lnTo>
                <a:lnTo>
                  <a:pt x="611136" y="1588325"/>
                </a:lnTo>
                <a:lnTo>
                  <a:pt x="606094" y="1585455"/>
                </a:lnTo>
                <a:lnTo>
                  <a:pt x="600329" y="1582572"/>
                </a:lnTo>
                <a:lnTo>
                  <a:pt x="562851" y="1557451"/>
                </a:lnTo>
                <a:lnTo>
                  <a:pt x="525106" y="1532801"/>
                </a:lnTo>
                <a:lnTo>
                  <a:pt x="449859" y="1484655"/>
                </a:lnTo>
                <a:lnTo>
                  <a:pt x="445541" y="1481785"/>
                </a:lnTo>
                <a:lnTo>
                  <a:pt x="441210" y="1477454"/>
                </a:lnTo>
                <a:lnTo>
                  <a:pt x="437616" y="1475295"/>
                </a:lnTo>
                <a:lnTo>
                  <a:pt x="431495" y="1467777"/>
                </a:lnTo>
                <a:lnTo>
                  <a:pt x="428078" y="1459458"/>
                </a:lnTo>
                <a:lnTo>
                  <a:pt x="427088" y="1450594"/>
                </a:lnTo>
                <a:lnTo>
                  <a:pt x="428256" y="1441462"/>
                </a:lnTo>
                <a:lnTo>
                  <a:pt x="430415" y="1434261"/>
                </a:lnTo>
                <a:lnTo>
                  <a:pt x="433298" y="1427784"/>
                </a:lnTo>
                <a:lnTo>
                  <a:pt x="438340" y="1422742"/>
                </a:lnTo>
                <a:lnTo>
                  <a:pt x="447446" y="1406461"/>
                </a:lnTo>
                <a:lnTo>
                  <a:pt x="507479" y="1314018"/>
                </a:lnTo>
                <a:lnTo>
                  <a:pt x="538988" y="1268628"/>
                </a:lnTo>
                <a:lnTo>
                  <a:pt x="634898" y="1131874"/>
                </a:lnTo>
                <a:lnTo>
                  <a:pt x="663613" y="1093990"/>
                </a:lnTo>
                <a:lnTo>
                  <a:pt x="678942" y="1075893"/>
                </a:lnTo>
                <a:lnTo>
                  <a:pt x="693928" y="1057732"/>
                </a:lnTo>
                <a:lnTo>
                  <a:pt x="848728" y="860463"/>
                </a:lnTo>
                <a:lnTo>
                  <a:pt x="850887" y="857580"/>
                </a:lnTo>
                <a:lnTo>
                  <a:pt x="854494" y="854697"/>
                </a:lnTo>
                <a:lnTo>
                  <a:pt x="858812" y="855421"/>
                </a:lnTo>
                <a:lnTo>
                  <a:pt x="860247" y="856145"/>
                </a:lnTo>
                <a:lnTo>
                  <a:pt x="861695" y="856145"/>
                </a:lnTo>
                <a:lnTo>
                  <a:pt x="863130" y="857580"/>
                </a:lnTo>
                <a:lnTo>
                  <a:pt x="863854" y="859739"/>
                </a:lnTo>
                <a:lnTo>
                  <a:pt x="865289" y="863346"/>
                </a:lnTo>
                <a:lnTo>
                  <a:pt x="866013" y="866940"/>
                </a:lnTo>
                <a:lnTo>
                  <a:pt x="866013" y="759091"/>
                </a:lnTo>
                <a:lnTo>
                  <a:pt x="857999" y="770102"/>
                </a:lnTo>
                <a:lnTo>
                  <a:pt x="849960" y="781735"/>
                </a:lnTo>
                <a:lnTo>
                  <a:pt x="842251" y="793508"/>
                </a:lnTo>
                <a:lnTo>
                  <a:pt x="831481" y="809015"/>
                </a:lnTo>
                <a:lnTo>
                  <a:pt x="801204" y="853973"/>
                </a:lnTo>
                <a:lnTo>
                  <a:pt x="737946" y="941451"/>
                </a:lnTo>
                <a:lnTo>
                  <a:pt x="705942" y="984580"/>
                </a:lnTo>
                <a:lnTo>
                  <a:pt x="673049" y="1026769"/>
                </a:lnTo>
                <a:lnTo>
                  <a:pt x="659587" y="1042771"/>
                </a:lnTo>
                <a:lnTo>
                  <a:pt x="646328" y="1058710"/>
                </a:lnTo>
                <a:lnTo>
                  <a:pt x="633476" y="1075055"/>
                </a:lnTo>
                <a:lnTo>
                  <a:pt x="621207" y="1092288"/>
                </a:lnTo>
                <a:lnTo>
                  <a:pt x="588746" y="1136929"/>
                </a:lnTo>
                <a:lnTo>
                  <a:pt x="523709" y="1226845"/>
                </a:lnTo>
                <a:lnTo>
                  <a:pt x="459219" y="1316913"/>
                </a:lnTo>
                <a:lnTo>
                  <a:pt x="426554" y="1364602"/>
                </a:lnTo>
                <a:lnTo>
                  <a:pt x="394423" y="1413383"/>
                </a:lnTo>
                <a:lnTo>
                  <a:pt x="382879" y="1438998"/>
                </a:lnTo>
                <a:lnTo>
                  <a:pt x="380022" y="1445069"/>
                </a:lnTo>
                <a:lnTo>
                  <a:pt x="376796" y="1461262"/>
                </a:lnTo>
                <a:lnTo>
                  <a:pt x="377952" y="1473136"/>
                </a:lnTo>
                <a:lnTo>
                  <a:pt x="383565" y="1482318"/>
                </a:lnTo>
                <a:lnTo>
                  <a:pt x="393700" y="1490421"/>
                </a:lnTo>
                <a:lnTo>
                  <a:pt x="466877" y="1536941"/>
                </a:lnTo>
                <a:lnTo>
                  <a:pt x="503161" y="1560779"/>
                </a:lnTo>
                <a:lnTo>
                  <a:pt x="538416" y="1586179"/>
                </a:lnTo>
                <a:lnTo>
                  <a:pt x="550113" y="1594853"/>
                </a:lnTo>
                <a:lnTo>
                  <a:pt x="562267" y="1602727"/>
                </a:lnTo>
                <a:lnTo>
                  <a:pt x="574560" y="1610055"/>
                </a:lnTo>
                <a:lnTo>
                  <a:pt x="586651" y="1617129"/>
                </a:lnTo>
                <a:lnTo>
                  <a:pt x="599605" y="1624838"/>
                </a:lnTo>
                <a:lnTo>
                  <a:pt x="612482" y="1631886"/>
                </a:lnTo>
                <a:lnTo>
                  <a:pt x="625233" y="1638388"/>
                </a:lnTo>
                <a:lnTo>
                  <a:pt x="637768" y="1644484"/>
                </a:lnTo>
                <a:lnTo>
                  <a:pt x="639940" y="1644484"/>
                </a:lnTo>
                <a:lnTo>
                  <a:pt x="642099" y="1645208"/>
                </a:lnTo>
                <a:lnTo>
                  <a:pt x="643534" y="1645208"/>
                </a:lnTo>
                <a:lnTo>
                  <a:pt x="652589" y="1646072"/>
                </a:lnTo>
                <a:lnTo>
                  <a:pt x="660908" y="1643494"/>
                </a:lnTo>
                <a:lnTo>
                  <a:pt x="667740" y="1637817"/>
                </a:lnTo>
                <a:lnTo>
                  <a:pt x="672325" y="1629371"/>
                </a:lnTo>
                <a:lnTo>
                  <a:pt x="673773" y="1625053"/>
                </a:lnTo>
                <a:lnTo>
                  <a:pt x="681088" y="1594231"/>
                </a:lnTo>
                <a:lnTo>
                  <a:pt x="681685" y="1592237"/>
                </a:lnTo>
                <a:lnTo>
                  <a:pt x="690156" y="1563763"/>
                </a:lnTo>
                <a:lnTo>
                  <a:pt x="701116" y="1534223"/>
                </a:lnTo>
                <a:lnTo>
                  <a:pt x="714095" y="1506258"/>
                </a:lnTo>
                <a:lnTo>
                  <a:pt x="716546" y="1499870"/>
                </a:lnTo>
                <a:lnTo>
                  <a:pt x="718591" y="1493558"/>
                </a:lnTo>
                <a:lnTo>
                  <a:pt x="720382" y="1487119"/>
                </a:lnTo>
                <a:lnTo>
                  <a:pt x="722020" y="1480337"/>
                </a:lnTo>
                <a:lnTo>
                  <a:pt x="736981" y="1431112"/>
                </a:lnTo>
                <a:lnTo>
                  <a:pt x="751433" y="1381760"/>
                </a:lnTo>
                <a:lnTo>
                  <a:pt x="765390" y="1332026"/>
                </a:lnTo>
                <a:lnTo>
                  <a:pt x="778764" y="1282052"/>
                </a:lnTo>
                <a:lnTo>
                  <a:pt x="791438" y="1231887"/>
                </a:lnTo>
                <a:lnTo>
                  <a:pt x="803363" y="1181557"/>
                </a:lnTo>
                <a:lnTo>
                  <a:pt x="812685" y="1137970"/>
                </a:lnTo>
                <a:lnTo>
                  <a:pt x="822807" y="1094790"/>
                </a:lnTo>
                <a:lnTo>
                  <a:pt x="834555" y="1052156"/>
                </a:lnTo>
                <a:lnTo>
                  <a:pt x="848728" y="1010208"/>
                </a:lnTo>
                <a:lnTo>
                  <a:pt x="864603" y="966165"/>
                </a:lnTo>
                <a:lnTo>
                  <a:pt x="882218" y="922464"/>
                </a:lnTo>
                <a:lnTo>
                  <a:pt x="900366" y="878890"/>
                </a:lnTo>
                <a:lnTo>
                  <a:pt x="910069" y="854697"/>
                </a:lnTo>
                <a:lnTo>
                  <a:pt x="917841" y="835266"/>
                </a:lnTo>
                <a:lnTo>
                  <a:pt x="918565" y="831659"/>
                </a:lnTo>
                <a:lnTo>
                  <a:pt x="922172" y="829500"/>
                </a:lnTo>
                <a:lnTo>
                  <a:pt x="922883" y="825906"/>
                </a:lnTo>
                <a:lnTo>
                  <a:pt x="923607" y="823023"/>
                </a:lnTo>
                <a:lnTo>
                  <a:pt x="923899" y="822579"/>
                </a:lnTo>
                <a:lnTo>
                  <a:pt x="923899" y="813447"/>
                </a:lnTo>
                <a:lnTo>
                  <a:pt x="920407" y="800087"/>
                </a:lnTo>
                <a:lnTo>
                  <a:pt x="920470" y="785126"/>
                </a:lnTo>
                <a:lnTo>
                  <a:pt x="922820" y="770039"/>
                </a:lnTo>
                <a:lnTo>
                  <a:pt x="923899" y="764362"/>
                </a:lnTo>
                <a:lnTo>
                  <a:pt x="923899" y="743927"/>
                </a:lnTo>
                <a:close/>
              </a:path>
            </a:pathLst>
          </a:custGeom>
          <a:solidFill>
            <a:srgbClr val="798AC5"/>
          </a:solidFill>
        </p:spPr>
        <p:txBody>
          <a:bodyPr wrap="square" lIns="0" tIns="0" rIns="0" bIns="0" rtlCol="0"/>
          <a:lstStyle/>
          <a:p>
            <a:endParaRPr dirty="0"/>
          </a:p>
        </p:txBody>
      </p:sp>
      <p:sp>
        <p:nvSpPr>
          <p:cNvPr id="41" name="object 41"/>
          <p:cNvSpPr/>
          <p:nvPr/>
        </p:nvSpPr>
        <p:spPr>
          <a:xfrm>
            <a:off x="13278253" y="2176894"/>
            <a:ext cx="991235" cy="1325419"/>
          </a:xfrm>
          <a:custGeom>
            <a:avLst/>
            <a:gdLst/>
            <a:ahLst/>
            <a:cxnLst/>
            <a:rect l="l" t="t" r="r" b="b"/>
            <a:pathLst>
              <a:path w="991234" h="1457960">
                <a:moveTo>
                  <a:pt x="350647" y="120243"/>
                </a:moveTo>
                <a:lnTo>
                  <a:pt x="325374" y="79921"/>
                </a:lnTo>
                <a:lnTo>
                  <a:pt x="305943" y="74180"/>
                </a:lnTo>
                <a:lnTo>
                  <a:pt x="305943" y="143992"/>
                </a:lnTo>
                <a:lnTo>
                  <a:pt x="304546" y="150482"/>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92"/>
                </a:lnTo>
                <a:lnTo>
                  <a:pt x="192913" y="491032"/>
                </a:lnTo>
                <a:lnTo>
                  <a:pt x="175983" y="535508"/>
                </a:lnTo>
                <a:lnTo>
                  <a:pt x="166408" y="557060"/>
                </a:lnTo>
                <a:lnTo>
                  <a:pt x="156959" y="578891"/>
                </a:lnTo>
                <a:lnTo>
                  <a:pt x="137998" y="625538"/>
                </a:lnTo>
                <a:lnTo>
                  <a:pt x="81508" y="765149"/>
                </a:lnTo>
                <a:lnTo>
                  <a:pt x="62611" y="811441"/>
                </a:lnTo>
                <a:lnTo>
                  <a:pt x="61214" y="815035"/>
                </a:lnTo>
                <a:lnTo>
                  <a:pt x="59055" y="818642"/>
                </a:lnTo>
                <a:lnTo>
                  <a:pt x="51816" y="818642"/>
                </a:lnTo>
                <a:lnTo>
                  <a:pt x="50419" y="817918"/>
                </a:lnTo>
                <a:lnTo>
                  <a:pt x="48260" y="816470"/>
                </a:lnTo>
                <a:lnTo>
                  <a:pt x="46101" y="813600"/>
                </a:lnTo>
                <a:lnTo>
                  <a:pt x="44577" y="809993"/>
                </a:lnTo>
                <a:lnTo>
                  <a:pt x="44577" y="804240"/>
                </a:lnTo>
                <a:lnTo>
                  <a:pt x="43942" y="799198"/>
                </a:lnTo>
                <a:lnTo>
                  <a:pt x="43942" y="794156"/>
                </a:lnTo>
                <a:lnTo>
                  <a:pt x="44069" y="787374"/>
                </a:lnTo>
                <a:lnTo>
                  <a:pt x="44526" y="780846"/>
                </a:lnTo>
                <a:lnTo>
                  <a:pt x="45377" y="774319"/>
                </a:lnTo>
                <a:lnTo>
                  <a:pt x="46736" y="767511"/>
                </a:lnTo>
                <a:lnTo>
                  <a:pt x="51193" y="719836"/>
                </a:lnTo>
                <a:lnTo>
                  <a:pt x="53301" y="671868"/>
                </a:lnTo>
                <a:lnTo>
                  <a:pt x="53479" y="623163"/>
                </a:lnTo>
                <a:lnTo>
                  <a:pt x="52171" y="575424"/>
                </a:lnTo>
                <a:lnTo>
                  <a:pt x="49784" y="527100"/>
                </a:lnTo>
                <a:lnTo>
                  <a:pt x="46736" y="478802"/>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56"/>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93"/>
                </a:lnTo>
                <a:lnTo>
                  <a:pt x="26200" y="6667"/>
                </a:lnTo>
                <a:lnTo>
                  <a:pt x="21145" y="13779"/>
                </a:lnTo>
                <a:lnTo>
                  <a:pt x="18669" y="23037"/>
                </a:lnTo>
                <a:lnTo>
                  <a:pt x="19431" y="28079"/>
                </a:lnTo>
                <a:lnTo>
                  <a:pt x="20713" y="57429"/>
                </a:lnTo>
                <a:lnTo>
                  <a:pt x="17995" y="122656"/>
                </a:lnTo>
                <a:lnTo>
                  <a:pt x="12954" y="153352"/>
                </a:lnTo>
                <a:lnTo>
                  <a:pt x="12192" y="160172"/>
                </a:lnTo>
                <a:lnTo>
                  <a:pt x="12115" y="175298"/>
                </a:lnTo>
                <a:lnTo>
                  <a:pt x="12166" y="182029"/>
                </a:lnTo>
                <a:lnTo>
                  <a:pt x="11696" y="228904"/>
                </a:lnTo>
                <a:lnTo>
                  <a:pt x="11582" y="283387"/>
                </a:lnTo>
                <a:lnTo>
                  <a:pt x="12014" y="334987"/>
                </a:lnTo>
                <a:lnTo>
                  <a:pt x="13042" y="386702"/>
                </a:lnTo>
                <a:lnTo>
                  <a:pt x="14770" y="438492"/>
                </a:lnTo>
                <a:lnTo>
                  <a:pt x="17272" y="490321"/>
                </a:lnTo>
                <a:lnTo>
                  <a:pt x="20370" y="534606"/>
                </a:lnTo>
                <a:lnTo>
                  <a:pt x="22656" y="578878"/>
                </a:lnTo>
                <a:lnTo>
                  <a:pt x="23342" y="623163"/>
                </a:lnTo>
                <a:lnTo>
                  <a:pt x="21590" y="667435"/>
                </a:lnTo>
                <a:lnTo>
                  <a:pt x="18567" y="714108"/>
                </a:lnTo>
                <a:lnTo>
                  <a:pt x="13665" y="761047"/>
                </a:lnTo>
                <a:lnTo>
                  <a:pt x="8204" y="807974"/>
                </a:lnTo>
                <a:lnTo>
                  <a:pt x="3556" y="854633"/>
                </a:lnTo>
                <a:lnTo>
                  <a:pt x="3556" y="858240"/>
                </a:lnTo>
                <a:lnTo>
                  <a:pt x="635" y="861123"/>
                </a:lnTo>
                <a:lnTo>
                  <a:pt x="635" y="867600"/>
                </a:lnTo>
                <a:lnTo>
                  <a:pt x="0" y="872642"/>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98691" y="838530"/>
                </a:lnTo>
                <a:lnTo>
                  <a:pt x="104089" y="821423"/>
                </a:lnTo>
                <a:lnTo>
                  <a:pt x="105067" y="818642"/>
                </a:lnTo>
                <a:lnTo>
                  <a:pt x="110109" y="804240"/>
                </a:lnTo>
                <a:lnTo>
                  <a:pt x="128308" y="753414"/>
                </a:lnTo>
                <a:lnTo>
                  <a:pt x="146558" y="702729"/>
                </a:lnTo>
                <a:lnTo>
                  <a:pt x="165468" y="652576"/>
                </a:lnTo>
                <a:lnTo>
                  <a:pt x="185674" y="603364"/>
                </a:lnTo>
                <a:lnTo>
                  <a:pt x="202260" y="564756"/>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43"/>
                </a:lnTo>
                <a:close/>
              </a:path>
              <a:path w="991234" h="1457960">
                <a:moveTo>
                  <a:pt x="797306" y="530593"/>
                </a:moveTo>
                <a:lnTo>
                  <a:pt x="797090" y="520115"/>
                </a:lnTo>
                <a:lnTo>
                  <a:pt x="792670" y="510590"/>
                </a:lnTo>
                <a:lnTo>
                  <a:pt x="783971" y="501116"/>
                </a:lnTo>
                <a:lnTo>
                  <a:pt x="748157" y="471487"/>
                </a:lnTo>
                <a:lnTo>
                  <a:pt x="748157" y="530593"/>
                </a:lnTo>
                <a:lnTo>
                  <a:pt x="748144" y="533704"/>
                </a:lnTo>
                <a:lnTo>
                  <a:pt x="727837" y="577443"/>
                </a:lnTo>
                <a:lnTo>
                  <a:pt x="711987" y="599338"/>
                </a:lnTo>
                <a:lnTo>
                  <a:pt x="681393" y="642035"/>
                </a:lnTo>
                <a:lnTo>
                  <a:pt x="665988" y="663117"/>
                </a:lnTo>
                <a:lnTo>
                  <a:pt x="660869" y="669239"/>
                </a:lnTo>
                <a:lnTo>
                  <a:pt x="655421" y="674827"/>
                </a:lnTo>
                <a:lnTo>
                  <a:pt x="649859" y="680135"/>
                </a:lnTo>
                <a:lnTo>
                  <a:pt x="644398" y="685444"/>
                </a:lnTo>
                <a:lnTo>
                  <a:pt x="623849" y="704202"/>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62"/>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50"/>
                </a:lnTo>
                <a:lnTo>
                  <a:pt x="748157" y="530593"/>
                </a:lnTo>
                <a:lnTo>
                  <a:pt x="748157" y="471487"/>
                </a:lnTo>
                <a:lnTo>
                  <a:pt x="746353" y="469988"/>
                </a:lnTo>
                <a:lnTo>
                  <a:pt x="708139" y="439166"/>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66"/>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308"/>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94"/>
                </a:lnTo>
                <a:lnTo>
                  <a:pt x="274955" y="1118882"/>
                </a:lnTo>
                <a:lnTo>
                  <a:pt x="295071" y="1099680"/>
                </a:lnTo>
                <a:lnTo>
                  <a:pt x="327088" y="1069911"/>
                </a:lnTo>
                <a:lnTo>
                  <a:pt x="335546" y="1062088"/>
                </a:lnTo>
                <a:lnTo>
                  <a:pt x="355600" y="1043279"/>
                </a:lnTo>
                <a:lnTo>
                  <a:pt x="389255" y="1008278"/>
                </a:lnTo>
                <a:lnTo>
                  <a:pt x="455244" y="937171"/>
                </a:lnTo>
                <a:lnTo>
                  <a:pt x="488061" y="902157"/>
                </a:lnTo>
                <a:lnTo>
                  <a:pt x="521182" y="867498"/>
                </a:lnTo>
                <a:lnTo>
                  <a:pt x="587832" y="798550"/>
                </a:lnTo>
                <a:lnTo>
                  <a:pt x="620941" y="763841"/>
                </a:lnTo>
                <a:lnTo>
                  <a:pt x="653643" y="728687"/>
                </a:lnTo>
                <a:lnTo>
                  <a:pt x="685736" y="692886"/>
                </a:lnTo>
                <a:lnTo>
                  <a:pt x="717016" y="656221"/>
                </a:lnTo>
                <a:lnTo>
                  <a:pt x="747268" y="618477"/>
                </a:lnTo>
                <a:lnTo>
                  <a:pt x="772744" y="582307"/>
                </a:lnTo>
                <a:lnTo>
                  <a:pt x="793369" y="542874"/>
                </a:lnTo>
                <a:lnTo>
                  <a:pt x="797306" y="530593"/>
                </a:lnTo>
                <a:close/>
              </a:path>
              <a:path w="991234" h="1457960">
                <a:moveTo>
                  <a:pt x="991222" y="965352"/>
                </a:moveTo>
                <a:lnTo>
                  <a:pt x="984872" y="960488"/>
                </a:lnTo>
                <a:lnTo>
                  <a:pt x="979792" y="959053"/>
                </a:lnTo>
                <a:lnTo>
                  <a:pt x="976998" y="957618"/>
                </a:lnTo>
                <a:lnTo>
                  <a:pt x="973315" y="958329"/>
                </a:lnTo>
                <a:lnTo>
                  <a:pt x="963282" y="958329"/>
                </a:lnTo>
                <a:lnTo>
                  <a:pt x="956043" y="961212"/>
                </a:lnTo>
                <a:lnTo>
                  <a:pt x="949566" y="963371"/>
                </a:lnTo>
                <a:lnTo>
                  <a:pt x="926579" y="972426"/>
                </a:lnTo>
                <a:lnTo>
                  <a:pt x="926579" y="1021689"/>
                </a:lnTo>
                <a:lnTo>
                  <a:pt x="926579" y="1026007"/>
                </a:lnTo>
                <a:lnTo>
                  <a:pt x="925182" y="1029614"/>
                </a:lnTo>
                <a:lnTo>
                  <a:pt x="922185" y="1041044"/>
                </a:lnTo>
                <a:lnTo>
                  <a:pt x="919505" y="1052550"/>
                </a:lnTo>
                <a:lnTo>
                  <a:pt x="916914" y="1064171"/>
                </a:lnTo>
                <a:lnTo>
                  <a:pt x="914387" y="1074966"/>
                </a:lnTo>
                <a:lnTo>
                  <a:pt x="902576" y="1128699"/>
                </a:lnTo>
                <a:lnTo>
                  <a:pt x="895045" y="1182751"/>
                </a:lnTo>
                <a:lnTo>
                  <a:pt x="890676" y="1237068"/>
                </a:lnTo>
                <a:lnTo>
                  <a:pt x="888352" y="1291640"/>
                </a:lnTo>
                <a:lnTo>
                  <a:pt x="886968" y="1346530"/>
                </a:lnTo>
                <a:lnTo>
                  <a:pt x="887158" y="1355483"/>
                </a:lnTo>
                <a:lnTo>
                  <a:pt x="886764" y="1364792"/>
                </a:lnTo>
                <a:lnTo>
                  <a:pt x="886155" y="1373644"/>
                </a:lnTo>
                <a:lnTo>
                  <a:pt x="885558" y="1383131"/>
                </a:lnTo>
                <a:lnTo>
                  <a:pt x="877557" y="1388173"/>
                </a:lnTo>
                <a:lnTo>
                  <a:pt x="871080" y="1385290"/>
                </a:lnTo>
                <a:lnTo>
                  <a:pt x="864603" y="1383855"/>
                </a:lnTo>
                <a:lnTo>
                  <a:pt x="857491" y="1379524"/>
                </a:lnTo>
                <a:lnTo>
                  <a:pt x="794486" y="1342986"/>
                </a:lnTo>
                <a:lnTo>
                  <a:pt x="727189" y="1314005"/>
                </a:lnTo>
                <a:lnTo>
                  <a:pt x="685050" y="1298333"/>
                </a:lnTo>
                <a:lnTo>
                  <a:pt x="641934" y="1287449"/>
                </a:lnTo>
                <a:lnTo>
                  <a:pt x="597877" y="1280490"/>
                </a:lnTo>
                <a:lnTo>
                  <a:pt x="552945" y="1276565"/>
                </a:lnTo>
                <a:lnTo>
                  <a:pt x="530098" y="1275715"/>
                </a:lnTo>
                <a:lnTo>
                  <a:pt x="507288" y="1272514"/>
                </a:lnTo>
                <a:lnTo>
                  <a:pt x="485152" y="1265936"/>
                </a:lnTo>
                <a:lnTo>
                  <a:pt x="464299" y="1254975"/>
                </a:lnTo>
                <a:lnTo>
                  <a:pt x="457822" y="1249934"/>
                </a:lnTo>
                <a:lnTo>
                  <a:pt x="455663" y="1240574"/>
                </a:lnTo>
                <a:lnTo>
                  <a:pt x="462140" y="1237691"/>
                </a:lnTo>
                <a:lnTo>
                  <a:pt x="475094" y="1229753"/>
                </a:lnTo>
                <a:lnTo>
                  <a:pt x="487972" y="1222298"/>
                </a:lnTo>
                <a:lnTo>
                  <a:pt x="500735" y="1215517"/>
                </a:lnTo>
                <a:lnTo>
                  <a:pt x="513321" y="1209611"/>
                </a:lnTo>
                <a:lnTo>
                  <a:pt x="541553" y="1195793"/>
                </a:lnTo>
                <a:lnTo>
                  <a:pt x="569188" y="1180719"/>
                </a:lnTo>
                <a:lnTo>
                  <a:pt x="623430" y="1149134"/>
                </a:lnTo>
                <a:lnTo>
                  <a:pt x="665073" y="1127036"/>
                </a:lnTo>
                <a:lnTo>
                  <a:pt x="706894" y="1105293"/>
                </a:lnTo>
                <a:lnTo>
                  <a:pt x="749109" y="1084224"/>
                </a:lnTo>
                <a:lnTo>
                  <a:pt x="791959" y="1064171"/>
                </a:lnTo>
                <a:lnTo>
                  <a:pt x="819188" y="1051115"/>
                </a:lnTo>
                <a:lnTo>
                  <a:pt x="846442" y="1039050"/>
                </a:lnTo>
                <a:lnTo>
                  <a:pt x="874115" y="1027607"/>
                </a:lnTo>
                <a:lnTo>
                  <a:pt x="902068" y="1016647"/>
                </a:lnTo>
                <a:lnTo>
                  <a:pt x="907148" y="1014488"/>
                </a:lnTo>
                <a:lnTo>
                  <a:pt x="912228" y="1014488"/>
                </a:lnTo>
                <a:lnTo>
                  <a:pt x="916546" y="1012329"/>
                </a:lnTo>
                <a:lnTo>
                  <a:pt x="920102" y="1015923"/>
                </a:lnTo>
                <a:lnTo>
                  <a:pt x="924420" y="1016647"/>
                </a:lnTo>
                <a:lnTo>
                  <a:pt x="924420" y="1018095"/>
                </a:lnTo>
                <a:lnTo>
                  <a:pt x="926579" y="1021689"/>
                </a:lnTo>
                <a:lnTo>
                  <a:pt x="926579" y="972426"/>
                </a:lnTo>
                <a:lnTo>
                  <a:pt x="898855" y="983335"/>
                </a:lnTo>
                <a:lnTo>
                  <a:pt x="848702" y="1004455"/>
                </a:lnTo>
                <a:lnTo>
                  <a:pt x="799134" y="1026807"/>
                </a:lnTo>
                <a:lnTo>
                  <a:pt x="750201" y="1050518"/>
                </a:lnTo>
                <a:lnTo>
                  <a:pt x="701916" y="1075690"/>
                </a:lnTo>
                <a:lnTo>
                  <a:pt x="496684" y="1180096"/>
                </a:lnTo>
                <a:lnTo>
                  <a:pt x="432676" y="1216088"/>
                </a:lnTo>
                <a:lnTo>
                  <a:pt x="410324" y="1255687"/>
                </a:lnTo>
                <a:lnTo>
                  <a:pt x="413232" y="1269542"/>
                </a:lnTo>
                <a:lnTo>
                  <a:pt x="440550" y="1300327"/>
                </a:lnTo>
                <a:lnTo>
                  <a:pt x="478002" y="1311846"/>
                </a:lnTo>
                <a:lnTo>
                  <a:pt x="564095" y="1315923"/>
                </a:lnTo>
                <a:lnTo>
                  <a:pt x="609625" y="1321562"/>
                </a:lnTo>
                <a:lnTo>
                  <a:pt x="654342" y="1331531"/>
                </a:lnTo>
                <a:lnTo>
                  <a:pt x="698360" y="1345692"/>
                </a:lnTo>
                <a:lnTo>
                  <a:pt x="746239" y="1364792"/>
                </a:lnTo>
                <a:lnTo>
                  <a:pt x="791870" y="1387360"/>
                </a:lnTo>
                <a:lnTo>
                  <a:pt x="835736" y="1413014"/>
                </a:lnTo>
                <a:lnTo>
                  <a:pt x="878319" y="1441450"/>
                </a:lnTo>
                <a:lnTo>
                  <a:pt x="885304" y="1445869"/>
                </a:lnTo>
                <a:lnTo>
                  <a:pt x="892479" y="1450898"/>
                </a:lnTo>
                <a:lnTo>
                  <a:pt x="900328" y="1455521"/>
                </a:lnTo>
                <a:lnTo>
                  <a:pt x="905395" y="1457337"/>
                </a:lnTo>
                <a:lnTo>
                  <a:pt x="921893" y="1457337"/>
                </a:lnTo>
                <a:lnTo>
                  <a:pt x="925563" y="1456486"/>
                </a:lnTo>
                <a:lnTo>
                  <a:pt x="933437" y="1450530"/>
                </a:lnTo>
                <a:lnTo>
                  <a:pt x="938072" y="1442021"/>
                </a:lnTo>
                <a:lnTo>
                  <a:pt x="938136" y="1432090"/>
                </a:lnTo>
                <a:lnTo>
                  <a:pt x="936142" y="1423339"/>
                </a:lnTo>
                <a:lnTo>
                  <a:pt x="933157" y="1414538"/>
                </a:lnTo>
                <a:lnTo>
                  <a:pt x="930313" y="1405864"/>
                </a:lnTo>
                <a:lnTo>
                  <a:pt x="928738" y="1397533"/>
                </a:lnTo>
                <a:lnTo>
                  <a:pt x="928052" y="1388173"/>
                </a:lnTo>
                <a:lnTo>
                  <a:pt x="924991" y="1346530"/>
                </a:lnTo>
                <a:lnTo>
                  <a:pt x="923975" y="1300327"/>
                </a:lnTo>
                <a:lnTo>
                  <a:pt x="924013" y="1291640"/>
                </a:lnTo>
                <a:lnTo>
                  <a:pt x="925499" y="1245336"/>
                </a:lnTo>
                <a:lnTo>
                  <a:pt x="930008" y="1195184"/>
                </a:lnTo>
                <a:lnTo>
                  <a:pt x="937526" y="1145336"/>
                </a:lnTo>
                <a:lnTo>
                  <a:pt x="948169" y="1095844"/>
                </a:lnTo>
                <a:lnTo>
                  <a:pt x="962837" y="1051115"/>
                </a:lnTo>
                <a:lnTo>
                  <a:pt x="979297" y="1012329"/>
                </a:lnTo>
                <a:lnTo>
                  <a:pt x="985545" y="999858"/>
                </a:lnTo>
                <a:lnTo>
                  <a:pt x="988745" y="991895"/>
                </a:lnTo>
                <a:lnTo>
                  <a:pt x="991222" y="984783"/>
                </a:lnTo>
                <a:lnTo>
                  <a:pt x="991222" y="965352"/>
                </a:lnTo>
                <a:close/>
              </a:path>
            </a:pathLst>
          </a:custGeom>
          <a:solidFill>
            <a:srgbClr val="798AC5"/>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53040" y="2932074"/>
            <a:ext cx="10984230" cy="2967736"/>
          </a:xfrm>
          <a:prstGeom prst="rect">
            <a:avLst/>
          </a:prstGeom>
        </p:spPr>
        <p:txBody>
          <a:bodyPr vert="horz" wrap="square" lIns="0" tIns="78740" rIns="0" bIns="0" rtlCol="0">
            <a:spAutoFit/>
          </a:bodyPr>
          <a:lstStyle/>
          <a:p>
            <a:pPr marL="12700" marR="5080" indent="-635" algn="ctr">
              <a:lnSpc>
                <a:spcPct val="91500"/>
              </a:lnSpc>
              <a:spcBef>
                <a:spcPts val="620"/>
              </a:spcBef>
            </a:pPr>
            <a:r>
              <a:rPr sz="5100" b="1" spc="-114" dirty="0">
                <a:solidFill>
                  <a:srgbClr val="4C2A13"/>
                </a:solidFill>
                <a:latin typeface="Verdana"/>
                <a:cs typeface="Verdana"/>
              </a:rPr>
              <a:t>Enhancing</a:t>
            </a:r>
            <a:r>
              <a:rPr sz="5100" b="1" spc="-285" dirty="0">
                <a:solidFill>
                  <a:srgbClr val="4C2A13"/>
                </a:solidFill>
                <a:latin typeface="Verdana"/>
                <a:cs typeface="Verdana"/>
              </a:rPr>
              <a:t> </a:t>
            </a:r>
            <a:r>
              <a:rPr sz="5100" b="1" spc="-65" dirty="0">
                <a:solidFill>
                  <a:srgbClr val="4C2A13"/>
                </a:solidFill>
                <a:latin typeface="Verdana"/>
                <a:cs typeface="Verdana"/>
              </a:rPr>
              <a:t>Learning </a:t>
            </a:r>
            <a:r>
              <a:rPr sz="5100" b="1" spc="-210" dirty="0">
                <a:solidFill>
                  <a:srgbClr val="4C2A13"/>
                </a:solidFill>
                <a:latin typeface="Verdana"/>
                <a:cs typeface="Verdana"/>
              </a:rPr>
              <a:t>Experiences</a:t>
            </a:r>
            <a:r>
              <a:rPr sz="5100" b="1" spc="-235" dirty="0">
                <a:solidFill>
                  <a:srgbClr val="4C2A13"/>
                </a:solidFill>
                <a:latin typeface="Verdana"/>
                <a:cs typeface="Verdana"/>
              </a:rPr>
              <a:t> </a:t>
            </a:r>
            <a:r>
              <a:rPr sz="5100" b="1" spc="-200" dirty="0">
                <a:solidFill>
                  <a:srgbClr val="4C2A13"/>
                </a:solidFill>
                <a:latin typeface="Verdana"/>
                <a:cs typeface="Verdana"/>
              </a:rPr>
              <a:t>Through</a:t>
            </a:r>
            <a:r>
              <a:rPr sz="5100" b="1" spc="-229" dirty="0">
                <a:solidFill>
                  <a:srgbClr val="4C2A13"/>
                </a:solidFill>
                <a:latin typeface="Verdana"/>
                <a:cs typeface="Verdana"/>
              </a:rPr>
              <a:t> </a:t>
            </a:r>
            <a:r>
              <a:rPr sz="5100" b="1" spc="-110" dirty="0">
                <a:solidFill>
                  <a:srgbClr val="4C2A13"/>
                </a:solidFill>
                <a:latin typeface="Verdana"/>
                <a:cs typeface="Verdana"/>
              </a:rPr>
              <a:t>Automatic </a:t>
            </a:r>
            <a:r>
              <a:rPr sz="5100" b="1" spc="-200" dirty="0">
                <a:solidFill>
                  <a:srgbClr val="4C2A13"/>
                </a:solidFill>
                <a:latin typeface="Verdana"/>
                <a:cs typeface="Verdana"/>
              </a:rPr>
              <a:t>Questions</a:t>
            </a:r>
            <a:r>
              <a:rPr sz="5100" b="1" spc="-229" dirty="0">
                <a:solidFill>
                  <a:srgbClr val="4C2A13"/>
                </a:solidFill>
                <a:latin typeface="Verdana"/>
                <a:cs typeface="Verdana"/>
              </a:rPr>
              <a:t> </a:t>
            </a:r>
            <a:r>
              <a:rPr sz="5100" b="1" spc="-165" dirty="0">
                <a:solidFill>
                  <a:srgbClr val="4C2A13"/>
                </a:solidFill>
                <a:latin typeface="Verdana"/>
                <a:cs typeface="Verdana"/>
              </a:rPr>
              <a:t>Tagging</a:t>
            </a:r>
            <a:r>
              <a:rPr sz="5100" b="1" spc="-229" dirty="0">
                <a:solidFill>
                  <a:srgbClr val="4C2A13"/>
                </a:solidFill>
                <a:latin typeface="Verdana"/>
                <a:cs typeface="Verdana"/>
              </a:rPr>
              <a:t> </a:t>
            </a:r>
            <a:r>
              <a:rPr sz="5100" b="1" spc="-275" dirty="0">
                <a:solidFill>
                  <a:srgbClr val="4C2A13"/>
                </a:solidFill>
                <a:latin typeface="Verdana"/>
                <a:cs typeface="Verdana"/>
              </a:rPr>
              <a:t>System </a:t>
            </a:r>
            <a:r>
              <a:rPr sz="5100" b="1" spc="-170" dirty="0">
                <a:solidFill>
                  <a:srgbClr val="4C2A13"/>
                </a:solidFill>
                <a:latin typeface="Verdana"/>
                <a:cs typeface="Verdana"/>
              </a:rPr>
              <a:t>Development</a:t>
            </a:r>
            <a:r>
              <a:rPr sz="5100" b="1" spc="-254" dirty="0">
                <a:solidFill>
                  <a:srgbClr val="4C2A13"/>
                </a:solidFill>
                <a:latin typeface="Verdana"/>
                <a:cs typeface="Verdana"/>
              </a:rPr>
              <a:t> </a:t>
            </a:r>
            <a:r>
              <a:rPr sz="5100" b="1" spc="-170" dirty="0">
                <a:solidFill>
                  <a:srgbClr val="4C2A13"/>
                </a:solidFill>
                <a:latin typeface="Verdana"/>
                <a:cs typeface="Verdana"/>
              </a:rPr>
              <a:t>in</a:t>
            </a:r>
            <a:r>
              <a:rPr sz="5100" b="1" spc="-254" dirty="0">
                <a:solidFill>
                  <a:srgbClr val="4C2A13"/>
                </a:solidFill>
                <a:latin typeface="Verdana"/>
                <a:cs typeface="Verdana"/>
              </a:rPr>
              <a:t> </a:t>
            </a:r>
            <a:r>
              <a:rPr sz="5100" b="1" spc="-160" dirty="0">
                <a:solidFill>
                  <a:srgbClr val="4C2A13"/>
                </a:solidFill>
                <a:latin typeface="Verdana"/>
                <a:cs typeface="Verdana"/>
              </a:rPr>
              <a:t>NLP</a:t>
            </a:r>
            <a:endParaRPr sz="5100" dirty="0">
              <a:latin typeface="Verdana"/>
              <a:cs typeface="Verdana"/>
            </a:endParaRPr>
          </a:p>
        </p:txBody>
      </p:sp>
      <p:sp>
        <p:nvSpPr>
          <p:cNvPr id="3" name="object 3"/>
          <p:cNvSpPr/>
          <p:nvPr/>
        </p:nvSpPr>
        <p:spPr>
          <a:xfrm>
            <a:off x="4125150" y="7383259"/>
            <a:ext cx="10038715" cy="40005"/>
          </a:xfrm>
          <a:custGeom>
            <a:avLst/>
            <a:gdLst/>
            <a:ahLst/>
            <a:cxnLst/>
            <a:rect l="l" t="t" r="r" b="b"/>
            <a:pathLst>
              <a:path w="10038715" h="40004">
                <a:moveTo>
                  <a:pt x="10038131" y="1447"/>
                </a:moveTo>
                <a:lnTo>
                  <a:pt x="0" y="0"/>
                </a:lnTo>
                <a:lnTo>
                  <a:pt x="0" y="38100"/>
                </a:lnTo>
                <a:lnTo>
                  <a:pt x="10038131" y="39547"/>
                </a:lnTo>
                <a:lnTo>
                  <a:pt x="10038131" y="1447"/>
                </a:lnTo>
                <a:close/>
              </a:path>
            </a:pathLst>
          </a:custGeom>
          <a:solidFill>
            <a:srgbClr val="E0CEBD"/>
          </a:solidFill>
        </p:spPr>
        <p:txBody>
          <a:bodyPr wrap="square" lIns="0" tIns="0" rIns="0" bIns="0" rtlCol="0"/>
          <a:lstStyle/>
          <a:p>
            <a:endParaRPr/>
          </a:p>
        </p:txBody>
      </p:sp>
      <p:sp>
        <p:nvSpPr>
          <p:cNvPr id="4" name="object 4"/>
          <p:cNvSpPr/>
          <p:nvPr/>
        </p:nvSpPr>
        <p:spPr>
          <a:xfrm>
            <a:off x="14444980" y="2158504"/>
            <a:ext cx="949325" cy="1609725"/>
          </a:xfrm>
          <a:custGeom>
            <a:avLst/>
            <a:gdLst/>
            <a:ahLst/>
            <a:cxnLst/>
            <a:rect l="l" t="t" r="r" b="b"/>
            <a:pathLst>
              <a:path w="949325" h="16097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w="949325" h="16097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w="949325" h="1609725">
                <a:moveTo>
                  <a:pt x="948918" y="1151801"/>
                </a:moveTo>
                <a:lnTo>
                  <a:pt x="946708" y="1145362"/>
                </a:lnTo>
                <a:lnTo>
                  <a:pt x="942886" y="1140396"/>
                </a:lnTo>
                <a:lnTo>
                  <a:pt x="938771" y="1137539"/>
                </a:lnTo>
                <a:lnTo>
                  <a:pt x="936612" y="1135380"/>
                </a:lnTo>
                <a:lnTo>
                  <a:pt x="933056" y="1134656"/>
                </a:lnTo>
                <a:lnTo>
                  <a:pt x="930135" y="1133932"/>
                </a:lnTo>
                <a:lnTo>
                  <a:pt x="923023" y="1133208"/>
                </a:lnTo>
                <a:lnTo>
                  <a:pt x="908545" y="1134656"/>
                </a:lnTo>
                <a:lnTo>
                  <a:pt x="874001" y="1140282"/>
                </a:lnTo>
                <a:lnTo>
                  <a:pt x="874001" y="1187208"/>
                </a:lnTo>
                <a:lnTo>
                  <a:pt x="873366" y="1191526"/>
                </a:lnTo>
                <a:lnTo>
                  <a:pt x="870445" y="1195133"/>
                </a:lnTo>
                <a:lnTo>
                  <a:pt x="865593" y="1205191"/>
                </a:lnTo>
                <a:lnTo>
                  <a:pt x="860729" y="1215732"/>
                </a:lnTo>
                <a:lnTo>
                  <a:pt x="855878" y="1226413"/>
                </a:lnTo>
                <a:lnTo>
                  <a:pt x="828001" y="1286510"/>
                </a:lnTo>
                <a:lnTo>
                  <a:pt x="809218" y="1337538"/>
                </a:lnTo>
                <a:lnTo>
                  <a:pt x="793534" y="1389684"/>
                </a:lnTo>
                <a:lnTo>
                  <a:pt x="779780" y="1442631"/>
                </a:lnTo>
                <a:lnTo>
                  <a:pt x="766800" y="1496148"/>
                </a:lnTo>
                <a:lnTo>
                  <a:pt x="764832" y="1505013"/>
                </a:lnTo>
                <a:lnTo>
                  <a:pt x="762304" y="1513700"/>
                </a:lnTo>
                <a:lnTo>
                  <a:pt x="759498" y="1522374"/>
                </a:lnTo>
                <a:lnTo>
                  <a:pt x="756653" y="1531340"/>
                </a:lnTo>
                <a:lnTo>
                  <a:pt x="748017" y="1534223"/>
                </a:lnTo>
                <a:lnTo>
                  <a:pt x="742302" y="1530616"/>
                </a:lnTo>
                <a:lnTo>
                  <a:pt x="736460" y="1527746"/>
                </a:lnTo>
                <a:lnTo>
                  <a:pt x="730745" y="1521980"/>
                </a:lnTo>
                <a:lnTo>
                  <a:pt x="676668" y="1473022"/>
                </a:lnTo>
                <a:lnTo>
                  <a:pt x="617715" y="1430553"/>
                </a:lnTo>
                <a:lnTo>
                  <a:pt x="579551" y="1406207"/>
                </a:lnTo>
                <a:lnTo>
                  <a:pt x="539610" y="1386535"/>
                </a:lnTo>
                <a:lnTo>
                  <a:pt x="498068" y="1370507"/>
                </a:lnTo>
                <a:lnTo>
                  <a:pt x="455028" y="1357109"/>
                </a:lnTo>
                <a:lnTo>
                  <a:pt x="432904" y="1351114"/>
                </a:lnTo>
                <a:lnTo>
                  <a:pt x="411302" y="1343164"/>
                </a:lnTo>
                <a:lnTo>
                  <a:pt x="391045" y="1332103"/>
                </a:lnTo>
                <a:lnTo>
                  <a:pt x="372986" y="1316799"/>
                </a:lnTo>
                <a:lnTo>
                  <a:pt x="367144" y="1311046"/>
                </a:lnTo>
                <a:lnTo>
                  <a:pt x="367144" y="1301686"/>
                </a:lnTo>
                <a:lnTo>
                  <a:pt x="374383" y="1299527"/>
                </a:lnTo>
                <a:lnTo>
                  <a:pt x="388823" y="1294701"/>
                </a:lnTo>
                <a:lnTo>
                  <a:pt x="402983" y="1290154"/>
                </a:lnTo>
                <a:lnTo>
                  <a:pt x="416877" y="1286154"/>
                </a:lnTo>
                <a:lnTo>
                  <a:pt x="430517" y="1282966"/>
                </a:lnTo>
                <a:lnTo>
                  <a:pt x="461048" y="1275511"/>
                </a:lnTo>
                <a:lnTo>
                  <a:pt x="491185" y="1266583"/>
                </a:lnTo>
                <a:lnTo>
                  <a:pt x="550786" y="1246962"/>
                </a:lnTo>
                <a:lnTo>
                  <a:pt x="641654" y="1222209"/>
                </a:lnTo>
                <a:lnTo>
                  <a:pt x="687451" y="1210614"/>
                </a:lnTo>
                <a:lnTo>
                  <a:pt x="733666" y="1200175"/>
                </a:lnTo>
                <a:lnTo>
                  <a:pt x="762825" y="1193114"/>
                </a:lnTo>
                <a:lnTo>
                  <a:pt x="792060" y="1186942"/>
                </a:lnTo>
                <a:lnTo>
                  <a:pt x="821436" y="1181430"/>
                </a:lnTo>
                <a:lnTo>
                  <a:pt x="851014" y="1176413"/>
                </a:lnTo>
                <a:lnTo>
                  <a:pt x="856094" y="1176413"/>
                </a:lnTo>
                <a:lnTo>
                  <a:pt x="861047" y="1177124"/>
                </a:lnTo>
                <a:lnTo>
                  <a:pt x="863574" y="1176413"/>
                </a:lnTo>
                <a:lnTo>
                  <a:pt x="866127" y="1175689"/>
                </a:lnTo>
                <a:lnTo>
                  <a:pt x="869048" y="1180007"/>
                </a:lnTo>
                <a:lnTo>
                  <a:pt x="872604" y="1182166"/>
                </a:lnTo>
                <a:lnTo>
                  <a:pt x="872604" y="1183614"/>
                </a:lnTo>
                <a:lnTo>
                  <a:pt x="874001" y="1187208"/>
                </a:lnTo>
                <a:lnTo>
                  <a:pt x="874001" y="1140282"/>
                </a:lnTo>
                <a:lnTo>
                  <a:pt x="801281" y="1153363"/>
                </a:lnTo>
                <a:lnTo>
                  <a:pt x="748157" y="1164717"/>
                </a:lnTo>
                <a:lnTo>
                  <a:pt x="695388" y="1177620"/>
                </a:lnTo>
                <a:lnTo>
                  <a:pt x="642988" y="1192250"/>
                </a:lnTo>
                <a:lnTo>
                  <a:pt x="419722" y="1250569"/>
                </a:lnTo>
                <a:lnTo>
                  <a:pt x="349872" y="1272159"/>
                </a:lnTo>
                <a:lnTo>
                  <a:pt x="319646" y="1306004"/>
                </a:lnTo>
                <a:lnTo>
                  <a:pt x="319798" y="1320253"/>
                </a:lnTo>
                <a:lnTo>
                  <a:pt x="340601" y="1356398"/>
                </a:lnTo>
                <a:lnTo>
                  <a:pt x="374116" y="1375829"/>
                </a:lnTo>
                <a:lnTo>
                  <a:pt x="412483" y="1386636"/>
                </a:lnTo>
                <a:lnTo>
                  <a:pt x="457492" y="1397812"/>
                </a:lnTo>
                <a:lnTo>
                  <a:pt x="500735" y="1412989"/>
                </a:lnTo>
                <a:lnTo>
                  <a:pt x="542340" y="1432077"/>
                </a:lnTo>
                <a:lnTo>
                  <a:pt x="582409" y="1455026"/>
                </a:lnTo>
                <a:lnTo>
                  <a:pt x="625043" y="1484007"/>
                </a:lnTo>
                <a:lnTo>
                  <a:pt x="664768" y="1515770"/>
                </a:lnTo>
                <a:lnTo>
                  <a:pt x="702221" y="1550085"/>
                </a:lnTo>
                <a:lnTo>
                  <a:pt x="743750" y="1592707"/>
                </a:lnTo>
                <a:lnTo>
                  <a:pt x="749655" y="1599184"/>
                </a:lnTo>
                <a:lnTo>
                  <a:pt x="756399" y="1605394"/>
                </a:lnTo>
                <a:lnTo>
                  <a:pt x="762736" y="1609344"/>
                </a:lnTo>
                <a:lnTo>
                  <a:pt x="786257" y="1609344"/>
                </a:lnTo>
                <a:lnTo>
                  <a:pt x="789838" y="1607743"/>
                </a:lnTo>
                <a:lnTo>
                  <a:pt x="796302" y="1600530"/>
                </a:lnTo>
                <a:lnTo>
                  <a:pt x="798436" y="1591094"/>
                </a:lnTo>
                <a:lnTo>
                  <a:pt x="798245" y="1581708"/>
                </a:lnTo>
                <a:lnTo>
                  <a:pt x="797217" y="1572196"/>
                </a:lnTo>
                <a:lnTo>
                  <a:pt x="796455" y="1562950"/>
                </a:lnTo>
                <a:lnTo>
                  <a:pt x="797039" y="1554378"/>
                </a:lnTo>
                <a:lnTo>
                  <a:pt x="799731" y="1534223"/>
                </a:lnTo>
                <a:lnTo>
                  <a:pt x="803770" y="1503934"/>
                </a:lnTo>
                <a:lnTo>
                  <a:pt x="813206" y="1454188"/>
                </a:lnTo>
                <a:lnTo>
                  <a:pt x="825449" y="1405255"/>
                </a:lnTo>
                <a:lnTo>
                  <a:pt x="840613" y="1357109"/>
                </a:lnTo>
                <a:lnTo>
                  <a:pt x="858672" y="1310182"/>
                </a:lnTo>
                <a:lnTo>
                  <a:pt x="879843" y="1264246"/>
                </a:lnTo>
                <a:lnTo>
                  <a:pt x="903236" y="1223378"/>
                </a:lnTo>
                <a:lnTo>
                  <a:pt x="930897" y="1185773"/>
                </a:lnTo>
                <a:lnTo>
                  <a:pt x="936421" y="1178255"/>
                </a:lnTo>
                <a:lnTo>
                  <a:pt x="938123" y="1175689"/>
                </a:lnTo>
                <a:lnTo>
                  <a:pt x="941158" y="1171092"/>
                </a:lnTo>
                <a:lnTo>
                  <a:pt x="945083" y="1164602"/>
                </a:lnTo>
                <a:lnTo>
                  <a:pt x="948169" y="1159129"/>
                </a:lnTo>
                <a:lnTo>
                  <a:pt x="948918" y="1151801"/>
                </a:lnTo>
                <a:close/>
              </a:path>
            </a:pathLst>
          </a:custGeom>
          <a:solidFill>
            <a:srgbClr val="798AC5"/>
          </a:solidFill>
        </p:spPr>
        <p:txBody>
          <a:bodyPr wrap="square" lIns="0" tIns="0" rIns="0" bIns="0" rtlCol="0"/>
          <a:lstStyle/>
          <a:p>
            <a:endParaRPr/>
          </a:p>
        </p:txBody>
      </p:sp>
      <p:sp>
        <p:nvSpPr>
          <p:cNvPr id="5" name="object 5"/>
          <p:cNvSpPr/>
          <p:nvPr/>
        </p:nvSpPr>
        <p:spPr>
          <a:xfrm>
            <a:off x="2894165" y="3881373"/>
            <a:ext cx="923925" cy="1645920"/>
          </a:xfrm>
          <a:custGeom>
            <a:avLst/>
            <a:gdLst/>
            <a:ahLst/>
            <a:cxnLst/>
            <a:rect l="l" t="t" r="r" b="b"/>
            <a:pathLst>
              <a:path w="923925" h="1645920">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w="923925" h="1645920">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w="923925" h="1645920">
                <a:moveTo>
                  <a:pt x="923886" y="743191"/>
                </a:moveTo>
                <a:lnTo>
                  <a:pt x="922528" y="740295"/>
                </a:lnTo>
                <a:lnTo>
                  <a:pt x="917257" y="734949"/>
                </a:lnTo>
                <a:lnTo>
                  <a:pt x="910640" y="731570"/>
                </a:lnTo>
                <a:lnTo>
                  <a:pt x="906322" y="731570"/>
                </a:lnTo>
                <a:lnTo>
                  <a:pt x="903439" y="732294"/>
                </a:lnTo>
                <a:lnTo>
                  <a:pt x="895108" y="733310"/>
                </a:lnTo>
                <a:lnTo>
                  <a:pt x="866000" y="758355"/>
                </a:lnTo>
                <a:lnTo>
                  <a:pt x="866000" y="866203"/>
                </a:lnTo>
                <a:lnTo>
                  <a:pt x="864565" y="871956"/>
                </a:lnTo>
                <a:lnTo>
                  <a:pt x="863117" y="876274"/>
                </a:lnTo>
                <a:lnTo>
                  <a:pt x="861682" y="881316"/>
                </a:lnTo>
                <a:lnTo>
                  <a:pt x="859917" y="887984"/>
                </a:lnTo>
                <a:lnTo>
                  <a:pt x="857821" y="894181"/>
                </a:lnTo>
                <a:lnTo>
                  <a:pt x="855306" y="900239"/>
                </a:lnTo>
                <a:lnTo>
                  <a:pt x="852322" y="906513"/>
                </a:lnTo>
                <a:lnTo>
                  <a:pt x="834555" y="950988"/>
                </a:lnTo>
                <a:lnTo>
                  <a:pt x="819099" y="996416"/>
                </a:lnTo>
                <a:lnTo>
                  <a:pt x="805522" y="1042581"/>
                </a:lnTo>
                <a:lnTo>
                  <a:pt x="793394" y="1089215"/>
                </a:lnTo>
                <a:lnTo>
                  <a:pt x="782243" y="1136180"/>
                </a:lnTo>
                <a:lnTo>
                  <a:pt x="771677" y="1182979"/>
                </a:lnTo>
                <a:lnTo>
                  <a:pt x="768337" y="1197000"/>
                </a:lnTo>
                <a:lnTo>
                  <a:pt x="764844" y="1210957"/>
                </a:lnTo>
                <a:lnTo>
                  <a:pt x="761352" y="1224788"/>
                </a:lnTo>
                <a:lnTo>
                  <a:pt x="757999" y="1238415"/>
                </a:lnTo>
                <a:lnTo>
                  <a:pt x="746683" y="1285049"/>
                </a:lnTo>
                <a:lnTo>
                  <a:pt x="733818" y="1331620"/>
                </a:lnTo>
                <a:lnTo>
                  <a:pt x="719899" y="1378051"/>
                </a:lnTo>
                <a:lnTo>
                  <a:pt x="703529" y="1430451"/>
                </a:lnTo>
                <a:lnTo>
                  <a:pt x="691045" y="1470228"/>
                </a:lnTo>
                <a:lnTo>
                  <a:pt x="670623" y="1524762"/>
                </a:lnTo>
                <a:lnTo>
                  <a:pt x="659358" y="1551622"/>
                </a:lnTo>
                <a:lnTo>
                  <a:pt x="648563" y="1578229"/>
                </a:lnTo>
                <a:lnTo>
                  <a:pt x="643724" y="1584794"/>
                </a:lnTo>
                <a:lnTo>
                  <a:pt x="637946" y="1589290"/>
                </a:lnTo>
                <a:lnTo>
                  <a:pt x="631355" y="1591475"/>
                </a:lnTo>
                <a:lnTo>
                  <a:pt x="624090" y="1591183"/>
                </a:lnTo>
                <a:lnTo>
                  <a:pt x="617601" y="1589024"/>
                </a:lnTo>
                <a:lnTo>
                  <a:pt x="611124" y="1587588"/>
                </a:lnTo>
                <a:lnTo>
                  <a:pt x="606082" y="1584706"/>
                </a:lnTo>
                <a:lnTo>
                  <a:pt x="600329" y="1581823"/>
                </a:lnTo>
                <a:lnTo>
                  <a:pt x="562851" y="1556702"/>
                </a:lnTo>
                <a:lnTo>
                  <a:pt x="525094" y="1532051"/>
                </a:lnTo>
                <a:lnTo>
                  <a:pt x="449846" y="1483906"/>
                </a:lnTo>
                <a:lnTo>
                  <a:pt x="445528" y="1481035"/>
                </a:lnTo>
                <a:lnTo>
                  <a:pt x="441210" y="1476717"/>
                </a:lnTo>
                <a:lnTo>
                  <a:pt x="437603" y="1474558"/>
                </a:lnTo>
                <a:lnTo>
                  <a:pt x="431495" y="1467040"/>
                </a:lnTo>
                <a:lnTo>
                  <a:pt x="428078" y="1458709"/>
                </a:lnTo>
                <a:lnTo>
                  <a:pt x="427088" y="1449844"/>
                </a:lnTo>
                <a:lnTo>
                  <a:pt x="428244" y="1440713"/>
                </a:lnTo>
                <a:lnTo>
                  <a:pt x="430403" y="1433512"/>
                </a:lnTo>
                <a:lnTo>
                  <a:pt x="433285" y="1427035"/>
                </a:lnTo>
                <a:lnTo>
                  <a:pt x="438327" y="1421993"/>
                </a:lnTo>
                <a:lnTo>
                  <a:pt x="447433" y="1405712"/>
                </a:lnTo>
                <a:lnTo>
                  <a:pt x="507479" y="1313268"/>
                </a:lnTo>
                <a:lnTo>
                  <a:pt x="538988" y="1267879"/>
                </a:lnTo>
                <a:lnTo>
                  <a:pt x="634885" y="1131138"/>
                </a:lnTo>
                <a:lnTo>
                  <a:pt x="663600" y="1093254"/>
                </a:lnTo>
                <a:lnTo>
                  <a:pt x="678929" y="1075143"/>
                </a:lnTo>
                <a:lnTo>
                  <a:pt x="693928" y="1056982"/>
                </a:lnTo>
                <a:lnTo>
                  <a:pt x="848715" y="859726"/>
                </a:lnTo>
                <a:lnTo>
                  <a:pt x="850874" y="856843"/>
                </a:lnTo>
                <a:lnTo>
                  <a:pt x="854481" y="853960"/>
                </a:lnTo>
                <a:lnTo>
                  <a:pt x="858799" y="854684"/>
                </a:lnTo>
                <a:lnTo>
                  <a:pt x="860234" y="855395"/>
                </a:lnTo>
                <a:lnTo>
                  <a:pt x="861682" y="855395"/>
                </a:lnTo>
                <a:lnTo>
                  <a:pt x="863117" y="856843"/>
                </a:lnTo>
                <a:lnTo>
                  <a:pt x="863841" y="859002"/>
                </a:lnTo>
                <a:lnTo>
                  <a:pt x="865276" y="862596"/>
                </a:lnTo>
                <a:lnTo>
                  <a:pt x="866000" y="866203"/>
                </a:lnTo>
                <a:lnTo>
                  <a:pt x="866000" y="758355"/>
                </a:lnTo>
                <a:lnTo>
                  <a:pt x="857999" y="769366"/>
                </a:lnTo>
                <a:lnTo>
                  <a:pt x="849947" y="780999"/>
                </a:lnTo>
                <a:lnTo>
                  <a:pt x="842238" y="792772"/>
                </a:lnTo>
                <a:lnTo>
                  <a:pt x="831481" y="808278"/>
                </a:lnTo>
                <a:lnTo>
                  <a:pt x="801204" y="853236"/>
                </a:lnTo>
                <a:lnTo>
                  <a:pt x="737933" y="940714"/>
                </a:lnTo>
                <a:lnTo>
                  <a:pt x="705929" y="983830"/>
                </a:lnTo>
                <a:lnTo>
                  <a:pt x="673049" y="1026020"/>
                </a:lnTo>
                <a:lnTo>
                  <a:pt x="659587" y="1042022"/>
                </a:lnTo>
                <a:lnTo>
                  <a:pt x="646315" y="1057973"/>
                </a:lnTo>
                <a:lnTo>
                  <a:pt x="633463" y="1074318"/>
                </a:lnTo>
                <a:lnTo>
                  <a:pt x="621207" y="1091539"/>
                </a:lnTo>
                <a:lnTo>
                  <a:pt x="588746" y="1136180"/>
                </a:lnTo>
                <a:lnTo>
                  <a:pt x="523697" y="1226096"/>
                </a:lnTo>
                <a:lnTo>
                  <a:pt x="459206" y="1316164"/>
                </a:lnTo>
                <a:lnTo>
                  <a:pt x="426542" y="1363853"/>
                </a:lnTo>
                <a:lnTo>
                  <a:pt x="394411" y="1412633"/>
                </a:lnTo>
                <a:lnTo>
                  <a:pt x="382866" y="1438249"/>
                </a:lnTo>
                <a:lnTo>
                  <a:pt x="380009" y="1444320"/>
                </a:lnTo>
                <a:lnTo>
                  <a:pt x="376783" y="1460512"/>
                </a:lnTo>
                <a:lnTo>
                  <a:pt x="377939" y="1472387"/>
                </a:lnTo>
                <a:lnTo>
                  <a:pt x="383552" y="1481569"/>
                </a:lnTo>
                <a:lnTo>
                  <a:pt x="393687" y="1489671"/>
                </a:lnTo>
                <a:lnTo>
                  <a:pt x="466864" y="1536192"/>
                </a:lnTo>
                <a:lnTo>
                  <a:pt x="503148" y="1560029"/>
                </a:lnTo>
                <a:lnTo>
                  <a:pt x="538403" y="1585429"/>
                </a:lnTo>
                <a:lnTo>
                  <a:pt x="550100" y="1594104"/>
                </a:lnTo>
                <a:lnTo>
                  <a:pt x="562254" y="1601978"/>
                </a:lnTo>
                <a:lnTo>
                  <a:pt x="574548" y="1609305"/>
                </a:lnTo>
                <a:lnTo>
                  <a:pt x="586638" y="1616379"/>
                </a:lnTo>
                <a:lnTo>
                  <a:pt x="599592" y="1624088"/>
                </a:lnTo>
                <a:lnTo>
                  <a:pt x="612482" y="1631137"/>
                </a:lnTo>
                <a:lnTo>
                  <a:pt x="625221" y="1637639"/>
                </a:lnTo>
                <a:lnTo>
                  <a:pt x="637755" y="1643735"/>
                </a:lnTo>
                <a:lnTo>
                  <a:pt x="639927" y="1643735"/>
                </a:lnTo>
                <a:lnTo>
                  <a:pt x="642086" y="1644459"/>
                </a:lnTo>
                <a:lnTo>
                  <a:pt x="643521" y="1644459"/>
                </a:lnTo>
                <a:lnTo>
                  <a:pt x="652589" y="1645323"/>
                </a:lnTo>
                <a:lnTo>
                  <a:pt x="660895" y="1642745"/>
                </a:lnTo>
                <a:lnTo>
                  <a:pt x="667727" y="1637055"/>
                </a:lnTo>
                <a:lnTo>
                  <a:pt x="672325" y="1628622"/>
                </a:lnTo>
                <a:lnTo>
                  <a:pt x="673760" y="1624304"/>
                </a:lnTo>
                <a:lnTo>
                  <a:pt x="681088" y="1593481"/>
                </a:lnTo>
                <a:lnTo>
                  <a:pt x="681672" y="1591475"/>
                </a:lnTo>
                <a:lnTo>
                  <a:pt x="690156" y="1563001"/>
                </a:lnTo>
                <a:lnTo>
                  <a:pt x="701103" y="1533474"/>
                </a:lnTo>
                <a:lnTo>
                  <a:pt x="714082" y="1505508"/>
                </a:lnTo>
                <a:lnTo>
                  <a:pt x="716534" y="1499120"/>
                </a:lnTo>
                <a:lnTo>
                  <a:pt x="718578" y="1492808"/>
                </a:lnTo>
                <a:lnTo>
                  <a:pt x="720369" y="1486369"/>
                </a:lnTo>
                <a:lnTo>
                  <a:pt x="722007" y="1479588"/>
                </a:lnTo>
                <a:lnTo>
                  <a:pt x="736968" y="1430362"/>
                </a:lnTo>
                <a:lnTo>
                  <a:pt x="751420" y="1381010"/>
                </a:lnTo>
                <a:lnTo>
                  <a:pt x="765390" y="1331277"/>
                </a:lnTo>
                <a:lnTo>
                  <a:pt x="778751" y="1281315"/>
                </a:lnTo>
                <a:lnTo>
                  <a:pt x="791438" y="1231138"/>
                </a:lnTo>
                <a:lnTo>
                  <a:pt x="803363" y="1180820"/>
                </a:lnTo>
                <a:lnTo>
                  <a:pt x="812685" y="1137234"/>
                </a:lnTo>
                <a:lnTo>
                  <a:pt x="822807" y="1094054"/>
                </a:lnTo>
                <a:lnTo>
                  <a:pt x="834555" y="1051420"/>
                </a:lnTo>
                <a:lnTo>
                  <a:pt x="848715" y="1009472"/>
                </a:lnTo>
                <a:lnTo>
                  <a:pt x="864590" y="965415"/>
                </a:lnTo>
                <a:lnTo>
                  <a:pt x="882205" y="921715"/>
                </a:lnTo>
                <a:lnTo>
                  <a:pt x="900366" y="878154"/>
                </a:lnTo>
                <a:lnTo>
                  <a:pt x="910056" y="853960"/>
                </a:lnTo>
                <a:lnTo>
                  <a:pt x="917841" y="834529"/>
                </a:lnTo>
                <a:lnTo>
                  <a:pt x="918565" y="830922"/>
                </a:lnTo>
                <a:lnTo>
                  <a:pt x="922159" y="828763"/>
                </a:lnTo>
                <a:lnTo>
                  <a:pt x="922883" y="825157"/>
                </a:lnTo>
                <a:lnTo>
                  <a:pt x="923607" y="822286"/>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14627" y="7907477"/>
            <a:ext cx="6273800" cy="2379980"/>
            <a:chOff x="12014627" y="7907477"/>
            <a:chExt cx="6273800" cy="2379980"/>
          </a:xfrm>
        </p:grpSpPr>
        <p:sp>
          <p:nvSpPr>
            <p:cNvPr id="3" name="object 3"/>
            <p:cNvSpPr/>
            <p:nvPr/>
          </p:nvSpPr>
          <p:spPr>
            <a:xfrm>
              <a:off x="12014627"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1" y="2379521"/>
                  </a:lnTo>
                  <a:lnTo>
                    <a:pt x="6273371"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1" y="2211385"/>
                  </a:lnTo>
                  <a:lnTo>
                    <a:pt x="6273371"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6" y="2060460"/>
                  </a:lnTo>
                  <a:lnTo>
                    <a:pt x="1260775" y="2066973"/>
                  </a:lnTo>
                  <a:lnTo>
                    <a:pt x="1246330" y="2073148"/>
                  </a:lnTo>
                  <a:lnTo>
                    <a:pt x="1212282" y="2083678"/>
                  </a:lnTo>
                  <a:lnTo>
                    <a:pt x="1176639" y="2089347"/>
                  </a:lnTo>
                  <a:lnTo>
                    <a:pt x="6273371" y="2089347"/>
                  </a:lnTo>
                  <a:lnTo>
                    <a:pt x="6273371" y="2014827"/>
                  </a:lnTo>
                  <a:lnTo>
                    <a:pt x="1510490" y="2014827"/>
                  </a:lnTo>
                  <a:lnTo>
                    <a:pt x="1470460" y="2005513"/>
                  </a:lnTo>
                  <a:lnTo>
                    <a:pt x="1433036" y="2004568"/>
                  </a:lnTo>
                  <a:close/>
                </a:path>
                <a:path w="6273800" h="2379979">
                  <a:moveTo>
                    <a:pt x="6273371" y="0"/>
                  </a:moveTo>
                  <a:lnTo>
                    <a:pt x="6263812" y="1116"/>
                  </a:lnTo>
                  <a:lnTo>
                    <a:pt x="6172470" y="10674"/>
                  </a:lnTo>
                  <a:lnTo>
                    <a:pt x="6160214" y="12522"/>
                  </a:lnTo>
                  <a:lnTo>
                    <a:pt x="6093285" y="37719"/>
                  </a:lnTo>
                  <a:lnTo>
                    <a:pt x="6002237" y="73126"/>
                  </a:lnTo>
                  <a:lnTo>
                    <a:pt x="5921220" y="107088"/>
                  </a:lnTo>
                  <a:lnTo>
                    <a:pt x="5849576" y="139530"/>
                  </a:lnTo>
                  <a:lnTo>
                    <a:pt x="5786644" y="170374"/>
                  </a:lnTo>
                  <a:lnTo>
                    <a:pt x="5731766" y="199543"/>
                  </a:lnTo>
                  <a:lnTo>
                    <a:pt x="5684281" y="226959"/>
                  </a:lnTo>
                  <a:lnTo>
                    <a:pt x="5643531" y="252546"/>
                  </a:lnTo>
                  <a:lnTo>
                    <a:pt x="5608855" y="276226"/>
                  </a:lnTo>
                  <a:lnTo>
                    <a:pt x="5555088" y="317559"/>
                  </a:lnTo>
                  <a:lnTo>
                    <a:pt x="5517706" y="350340"/>
                  </a:lnTo>
                  <a:lnTo>
                    <a:pt x="5503511" y="363331"/>
                  </a:lnTo>
                  <a:lnTo>
                    <a:pt x="5491432" y="373952"/>
                  </a:lnTo>
                  <a:lnTo>
                    <a:pt x="5398103" y="438128"/>
                  </a:lnTo>
                  <a:lnTo>
                    <a:pt x="5354647" y="470853"/>
                  </a:lnTo>
                  <a:lnTo>
                    <a:pt x="5317823" y="504990"/>
                  </a:lnTo>
                  <a:lnTo>
                    <a:pt x="5290143" y="585265"/>
                  </a:lnTo>
                  <a:lnTo>
                    <a:pt x="5281485" y="637239"/>
                  </a:lnTo>
                  <a:lnTo>
                    <a:pt x="5271705" y="684061"/>
                  </a:lnTo>
                  <a:lnTo>
                    <a:pt x="5257371" y="715950"/>
                  </a:lnTo>
                  <a:lnTo>
                    <a:pt x="5233772" y="752660"/>
                  </a:lnTo>
                  <a:lnTo>
                    <a:pt x="5217969" y="788351"/>
                  </a:lnTo>
                  <a:lnTo>
                    <a:pt x="5208221" y="823026"/>
                  </a:lnTo>
                  <a:lnTo>
                    <a:pt x="5202786" y="856691"/>
                  </a:lnTo>
                  <a:lnTo>
                    <a:pt x="5199925" y="889349"/>
                  </a:lnTo>
                  <a:lnTo>
                    <a:pt x="5197896" y="921003"/>
                  </a:lnTo>
                  <a:lnTo>
                    <a:pt x="5194958" y="951658"/>
                  </a:lnTo>
                  <a:lnTo>
                    <a:pt x="5179395" y="1009987"/>
                  </a:lnTo>
                  <a:lnTo>
                    <a:pt x="5139310" y="1064368"/>
                  </a:lnTo>
                  <a:lnTo>
                    <a:pt x="5105719" y="1090087"/>
                  </a:lnTo>
                  <a:lnTo>
                    <a:pt x="5060775" y="1114832"/>
                  </a:lnTo>
                  <a:lnTo>
                    <a:pt x="4964745" y="1143414"/>
                  </a:lnTo>
                  <a:lnTo>
                    <a:pt x="4867812" y="1171029"/>
                  </a:lnTo>
                  <a:lnTo>
                    <a:pt x="4819602" y="1183955"/>
                  </a:lnTo>
                  <a:lnTo>
                    <a:pt x="4802162" y="1222913"/>
                  </a:lnTo>
                  <a:lnTo>
                    <a:pt x="4772755" y="1261804"/>
                  </a:lnTo>
                  <a:lnTo>
                    <a:pt x="4733466" y="1298670"/>
                  </a:lnTo>
                  <a:lnTo>
                    <a:pt x="4686379" y="1331553"/>
                  </a:lnTo>
                  <a:lnTo>
                    <a:pt x="4632579" y="1363054"/>
                  </a:lnTo>
                  <a:lnTo>
                    <a:pt x="4607423" y="1378737"/>
                  </a:lnTo>
                  <a:lnTo>
                    <a:pt x="4586303" y="1395634"/>
                  </a:lnTo>
                  <a:lnTo>
                    <a:pt x="4554032" y="1421875"/>
                  </a:lnTo>
                  <a:lnTo>
                    <a:pt x="4514214" y="1441931"/>
                  </a:lnTo>
                  <a:lnTo>
                    <a:pt x="4472104" y="1459810"/>
                  </a:lnTo>
                  <a:lnTo>
                    <a:pt x="4432956" y="1479520"/>
                  </a:lnTo>
                  <a:lnTo>
                    <a:pt x="4402026" y="1505071"/>
                  </a:lnTo>
                  <a:lnTo>
                    <a:pt x="4397055" y="1509391"/>
                  </a:lnTo>
                  <a:lnTo>
                    <a:pt x="4389882" y="1513711"/>
                  </a:lnTo>
                  <a:lnTo>
                    <a:pt x="4327937" y="1535577"/>
                  </a:lnTo>
                  <a:lnTo>
                    <a:pt x="4275776" y="1548642"/>
                  </a:lnTo>
                  <a:lnTo>
                    <a:pt x="4217287" y="1561320"/>
                  </a:lnTo>
                  <a:lnTo>
                    <a:pt x="4045136" y="1594745"/>
                  </a:lnTo>
                  <a:lnTo>
                    <a:pt x="4002620" y="1603592"/>
                  </a:lnTo>
                  <a:lnTo>
                    <a:pt x="3974417" y="1610913"/>
                  </a:lnTo>
                  <a:lnTo>
                    <a:pt x="3938413" y="1621781"/>
                  </a:lnTo>
                  <a:lnTo>
                    <a:pt x="3900529"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4" y="1724896"/>
                  </a:lnTo>
                  <a:lnTo>
                    <a:pt x="3164775" y="1741538"/>
                  </a:lnTo>
                  <a:lnTo>
                    <a:pt x="2368202" y="1809241"/>
                  </a:lnTo>
                  <a:lnTo>
                    <a:pt x="2154967" y="1830973"/>
                  </a:lnTo>
                  <a:lnTo>
                    <a:pt x="2054160" y="1843095"/>
                  </a:lnTo>
                  <a:lnTo>
                    <a:pt x="1958139" y="1856282"/>
                  </a:lnTo>
                  <a:lnTo>
                    <a:pt x="1912136"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1" y="2014827"/>
                  </a:lnTo>
                  <a:lnTo>
                    <a:pt x="6273371" y="0"/>
                  </a:lnTo>
                  <a:close/>
                </a:path>
              </a:pathLst>
            </a:custGeom>
            <a:solidFill>
              <a:srgbClr val="FFFFFF"/>
            </a:solidFill>
          </p:spPr>
          <p:txBody>
            <a:bodyPr wrap="square" lIns="0" tIns="0" rIns="0" bIns="0" rtlCol="0"/>
            <a:lstStyle/>
            <a:p>
              <a:endParaRPr/>
            </a:p>
          </p:txBody>
        </p:sp>
        <p:sp>
          <p:nvSpPr>
            <p:cNvPr id="4" name="object 4"/>
            <p:cNvSpPr/>
            <p:nvPr/>
          </p:nvSpPr>
          <p:spPr>
            <a:xfrm>
              <a:off x="12422148"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4" y="2222500"/>
                  </a:lnTo>
                  <a:lnTo>
                    <a:pt x="176402" y="2222500"/>
                  </a:lnTo>
                  <a:lnTo>
                    <a:pt x="0" y="2362200"/>
                  </a:lnTo>
                  <a:lnTo>
                    <a:pt x="602495" y="2362200"/>
                  </a:lnTo>
                  <a:lnTo>
                    <a:pt x="1576107"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2" y="1803400"/>
                  </a:lnTo>
                  <a:lnTo>
                    <a:pt x="2560611" y="1803400"/>
                  </a:lnTo>
                  <a:lnTo>
                    <a:pt x="2389345" y="1790700"/>
                  </a:lnTo>
                  <a:close/>
                </a:path>
                <a:path w="5866130" h="2362200">
                  <a:moveTo>
                    <a:pt x="5865850" y="1028700"/>
                  </a:moveTo>
                  <a:lnTo>
                    <a:pt x="3189579" y="2032000"/>
                  </a:lnTo>
                  <a:lnTo>
                    <a:pt x="2903280" y="2146300"/>
                  </a:lnTo>
                  <a:lnTo>
                    <a:pt x="2299913" y="2362200"/>
                  </a:lnTo>
                  <a:lnTo>
                    <a:pt x="3854437" y="2362200"/>
                  </a:lnTo>
                  <a:lnTo>
                    <a:pt x="4146358" y="2260600"/>
                  </a:lnTo>
                  <a:lnTo>
                    <a:pt x="5483715" y="1752600"/>
                  </a:lnTo>
                  <a:lnTo>
                    <a:pt x="5865850" y="1612900"/>
                  </a:lnTo>
                  <a:lnTo>
                    <a:pt x="5865850" y="1028700"/>
                  </a:lnTo>
                  <a:close/>
                </a:path>
                <a:path w="5866130" h="2362200">
                  <a:moveTo>
                    <a:pt x="5865850" y="1638300"/>
                  </a:moveTo>
                  <a:lnTo>
                    <a:pt x="3920326" y="2362200"/>
                  </a:lnTo>
                  <a:lnTo>
                    <a:pt x="5466762" y="2362200"/>
                  </a:lnTo>
                  <a:lnTo>
                    <a:pt x="5865850" y="2222500"/>
                  </a:lnTo>
                  <a:lnTo>
                    <a:pt x="5865850" y="1638300"/>
                  </a:lnTo>
                  <a:close/>
                </a:path>
                <a:path w="5866130" h="2362200">
                  <a:moveTo>
                    <a:pt x="5865850" y="2247900"/>
                  </a:moveTo>
                  <a:lnTo>
                    <a:pt x="5533452" y="2362200"/>
                  </a:lnTo>
                  <a:lnTo>
                    <a:pt x="5865850" y="2362200"/>
                  </a:lnTo>
                  <a:lnTo>
                    <a:pt x="5865850" y="2247900"/>
                  </a:lnTo>
                  <a:close/>
                </a:path>
                <a:path w="5866130" h="2362200">
                  <a:moveTo>
                    <a:pt x="2167229" y="1790700"/>
                  </a:moveTo>
                  <a:lnTo>
                    <a:pt x="1486930" y="1790700"/>
                  </a:lnTo>
                  <a:lnTo>
                    <a:pt x="1439839" y="1803400"/>
                  </a:lnTo>
                  <a:lnTo>
                    <a:pt x="1394816" y="1803400"/>
                  </a:lnTo>
                  <a:lnTo>
                    <a:pt x="1351976"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7"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50" y="419100"/>
                  </a:moveTo>
                  <a:lnTo>
                    <a:pt x="5370916" y="609600"/>
                  </a:lnTo>
                  <a:lnTo>
                    <a:pt x="5226693" y="660400"/>
                  </a:lnTo>
                  <a:lnTo>
                    <a:pt x="4939649" y="773943"/>
                  </a:lnTo>
                  <a:lnTo>
                    <a:pt x="4929084" y="825500"/>
                  </a:lnTo>
                  <a:lnTo>
                    <a:pt x="4916352" y="876300"/>
                  </a:lnTo>
                  <a:lnTo>
                    <a:pt x="4900869" y="927100"/>
                  </a:lnTo>
                  <a:lnTo>
                    <a:pt x="4882178" y="977900"/>
                  </a:lnTo>
                  <a:lnTo>
                    <a:pt x="4859823" y="1028700"/>
                  </a:lnTo>
                  <a:lnTo>
                    <a:pt x="4833347" y="1079500"/>
                  </a:lnTo>
                  <a:lnTo>
                    <a:pt x="4802293" y="1117600"/>
                  </a:lnTo>
                  <a:lnTo>
                    <a:pt x="4766206" y="1155700"/>
                  </a:lnTo>
                  <a:lnTo>
                    <a:pt x="4724628" y="1181100"/>
                  </a:lnTo>
                  <a:lnTo>
                    <a:pt x="4481169" y="1244600"/>
                  </a:lnTo>
                  <a:lnTo>
                    <a:pt x="4463700" y="1282700"/>
                  </a:lnTo>
                  <a:lnTo>
                    <a:pt x="4434766" y="1333500"/>
                  </a:lnTo>
                  <a:lnTo>
                    <a:pt x="4395569" y="1358900"/>
                  </a:lnTo>
                  <a:lnTo>
                    <a:pt x="4347311" y="1397000"/>
                  </a:lnTo>
                  <a:lnTo>
                    <a:pt x="4294971" y="1422400"/>
                  </a:lnTo>
                  <a:lnTo>
                    <a:pt x="4270605" y="1447800"/>
                  </a:lnTo>
                  <a:lnTo>
                    <a:pt x="4250156" y="1460500"/>
                  </a:lnTo>
                  <a:lnTo>
                    <a:pt x="4227899" y="1498600"/>
                  </a:lnTo>
                  <a:lnTo>
                    <a:pt x="4223549" y="1536700"/>
                  </a:lnTo>
                  <a:lnTo>
                    <a:pt x="4220438" y="1574800"/>
                  </a:lnTo>
                  <a:lnTo>
                    <a:pt x="4201896" y="1612900"/>
                  </a:lnTo>
                  <a:lnTo>
                    <a:pt x="4192752" y="1612900"/>
                  </a:lnTo>
                  <a:lnTo>
                    <a:pt x="4178464" y="1625600"/>
                  </a:lnTo>
                  <a:lnTo>
                    <a:pt x="4159319" y="1638300"/>
                  </a:lnTo>
                  <a:lnTo>
                    <a:pt x="4135602" y="1638300"/>
                  </a:lnTo>
                  <a:lnTo>
                    <a:pt x="4087725"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2" y="1803400"/>
                  </a:lnTo>
                  <a:lnTo>
                    <a:pt x="4806667" y="1397000"/>
                  </a:lnTo>
                  <a:lnTo>
                    <a:pt x="5865850" y="1003300"/>
                  </a:lnTo>
                  <a:lnTo>
                    <a:pt x="5865850"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8" y="76200"/>
                  </a:lnTo>
                  <a:lnTo>
                    <a:pt x="5585259" y="101600"/>
                  </a:lnTo>
                  <a:lnTo>
                    <a:pt x="5557718" y="114300"/>
                  </a:lnTo>
                  <a:lnTo>
                    <a:pt x="5525236" y="139700"/>
                  </a:lnTo>
                  <a:lnTo>
                    <a:pt x="5459704" y="139700"/>
                  </a:lnTo>
                  <a:lnTo>
                    <a:pt x="5423860" y="165100"/>
                  </a:lnTo>
                  <a:lnTo>
                    <a:pt x="5390600" y="177800"/>
                  </a:lnTo>
                  <a:lnTo>
                    <a:pt x="5362745" y="203200"/>
                  </a:lnTo>
                  <a:lnTo>
                    <a:pt x="5343118" y="241300"/>
                  </a:lnTo>
                  <a:lnTo>
                    <a:pt x="5297969" y="241300"/>
                  </a:lnTo>
                  <a:lnTo>
                    <a:pt x="5291679" y="254000"/>
                  </a:lnTo>
                  <a:lnTo>
                    <a:pt x="5285460" y="266700"/>
                  </a:lnTo>
                  <a:lnTo>
                    <a:pt x="5280050" y="279400"/>
                  </a:lnTo>
                  <a:lnTo>
                    <a:pt x="5274189" y="292100"/>
                  </a:lnTo>
                  <a:lnTo>
                    <a:pt x="5267136" y="292100"/>
                  </a:lnTo>
                  <a:lnTo>
                    <a:pt x="5258155" y="304800"/>
                  </a:lnTo>
                  <a:lnTo>
                    <a:pt x="5230723" y="304800"/>
                  </a:lnTo>
                  <a:lnTo>
                    <a:pt x="5222007" y="368300"/>
                  </a:lnTo>
                  <a:lnTo>
                    <a:pt x="5191557" y="406400"/>
                  </a:lnTo>
                  <a:lnTo>
                    <a:pt x="5152237" y="444500"/>
                  </a:lnTo>
                  <a:lnTo>
                    <a:pt x="5107354" y="469900"/>
                  </a:lnTo>
                  <a:lnTo>
                    <a:pt x="5061305" y="508000"/>
                  </a:lnTo>
                  <a:lnTo>
                    <a:pt x="5017541" y="533400"/>
                  </a:lnTo>
                  <a:lnTo>
                    <a:pt x="4979517" y="571500"/>
                  </a:lnTo>
                  <a:lnTo>
                    <a:pt x="4961628" y="635000"/>
                  </a:lnTo>
                  <a:lnTo>
                    <a:pt x="4955337" y="673100"/>
                  </a:lnTo>
                  <a:lnTo>
                    <a:pt x="4948120" y="723900"/>
                  </a:lnTo>
                  <a:lnTo>
                    <a:pt x="4946089" y="735896"/>
                  </a:lnTo>
                  <a:lnTo>
                    <a:pt x="5038757" y="711200"/>
                  </a:lnTo>
                  <a:lnTo>
                    <a:pt x="5324523" y="596900"/>
                  </a:lnTo>
                  <a:lnTo>
                    <a:pt x="5467355" y="546100"/>
                  </a:lnTo>
                  <a:lnTo>
                    <a:pt x="5865850" y="393700"/>
                  </a:lnTo>
                  <a:lnTo>
                    <a:pt x="5865850" y="63500"/>
                  </a:lnTo>
                  <a:lnTo>
                    <a:pt x="5632136" y="63500"/>
                  </a:lnTo>
                  <a:lnTo>
                    <a:pt x="5620994" y="50800"/>
                  </a:lnTo>
                  <a:close/>
                </a:path>
                <a:path w="5866130" h="2362200">
                  <a:moveTo>
                    <a:pt x="5333202" y="228600"/>
                  </a:moveTo>
                  <a:lnTo>
                    <a:pt x="5314289" y="228600"/>
                  </a:lnTo>
                  <a:lnTo>
                    <a:pt x="5305212" y="241300"/>
                  </a:lnTo>
                  <a:lnTo>
                    <a:pt x="5343118" y="241300"/>
                  </a:lnTo>
                  <a:lnTo>
                    <a:pt x="5333202" y="228600"/>
                  </a:lnTo>
                  <a:close/>
                </a:path>
                <a:path w="5866130" h="2362200">
                  <a:moveTo>
                    <a:pt x="5496232" y="127000"/>
                  </a:moveTo>
                  <a:lnTo>
                    <a:pt x="5478641" y="139700"/>
                  </a:lnTo>
                  <a:lnTo>
                    <a:pt x="5511942" y="139700"/>
                  </a:lnTo>
                  <a:lnTo>
                    <a:pt x="5496232" y="127000"/>
                  </a:lnTo>
                  <a:close/>
                </a:path>
                <a:path w="5866130" h="2362200">
                  <a:moveTo>
                    <a:pt x="5831242" y="0"/>
                  </a:moveTo>
                  <a:lnTo>
                    <a:pt x="5752693" y="0"/>
                  </a:lnTo>
                  <a:lnTo>
                    <a:pt x="5740150" y="12700"/>
                  </a:lnTo>
                  <a:lnTo>
                    <a:pt x="5723022" y="25400"/>
                  </a:lnTo>
                  <a:lnTo>
                    <a:pt x="5702919" y="38100"/>
                  </a:lnTo>
                  <a:lnTo>
                    <a:pt x="5681446" y="50800"/>
                  </a:lnTo>
                  <a:lnTo>
                    <a:pt x="5663374" y="63500"/>
                  </a:lnTo>
                  <a:lnTo>
                    <a:pt x="5865850" y="63500"/>
                  </a:lnTo>
                  <a:lnTo>
                    <a:pt x="5865850" y="12700"/>
                  </a:lnTo>
                  <a:lnTo>
                    <a:pt x="5854499" y="12700"/>
                  </a:lnTo>
                  <a:lnTo>
                    <a:pt x="5831242" y="0"/>
                  </a:lnTo>
                  <a:close/>
                </a:path>
              </a:pathLst>
            </a:custGeom>
            <a:solidFill>
              <a:srgbClr val="F2E7DB"/>
            </a:solidFill>
          </p:spPr>
          <p:txBody>
            <a:bodyPr wrap="square" lIns="0" tIns="0" rIns="0" bIns="0" rtlCol="0"/>
            <a:lstStyle/>
            <a:p>
              <a:endParaRPr/>
            </a:p>
          </p:txBody>
        </p:sp>
        <p:sp>
          <p:nvSpPr>
            <p:cNvPr id="5" name="object 5"/>
            <p:cNvSpPr/>
            <p:nvPr/>
          </p:nvSpPr>
          <p:spPr>
            <a:xfrm>
              <a:off x="13021972"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6" name="object 6"/>
            <p:cNvSpPr/>
            <p:nvPr/>
          </p:nvSpPr>
          <p:spPr>
            <a:xfrm>
              <a:off x="17355564" y="8312280"/>
              <a:ext cx="932815" cy="379095"/>
            </a:xfrm>
            <a:custGeom>
              <a:avLst/>
              <a:gdLst/>
              <a:ahLst/>
              <a:cxnLst/>
              <a:rect l="l" t="t" r="r" b="b"/>
              <a:pathLst>
                <a:path w="932815" h="379095">
                  <a:moveTo>
                    <a:pt x="932433" y="0"/>
                  </a:moveTo>
                  <a:lnTo>
                    <a:pt x="6476" y="347875"/>
                  </a:lnTo>
                  <a:lnTo>
                    <a:pt x="7873" y="352916"/>
                  </a:lnTo>
                  <a:lnTo>
                    <a:pt x="5714" y="353628"/>
                  </a:lnTo>
                  <a:lnTo>
                    <a:pt x="8635" y="361552"/>
                  </a:lnTo>
                  <a:lnTo>
                    <a:pt x="3555" y="362988"/>
                  </a:lnTo>
                  <a:lnTo>
                    <a:pt x="5714" y="368753"/>
                  </a:lnTo>
                  <a:lnTo>
                    <a:pt x="0" y="370188"/>
                  </a:lnTo>
                  <a:lnTo>
                    <a:pt x="2793" y="378837"/>
                  </a:lnTo>
                  <a:lnTo>
                    <a:pt x="932433" y="30234"/>
                  </a:lnTo>
                  <a:lnTo>
                    <a:pt x="932433" y="0"/>
                  </a:lnTo>
                  <a:close/>
                </a:path>
              </a:pathLst>
            </a:custGeom>
            <a:solidFill>
              <a:srgbClr val="C3C5C3"/>
            </a:solidFill>
          </p:spPr>
          <p:txBody>
            <a:bodyPr wrap="square" lIns="0" tIns="0" rIns="0" bIns="0" rtlCol="0"/>
            <a:lstStyle/>
            <a:p>
              <a:endParaRPr/>
            </a:p>
          </p:txBody>
        </p:sp>
        <p:sp>
          <p:nvSpPr>
            <p:cNvPr id="7" name="object 7"/>
            <p:cNvSpPr/>
            <p:nvPr/>
          </p:nvSpPr>
          <p:spPr>
            <a:xfrm>
              <a:off x="14642414"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grpSp>
      <p:grpSp>
        <p:nvGrpSpPr>
          <p:cNvPr id="8" name="object 8"/>
          <p:cNvGrpSpPr/>
          <p:nvPr/>
        </p:nvGrpSpPr>
        <p:grpSpPr>
          <a:xfrm>
            <a:off x="0" y="0"/>
            <a:ext cx="6774180" cy="4201160"/>
            <a:chOff x="0" y="0"/>
            <a:chExt cx="6774180" cy="4201160"/>
          </a:xfrm>
        </p:grpSpPr>
        <p:sp>
          <p:nvSpPr>
            <p:cNvPr id="9" name="object 9"/>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4"/>
                  </a:lnTo>
                  <a:lnTo>
                    <a:pt x="1093072" y="4176164"/>
                  </a:lnTo>
                  <a:lnTo>
                    <a:pt x="1108793" y="4183803"/>
                  </a:lnTo>
                  <a:lnTo>
                    <a:pt x="1120106" y="4187672"/>
                  </a:lnTo>
                  <a:lnTo>
                    <a:pt x="1132987" y="4191004"/>
                  </a:lnTo>
                  <a:lnTo>
                    <a:pt x="1146543" y="4194334"/>
                  </a:lnTo>
                  <a:lnTo>
                    <a:pt x="1159897" y="4198200"/>
                  </a:lnTo>
                  <a:lnTo>
                    <a:pt x="1170832" y="4199561"/>
                  </a:lnTo>
                  <a:lnTo>
                    <a:pt x="1182036" y="4200451"/>
                  </a:lnTo>
                  <a:lnTo>
                    <a:pt x="1193510" y="4200936"/>
                  </a:lnTo>
                  <a:lnTo>
                    <a:pt x="1205255" y="4201083"/>
                  </a:lnTo>
                  <a:lnTo>
                    <a:pt x="1247318" y="4198883"/>
                  </a:lnTo>
                  <a:lnTo>
                    <a:pt x="1291200" y="4192843"/>
                  </a:lnTo>
                  <a:lnTo>
                    <a:pt x="1336581" y="4183798"/>
                  </a:lnTo>
                  <a:lnTo>
                    <a:pt x="1383063" y="4172603"/>
                  </a:lnTo>
                  <a:lnTo>
                    <a:pt x="1400600" y="4167961"/>
                  </a:lnTo>
                  <a:close/>
                </a:path>
                <a:path w="6771640" h="4201160">
                  <a:moveTo>
                    <a:pt x="1884606" y="4073651"/>
                  </a:moveTo>
                  <a:lnTo>
                    <a:pt x="782622" y="4073651"/>
                  </a:lnTo>
                  <a:lnTo>
                    <a:pt x="845947" y="4074911"/>
                  </a:lnTo>
                  <a:lnTo>
                    <a:pt x="894490" y="4078869"/>
                  </a:lnTo>
                  <a:lnTo>
                    <a:pt x="925078" y="4085797"/>
                  </a:lnTo>
                  <a:lnTo>
                    <a:pt x="934540" y="4095965"/>
                  </a:lnTo>
                  <a:lnTo>
                    <a:pt x="948950" y="4106246"/>
                  </a:lnTo>
                  <a:lnTo>
                    <a:pt x="952087" y="4126921"/>
                  </a:lnTo>
                  <a:lnTo>
                    <a:pt x="955091" y="4147597"/>
                  </a:lnTo>
                  <a:lnTo>
                    <a:pt x="969098" y="4157878"/>
                  </a:lnTo>
                  <a:lnTo>
                    <a:pt x="985635" y="4164158"/>
                  </a:lnTo>
                  <a:lnTo>
                    <a:pt x="999877" y="4168142"/>
                  </a:lnTo>
                  <a:lnTo>
                    <a:pt x="1012230" y="4170236"/>
                  </a:lnTo>
                  <a:lnTo>
                    <a:pt x="1023099" y="4170844"/>
                  </a:lnTo>
                  <a:lnTo>
                    <a:pt x="1029577" y="4170844"/>
                  </a:lnTo>
                  <a:lnTo>
                    <a:pt x="1034618" y="4170120"/>
                  </a:lnTo>
                  <a:lnTo>
                    <a:pt x="1040377" y="4169397"/>
                  </a:lnTo>
                  <a:lnTo>
                    <a:pt x="1050458" y="4167961"/>
                  </a:lnTo>
                  <a:lnTo>
                    <a:pt x="1400600" y="4167961"/>
                  </a:lnTo>
                  <a:lnTo>
                    <a:pt x="1533872" y="4131738"/>
                  </a:lnTo>
                  <a:lnTo>
                    <a:pt x="1588473" y="4117637"/>
                  </a:lnTo>
                  <a:lnTo>
                    <a:pt x="1641482" y="4106024"/>
                  </a:lnTo>
                  <a:lnTo>
                    <a:pt x="1692450" y="4098144"/>
                  </a:lnTo>
                  <a:lnTo>
                    <a:pt x="1740928" y="4095241"/>
                  </a:lnTo>
                  <a:lnTo>
                    <a:pt x="1782378" y="4095241"/>
                  </a:lnTo>
                  <a:lnTo>
                    <a:pt x="1821928" y="4091804"/>
                  </a:lnTo>
                  <a:lnTo>
                    <a:pt x="1864947" y="4081028"/>
                  </a:lnTo>
                  <a:lnTo>
                    <a:pt x="1884606" y="4073651"/>
                  </a:lnTo>
                  <a:close/>
                </a:path>
                <a:path w="6771640" h="4201160">
                  <a:moveTo>
                    <a:pt x="6771512" y="0"/>
                  </a:moveTo>
                  <a:lnTo>
                    <a:pt x="0" y="0"/>
                  </a:lnTo>
                  <a:lnTo>
                    <a:pt x="0" y="4142881"/>
                  </a:lnTo>
                  <a:lnTo>
                    <a:pt x="34267" y="4139378"/>
                  </a:lnTo>
                  <a:lnTo>
                    <a:pt x="76309" y="4132681"/>
                  </a:lnTo>
                  <a:lnTo>
                    <a:pt x="109066" y="4126766"/>
                  </a:lnTo>
                  <a:lnTo>
                    <a:pt x="147852" y="4120798"/>
                  </a:lnTo>
                  <a:lnTo>
                    <a:pt x="191839" y="4114854"/>
                  </a:lnTo>
                  <a:lnTo>
                    <a:pt x="240202" y="4109015"/>
                  </a:lnTo>
                  <a:lnTo>
                    <a:pt x="292113" y="4103358"/>
                  </a:lnTo>
                  <a:lnTo>
                    <a:pt x="403275" y="4092908"/>
                  </a:lnTo>
                  <a:lnTo>
                    <a:pt x="518713" y="4084132"/>
                  </a:lnTo>
                  <a:lnTo>
                    <a:pt x="575969" y="4080569"/>
                  </a:lnTo>
                  <a:lnTo>
                    <a:pt x="631815" y="4077660"/>
                  </a:lnTo>
                  <a:lnTo>
                    <a:pt x="685423" y="4075486"/>
                  </a:lnTo>
                  <a:lnTo>
                    <a:pt x="735967" y="4074123"/>
                  </a:lnTo>
                  <a:lnTo>
                    <a:pt x="782622" y="4073651"/>
                  </a:lnTo>
                  <a:lnTo>
                    <a:pt x="1884606" y="4073651"/>
                  </a:lnTo>
                  <a:lnTo>
                    <a:pt x="1904455" y="4066203"/>
                  </a:lnTo>
                  <a:lnTo>
                    <a:pt x="1941804" y="4049890"/>
                  </a:lnTo>
                  <a:lnTo>
                    <a:pt x="1975139" y="4032853"/>
                  </a:lnTo>
                  <a:lnTo>
                    <a:pt x="2007595" y="4017846"/>
                  </a:lnTo>
                  <a:lnTo>
                    <a:pt x="2039914" y="4007161"/>
                  </a:lnTo>
                  <a:lnTo>
                    <a:pt x="2072843" y="4003090"/>
                  </a:lnTo>
                  <a:lnTo>
                    <a:pt x="2152893" y="4003090"/>
                  </a:lnTo>
                  <a:lnTo>
                    <a:pt x="2160057" y="3975004"/>
                  </a:lnTo>
                  <a:lnTo>
                    <a:pt x="2166434" y="3928026"/>
                  </a:lnTo>
                  <a:lnTo>
                    <a:pt x="2172207" y="3873487"/>
                  </a:lnTo>
                  <a:lnTo>
                    <a:pt x="2178920" y="3819896"/>
                  </a:lnTo>
                  <a:lnTo>
                    <a:pt x="2188135" y="3773592"/>
                  </a:lnTo>
                  <a:lnTo>
                    <a:pt x="2201266" y="3741056"/>
                  </a:lnTo>
                  <a:lnTo>
                    <a:pt x="2219731" y="3728770"/>
                  </a:lnTo>
                  <a:lnTo>
                    <a:pt x="2361946" y="3728770"/>
                  </a:lnTo>
                  <a:lnTo>
                    <a:pt x="2394079" y="3720182"/>
                  </a:lnTo>
                  <a:lnTo>
                    <a:pt x="2422042" y="3708615"/>
                  </a:lnTo>
                  <a:lnTo>
                    <a:pt x="2435003" y="3689605"/>
                  </a:lnTo>
                  <a:lnTo>
                    <a:pt x="2460922" y="3651312"/>
                  </a:lnTo>
                  <a:lnTo>
                    <a:pt x="2473883" y="3632301"/>
                  </a:lnTo>
                  <a:lnTo>
                    <a:pt x="6771512" y="3632301"/>
                  </a:lnTo>
                  <a:lnTo>
                    <a:pt x="6771512" y="0"/>
                  </a:lnTo>
                  <a:close/>
                </a:path>
                <a:path w="6771640" h="4201160">
                  <a:moveTo>
                    <a:pt x="1782378" y="4095241"/>
                  </a:moveTo>
                  <a:lnTo>
                    <a:pt x="1755330" y="4095241"/>
                  </a:lnTo>
                  <a:lnTo>
                    <a:pt x="1762531" y="4095965"/>
                  </a:lnTo>
                  <a:lnTo>
                    <a:pt x="1774050" y="4095965"/>
                  </a:lnTo>
                  <a:lnTo>
                    <a:pt x="1782378" y="4095241"/>
                  </a:lnTo>
                  <a:close/>
                </a:path>
                <a:path w="6771640" h="4201160">
                  <a:moveTo>
                    <a:pt x="2152893" y="4003090"/>
                  </a:moveTo>
                  <a:lnTo>
                    <a:pt x="2072843" y="4003090"/>
                  </a:lnTo>
                  <a:lnTo>
                    <a:pt x="2088000" y="4003945"/>
                  </a:lnTo>
                  <a:lnTo>
                    <a:pt x="2103356" y="4006689"/>
                  </a:lnTo>
                  <a:lnTo>
                    <a:pt x="2119114" y="4011593"/>
                  </a:lnTo>
                  <a:lnTo>
                    <a:pt x="2135479" y="4018927"/>
                  </a:lnTo>
                  <a:lnTo>
                    <a:pt x="2138362" y="4020362"/>
                  </a:lnTo>
                  <a:lnTo>
                    <a:pt x="2139810" y="4020362"/>
                  </a:lnTo>
                  <a:lnTo>
                    <a:pt x="2151655" y="4007943"/>
                  </a:lnTo>
                  <a:lnTo>
                    <a:pt x="2152893" y="4003090"/>
                  </a:lnTo>
                  <a:close/>
                </a:path>
                <a:path w="6771640" h="4201160">
                  <a:moveTo>
                    <a:pt x="6771512" y="3632301"/>
                  </a:moveTo>
                  <a:lnTo>
                    <a:pt x="2473883" y="3632301"/>
                  </a:lnTo>
                  <a:lnTo>
                    <a:pt x="2511239" y="3648388"/>
                  </a:lnTo>
                  <a:lnTo>
                    <a:pt x="2549044" y="3669377"/>
                  </a:lnTo>
                  <a:lnTo>
                    <a:pt x="2587272" y="3694447"/>
                  </a:lnTo>
                  <a:lnTo>
                    <a:pt x="2625900" y="3722779"/>
                  </a:lnTo>
                  <a:lnTo>
                    <a:pt x="2664904" y="3753554"/>
                  </a:lnTo>
                  <a:lnTo>
                    <a:pt x="2704260" y="3785953"/>
                  </a:lnTo>
                  <a:lnTo>
                    <a:pt x="2783927" y="3852341"/>
                  </a:lnTo>
                  <a:lnTo>
                    <a:pt x="2824190" y="3884692"/>
                  </a:lnTo>
                  <a:lnTo>
                    <a:pt x="2864708" y="3915389"/>
                  </a:lnTo>
                  <a:lnTo>
                    <a:pt x="2905455" y="3943611"/>
                  </a:lnTo>
                  <a:lnTo>
                    <a:pt x="2946408" y="3968539"/>
                  </a:lnTo>
                  <a:lnTo>
                    <a:pt x="2987543" y="3989355"/>
                  </a:lnTo>
                  <a:lnTo>
                    <a:pt x="3028834" y="4005237"/>
                  </a:lnTo>
                  <a:lnTo>
                    <a:pt x="3070259" y="4015368"/>
                  </a:lnTo>
                  <a:lnTo>
                    <a:pt x="3111791" y="4018927"/>
                  </a:lnTo>
                  <a:lnTo>
                    <a:pt x="3124223" y="4018533"/>
                  </a:lnTo>
                  <a:lnTo>
                    <a:pt x="3136723" y="4017397"/>
                  </a:lnTo>
                  <a:lnTo>
                    <a:pt x="3149359" y="4015584"/>
                  </a:lnTo>
                  <a:lnTo>
                    <a:pt x="3162198" y="4013161"/>
                  </a:lnTo>
                  <a:lnTo>
                    <a:pt x="3517150" y="3936123"/>
                  </a:lnTo>
                  <a:lnTo>
                    <a:pt x="3524428" y="3935182"/>
                  </a:lnTo>
                  <a:lnTo>
                    <a:pt x="3533260" y="3934512"/>
                  </a:lnTo>
                  <a:lnTo>
                    <a:pt x="3543578" y="3934110"/>
                  </a:lnTo>
                  <a:lnTo>
                    <a:pt x="3555314" y="3933977"/>
                  </a:lnTo>
                  <a:lnTo>
                    <a:pt x="4345002" y="3933977"/>
                  </a:lnTo>
                  <a:lnTo>
                    <a:pt x="4369095" y="3919719"/>
                  </a:lnTo>
                  <a:lnTo>
                    <a:pt x="4406475" y="3903478"/>
                  </a:lnTo>
                  <a:lnTo>
                    <a:pt x="4448045" y="3890075"/>
                  </a:lnTo>
                  <a:lnTo>
                    <a:pt x="4493207" y="3879303"/>
                  </a:lnTo>
                  <a:lnTo>
                    <a:pt x="4541362" y="3870955"/>
                  </a:lnTo>
                  <a:lnTo>
                    <a:pt x="4591911" y="3864823"/>
                  </a:lnTo>
                  <a:lnTo>
                    <a:pt x="4644254" y="3860700"/>
                  </a:lnTo>
                  <a:lnTo>
                    <a:pt x="4697795" y="3858378"/>
                  </a:lnTo>
                  <a:lnTo>
                    <a:pt x="4751933" y="3857650"/>
                  </a:lnTo>
                  <a:lnTo>
                    <a:pt x="6771512" y="3857650"/>
                  </a:lnTo>
                  <a:lnTo>
                    <a:pt x="6771512" y="3632301"/>
                  </a:lnTo>
                  <a:close/>
                </a:path>
                <a:path w="6771640" h="4201160">
                  <a:moveTo>
                    <a:pt x="4345002" y="3933977"/>
                  </a:moveTo>
                  <a:lnTo>
                    <a:pt x="3555314" y="3933977"/>
                  </a:lnTo>
                  <a:lnTo>
                    <a:pt x="3592633" y="3934893"/>
                  </a:lnTo>
                  <a:lnTo>
                    <a:pt x="3638111" y="3937470"/>
                  </a:lnTo>
                  <a:lnTo>
                    <a:pt x="3690310" y="3941446"/>
                  </a:lnTo>
                  <a:lnTo>
                    <a:pt x="3747788" y="3946562"/>
                  </a:lnTo>
                  <a:lnTo>
                    <a:pt x="4038641" y="3976267"/>
                  </a:lnTo>
                  <a:lnTo>
                    <a:pt x="4090210" y="3980728"/>
                  </a:lnTo>
                  <a:lnTo>
                    <a:pt x="4138352" y="3984195"/>
                  </a:lnTo>
                  <a:lnTo>
                    <a:pt x="4182123" y="3986442"/>
                  </a:lnTo>
                  <a:lnTo>
                    <a:pt x="4220578" y="3987240"/>
                  </a:lnTo>
                  <a:lnTo>
                    <a:pt x="4251078" y="3986522"/>
                  </a:lnTo>
                  <a:lnTo>
                    <a:pt x="4275032" y="3984185"/>
                  </a:lnTo>
                  <a:lnTo>
                    <a:pt x="4291561" y="3979959"/>
                  </a:lnTo>
                  <a:lnTo>
                    <a:pt x="4299787" y="3973575"/>
                  </a:lnTo>
                  <a:lnTo>
                    <a:pt x="4303901" y="3966550"/>
                  </a:lnTo>
                  <a:lnTo>
                    <a:pt x="4311664" y="3958448"/>
                  </a:lnTo>
                  <a:lnTo>
                    <a:pt x="4322667" y="3949267"/>
                  </a:lnTo>
                  <a:lnTo>
                    <a:pt x="4336503" y="3939006"/>
                  </a:lnTo>
                  <a:lnTo>
                    <a:pt x="4345002" y="3933977"/>
                  </a:lnTo>
                  <a:close/>
                </a:path>
                <a:path w="6771640" h="4201160">
                  <a:moveTo>
                    <a:pt x="6771512" y="3857650"/>
                  </a:moveTo>
                  <a:lnTo>
                    <a:pt x="4751933" y="3857650"/>
                  </a:lnTo>
                  <a:lnTo>
                    <a:pt x="4822552" y="3858805"/>
                  </a:lnTo>
                  <a:lnTo>
                    <a:pt x="4891802" y="3861969"/>
                  </a:lnTo>
                  <a:lnTo>
                    <a:pt x="4958314" y="3866688"/>
                  </a:lnTo>
                  <a:lnTo>
                    <a:pt x="5020717" y="3872509"/>
                  </a:lnTo>
                  <a:lnTo>
                    <a:pt x="5077643" y="3878978"/>
                  </a:lnTo>
                  <a:lnTo>
                    <a:pt x="5127722" y="3885641"/>
                  </a:lnTo>
                  <a:lnTo>
                    <a:pt x="5169584" y="3892046"/>
                  </a:lnTo>
                  <a:lnTo>
                    <a:pt x="5223254" y="3902290"/>
                  </a:lnTo>
                  <a:lnTo>
                    <a:pt x="5260024" y="3919895"/>
                  </a:lnTo>
                  <a:lnTo>
                    <a:pt x="5291389" y="3933339"/>
                  </a:lnTo>
                  <a:lnTo>
                    <a:pt x="5325723" y="3943139"/>
                  </a:lnTo>
                  <a:lnTo>
                    <a:pt x="5362485" y="3946931"/>
                  </a:lnTo>
                  <a:lnTo>
                    <a:pt x="5369686" y="3946931"/>
                  </a:lnTo>
                  <a:lnTo>
                    <a:pt x="5417401" y="3937682"/>
                  </a:lnTo>
                  <a:lnTo>
                    <a:pt x="5494248" y="3899407"/>
                  </a:lnTo>
                  <a:lnTo>
                    <a:pt x="5512608" y="3893016"/>
                  </a:lnTo>
                  <a:lnTo>
                    <a:pt x="5534747" y="3888787"/>
                  </a:lnTo>
                  <a:lnTo>
                    <a:pt x="5559854" y="3886449"/>
                  </a:lnTo>
                  <a:lnTo>
                    <a:pt x="5587123" y="3885729"/>
                  </a:lnTo>
                  <a:lnTo>
                    <a:pt x="6771512" y="3885729"/>
                  </a:lnTo>
                  <a:lnTo>
                    <a:pt x="6771512" y="3857650"/>
                  </a:lnTo>
                  <a:close/>
                </a:path>
                <a:path w="6771640" h="4201160">
                  <a:moveTo>
                    <a:pt x="6761798" y="3913085"/>
                  </a:moveTo>
                  <a:lnTo>
                    <a:pt x="5929121" y="3913085"/>
                  </a:lnTo>
                  <a:lnTo>
                    <a:pt x="5963322" y="3914493"/>
                  </a:lnTo>
                  <a:lnTo>
                    <a:pt x="5997525" y="3919480"/>
                  </a:lnTo>
                  <a:lnTo>
                    <a:pt x="6029568" y="3929191"/>
                  </a:lnTo>
                  <a:lnTo>
                    <a:pt x="6057290" y="3944772"/>
                  </a:lnTo>
                  <a:lnTo>
                    <a:pt x="6078504" y="3936414"/>
                  </a:lnTo>
                  <a:lnTo>
                    <a:pt x="6119023" y="3931362"/>
                  </a:lnTo>
                  <a:lnTo>
                    <a:pt x="6174931" y="3928875"/>
                  </a:lnTo>
                  <a:lnTo>
                    <a:pt x="6746563" y="3928211"/>
                  </a:lnTo>
                  <a:lnTo>
                    <a:pt x="6756721" y="3918726"/>
                  </a:lnTo>
                  <a:lnTo>
                    <a:pt x="6761798" y="3913085"/>
                  </a:lnTo>
                  <a:close/>
                </a:path>
                <a:path w="6771640" h="4201160">
                  <a:moveTo>
                    <a:pt x="6740523" y="3933253"/>
                  </a:moveTo>
                  <a:lnTo>
                    <a:pt x="6705993" y="3933253"/>
                  </a:lnTo>
                  <a:lnTo>
                    <a:pt x="6708876" y="3940454"/>
                  </a:lnTo>
                  <a:lnTo>
                    <a:pt x="6713918" y="3943324"/>
                  </a:lnTo>
                  <a:lnTo>
                    <a:pt x="6718960" y="3943324"/>
                  </a:lnTo>
                  <a:lnTo>
                    <a:pt x="6730107" y="3940254"/>
                  </a:lnTo>
                  <a:lnTo>
                    <a:pt x="6740523" y="3933253"/>
                  </a:lnTo>
                  <a:close/>
                </a:path>
                <a:path w="6771640" h="4201160">
                  <a:moveTo>
                    <a:pt x="6746563" y="3928211"/>
                  </a:moveTo>
                  <a:lnTo>
                    <a:pt x="6242316" y="3928211"/>
                  </a:lnTo>
                  <a:lnTo>
                    <a:pt x="6452552" y="3930370"/>
                  </a:lnTo>
                  <a:lnTo>
                    <a:pt x="6555519" y="3934961"/>
                  </a:lnTo>
                  <a:lnTo>
                    <a:pt x="6601193" y="3936342"/>
                  </a:lnTo>
                  <a:lnTo>
                    <a:pt x="6641197" y="3936847"/>
                  </a:lnTo>
                  <a:lnTo>
                    <a:pt x="6662053" y="3936589"/>
                  </a:lnTo>
                  <a:lnTo>
                    <a:pt x="6680077" y="3935859"/>
                  </a:lnTo>
                  <a:lnTo>
                    <a:pt x="6694860" y="3934725"/>
                  </a:lnTo>
                  <a:lnTo>
                    <a:pt x="6705993" y="3933253"/>
                  </a:lnTo>
                  <a:lnTo>
                    <a:pt x="6740523" y="3933253"/>
                  </a:lnTo>
                  <a:lnTo>
                    <a:pt x="6742807" y="3931718"/>
                  </a:lnTo>
                  <a:lnTo>
                    <a:pt x="6746563" y="3928211"/>
                  </a:lnTo>
                  <a:close/>
                </a:path>
                <a:path w="6771640" h="4201160">
                  <a:moveTo>
                    <a:pt x="6771512" y="3885729"/>
                  </a:moveTo>
                  <a:lnTo>
                    <a:pt x="5587123" y="3885729"/>
                  </a:lnTo>
                  <a:lnTo>
                    <a:pt x="5652820" y="3888742"/>
                  </a:lnTo>
                  <a:lnTo>
                    <a:pt x="5718339" y="3896006"/>
                  </a:lnTo>
                  <a:lnTo>
                    <a:pt x="5775562" y="3904860"/>
                  </a:lnTo>
                  <a:lnTo>
                    <a:pt x="5816369" y="3912643"/>
                  </a:lnTo>
                  <a:lnTo>
                    <a:pt x="5832639" y="3916692"/>
                  </a:lnTo>
                  <a:lnTo>
                    <a:pt x="5833363" y="3917403"/>
                  </a:lnTo>
                  <a:lnTo>
                    <a:pt x="5839129" y="3917403"/>
                  </a:lnTo>
                  <a:lnTo>
                    <a:pt x="5844910" y="3917292"/>
                  </a:lnTo>
                  <a:lnTo>
                    <a:pt x="5861605" y="3916803"/>
                  </a:lnTo>
                  <a:lnTo>
                    <a:pt x="5872251" y="3916692"/>
                  </a:lnTo>
                  <a:lnTo>
                    <a:pt x="5884780" y="3915218"/>
                  </a:lnTo>
                  <a:lnTo>
                    <a:pt x="5898524" y="3914079"/>
                  </a:lnTo>
                  <a:lnTo>
                    <a:pt x="5913349" y="3913345"/>
                  </a:lnTo>
                  <a:lnTo>
                    <a:pt x="5929121" y="3913085"/>
                  </a:lnTo>
                  <a:lnTo>
                    <a:pt x="6761798" y="3913085"/>
                  </a:lnTo>
                  <a:lnTo>
                    <a:pt x="6771512" y="3902290"/>
                  </a:lnTo>
                  <a:lnTo>
                    <a:pt x="6771512" y="3885729"/>
                  </a:lnTo>
                  <a:close/>
                </a:path>
                <a:path w="6771640" h="4201160">
                  <a:moveTo>
                    <a:pt x="2361946" y="3728770"/>
                  </a:moveTo>
                  <a:lnTo>
                    <a:pt x="2223325" y="3728770"/>
                  </a:lnTo>
                  <a:lnTo>
                    <a:pt x="2239774" y="3731717"/>
                  </a:lnTo>
                  <a:lnTo>
                    <a:pt x="2256626" y="3733990"/>
                  </a:lnTo>
                  <a:lnTo>
                    <a:pt x="2273747" y="3735453"/>
                  </a:lnTo>
                  <a:lnTo>
                    <a:pt x="2291003" y="3735971"/>
                  </a:lnTo>
                  <a:lnTo>
                    <a:pt x="2327075" y="3734127"/>
                  </a:lnTo>
                  <a:lnTo>
                    <a:pt x="2361946" y="3728770"/>
                  </a:lnTo>
                  <a:close/>
                </a:path>
              </a:pathLst>
            </a:custGeom>
            <a:solidFill>
              <a:srgbClr val="FFFFFF"/>
            </a:solidFill>
          </p:spPr>
          <p:txBody>
            <a:bodyPr wrap="square" lIns="0" tIns="0" rIns="0" bIns="0" rtlCol="0"/>
            <a:lstStyle/>
            <a:p>
              <a:endParaRPr/>
            </a:p>
          </p:txBody>
        </p:sp>
        <p:sp>
          <p:nvSpPr>
            <p:cNvPr id="10" name="object 10"/>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9"/>
                  </a:lnTo>
                  <a:lnTo>
                    <a:pt x="958636" y="4026079"/>
                  </a:lnTo>
                  <a:lnTo>
                    <a:pt x="983138" y="4027922"/>
                  </a:lnTo>
                  <a:lnTo>
                    <a:pt x="1007640" y="4029227"/>
                  </a:lnTo>
                  <a:lnTo>
                    <a:pt x="1031736" y="4029722"/>
                  </a:lnTo>
                  <a:lnTo>
                    <a:pt x="1057328" y="4054178"/>
                  </a:lnTo>
                  <a:lnTo>
                    <a:pt x="1061423" y="4083680"/>
                  </a:lnTo>
                  <a:lnTo>
                    <a:pt x="1058123" y="4114635"/>
                  </a:lnTo>
                  <a:lnTo>
                    <a:pt x="1061526" y="4143449"/>
                  </a:lnTo>
                  <a:lnTo>
                    <a:pt x="1096919" y="4172003"/>
                  </a:lnTo>
                  <a:lnTo>
                    <a:pt x="1133976" y="4180204"/>
                  </a:lnTo>
                  <a:lnTo>
                    <a:pt x="1142617" y="4180204"/>
                  </a:lnTo>
                  <a:lnTo>
                    <a:pt x="1148377" y="4183798"/>
                  </a:lnTo>
                  <a:lnTo>
                    <a:pt x="1154137" y="4183798"/>
                  </a:lnTo>
                  <a:lnTo>
                    <a:pt x="1195683" y="4177522"/>
                  </a:lnTo>
                  <a:lnTo>
                    <a:pt x="1238109" y="4160225"/>
                  </a:lnTo>
                  <a:lnTo>
                    <a:pt x="1281214" y="4134208"/>
                  </a:lnTo>
                  <a:lnTo>
                    <a:pt x="1324799" y="4101771"/>
                  </a:lnTo>
                  <a:lnTo>
                    <a:pt x="1368664" y="4065215"/>
                  </a:lnTo>
                  <a:lnTo>
                    <a:pt x="1444528" y="3998772"/>
                  </a:lnTo>
                  <a:close/>
                </a:path>
                <a:path w="6771640" h="4184015">
                  <a:moveTo>
                    <a:pt x="0" y="3656577"/>
                  </a:moveTo>
                  <a:lnTo>
                    <a:pt x="0" y="4066211"/>
                  </a:lnTo>
                  <a:lnTo>
                    <a:pt x="5030" y="4066450"/>
                  </a:lnTo>
                  <a:lnTo>
                    <a:pt x="21938" y="4066066"/>
                  </a:lnTo>
                  <a:lnTo>
                    <a:pt x="39319" y="4065006"/>
                  </a:lnTo>
                  <a:lnTo>
                    <a:pt x="57375" y="4063407"/>
                  </a:lnTo>
                  <a:lnTo>
                    <a:pt x="76309" y="4061408"/>
                  </a:lnTo>
                  <a:lnTo>
                    <a:pt x="130101" y="4050968"/>
                  </a:lnTo>
                  <a:lnTo>
                    <a:pt x="182822" y="4043572"/>
                  </a:lnTo>
                  <a:lnTo>
                    <a:pt x="234782" y="4038804"/>
                  </a:lnTo>
                  <a:lnTo>
                    <a:pt x="286293" y="4036247"/>
                  </a:lnTo>
                  <a:lnTo>
                    <a:pt x="337666" y="4035488"/>
                  </a:lnTo>
                  <a:lnTo>
                    <a:pt x="694731" y="4035488"/>
                  </a:lnTo>
                  <a:lnTo>
                    <a:pt x="719997" y="4023807"/>
                  </a:lnTo>
                  <a:lnTo>
                    <a:pt x="768029" y="4010221"/>
                  </a:lnTo>
                  <a:lnTo>
                    <a:pt x="818929" y="4001715"/>
                  </a:lnTo>
                  <a:lnTo>
                    <a:pt x="866858" y="3998772"/>
                  </a:lnTo>
                  <a:lnTo>
                    <a:pt x="1444528" y="3998772"/>
                  </a:lnTo>
                  <a:lnTo>
                    <a:pt x="1457038" y="3987771"/>
                  </a:lnTo>
                  <a:lnTo>
                    <a:pt x="1501627" y="3951141"/>
                  </a:lnTo>
                  <a:lnTo>
                    <a:pt x="1546174" y="3919027"/>
                  </a:lnTo>
                  <a:lnTo>
                    <a:pt x="1590479" y="3893513"/>
                  </a:lnTo>
                  <a:lnTo>
                    <a:pt x="1634344" y="3876678"/>
                  </a:lnTo>
                  <a:lnTo>
                    <a:pt x="1677568" y="3870604"/>
                  </a:lnTo>
                  <a:lnTo>
                    <a:pt x="2165081" y="3870604"/>
                  </a:lnTo>
                  <a:lnTo>
                    <a:pt x="2167210" y="3856224"/>
                  </a:lnTo>
                  <a:lnTo>
                    <a:pt x="2172207" y="3802214"/>
                  </a:lnTo>
                  <a:lnTo>
                    <a:pt x="2178853" y="3755551"/>
                  </a:lnTo>
                  <a:lnTo>
                    <a:pt x="2186512" y="3712938"/>
                  </a:lnTo>
                  <a:lnTo>
                    <a:pt x="2208923" y="3660381"/>
                  </a:lnTo>
                  <a:lnTo>
                    <a:pt x="0" y="3656577"/>
                  </a:lnTo>
                  <a:close/>
                </a:path>
                <a:path w="6771640" h="4184015">
                  <a:moveTo>
                    <a:pt x="694731" y="4035488"/>
                  </a:moveTo>
                  <a:lnTo>
                    <a:pt x="337666" y="4035488"/>
                  </a:lnTo>
                  <a:lnTo>
                    <a:pt x="390038" y="4036421"/>
                  </a:lnTo>
                  <a:lnTo>
                    <a:pt x="442250" y="4039114"/>
                  </a:lnTo>
                  <a:lnTo>
                    <a:pt x="494623" y="4043406"/>
                  </a:lnTo>
                  <a:lnTo>
                    <a:pt x="547475" y="4049138"/>
                  </a:lnTo>
                  <a:lnTo>
                    <a:pt x="601128" y="4056149"/>
                  </a:lnTo>
                  <a:lnTo>
                    <a:pt x="655900" y="4064279"/>
                  </a:lnTo>
                  <a:lnTo>
                    <a:pt x="680674" y="4041987"/>
                  </a:lnTo>
                  <a:lnTo>
                    <a:pt x="694731" y="4035488"/>
                  </a:lnTo>
                  <a:close/>
                </a:path>
                <a:path w="6771640" h="4184015">
                  <a:moveTo>
                    <a:pt x="2165081" y="3870604"/>
                  </a:moveTo>
                  <a:lnTo>
                    <a:pt x="1682610" y="3870604"/>
                  </a:lnTo>
                  <a:lnTo>
                    <a:pt x="1794144" y="3875103"/>
                  </a:lnTo>
                  <a:lnTo>
                    <a:pt x="1848021" y="3878583"/>
                  </a:lnTo>
                  <a:lnTo>
                    <a:pt x="1900440" y="3883537"/>
                  </a:lnTo>
                  <a:lnTo>
                    <a:pt x="1951252" y="3890459"/>
                  </a:lnTo>
                  <a:lnTo>
                    <a:pt x="2000311" y="3899840"/>
                  </a:lnTo>
                  <a:lnTo>
                    <a:pt x="2047467" y="3912172"/>
                  </a:lnTo>
                  <a:lnTo>
                    <a:pt x="2092573" y="3927946"/>
                  </a:lnTo>
                  <a:lnTo>
                    <a:pt x="2135479" y="3947655"/>
                  </a:lnTo>
                  <a:lnTo>
                    <a:pt x="2137651" y="3947655"/>
                  </a:lnTo>
                  <a:lnTo>
                    <a:pt x="2150742" y="3935358"/>
                  </a:lnTo>
                  <a:lnTo>
                    <a:pt x="2160325" y="3902743"/>
                  </a:lnTo>
                  <a:lnTo>
                    <a:pt x="2165081" y="3870604"/>
                  </a:lnTo>
                  <a:close/>
                </a:path>
                <a:path w="6771640" h="4184015">
                  <a:moveTo>
                    <a:pt x="6771512" y="0"/>
                  </a:moveTo>
                  <a:lnTo>
                    <a:pt x="0" y="0"/>
                  </a:lnTo>
                  <a:lnTo>
                    <a:pt x="0" y="218709"/>
                  </a:lnTo>
                  <a:lnTo>
                    <a:pt x="3096822" y="224597"/>
                  </a:lnTo>
                  <a:lnTo>
                    <a:pt x="6771512" y="215963"/>
                  </a:lnTo>
                  <a:lnTo>
                    <a:pt x="6771512" y="0"/>
                  </a:lnTo>
                  <a:close/>
                </a:path>
                <a:path w="6771640" h="4184015">
                  <a:moveTo>
                    <a:pt x="0" y="242651"/>
                  </a:moveTo>
                  <a:lnTo>
                    <a:pt x="0" y="787497"/>
                  </a:lnTo>
                  <a:lnTo>
                    <a:pt x="3096822" y="793392"/>
                  </a:lnTo>
                  <a:lnTo>
                    <a:pt x="6771512" y="784745"/>
                  </a:lnTo>
                  <a:lnTo>
                    <a:pt x="6771512" y="246898"/>
                  </a:lnTo>
                  <a:lnTo>
                    <a:pt x="3301028" y="246898"/>
                  </a:lnTo>
                  <a:lnTo>
                    <a:pt x="0" y="242651"/>
                  </a:lnTo>
                  <a:close/>
                </a:path>
                <a:path w="6771640" h="4184015">
                  <a:moveTo>
                    <a:pt x="6771512" y="241160"/>
                  </a:moveTo>
                  <a:lnTo>
                    <a:pt x="3301028" y="246898"/>
                  </a:lnTo>
                  <a:lnTo>
                    <a:pt x="6771512" y="246898"/>
                  </a:lnTo>
                  <a:lnTo>
                    <a:pt x="6771512" y="241160"/>
                  </a:lnTo>
                  <a:close/>
                </a:path>
                <a:path w="6771640" h="4184015">
                  <a:moveTo>
                    <a:pt x="0" y="811441"/>
                  </a:moveTo>
                  <a:lnTo>
                    <a:pt x="0" y="1356286"/>
                  </a:lnTo>
                  <a:lnTo>
                    <a:pt x="3096822" y="1362174"/>
                  </a:lnTo>
                  <a:lnTo>
                    <a:pt x="6771512" y="1353540"/>
                  </a:lnTo>
                  <a:lnTo>
                    <a:pt x="6771512" y="815684"/>
                  </a:lnTo>
                  <a:lnTo>
                    <a:pt x="2943920" y="815684"/>
                  </a:lnTo>
                  <a:lnTo>
                    <a:pt x="0" y="811441"/>
                  </a:lnTo>
                  <a:close/>
                </a:path>
                <a:path w="6771640" h="4184015">
                  <a:moveTo>
                    <a:pt x="6771512" y="809955"/>
                  </a:moveTo>
                  <a:lnTo>
                    <a:pt x="2943920" y="815684"/>
                  </a:lnTo>
                  <a:lnTo>
                    <a:pt x="6771512" y="815684"/>
                  </a:lnTo>
                  <a:lnTo>
                    <a:pt x="6771512" y="809955"/>
                  </a:lnTo>
                  <a:close/>
                </a:path>
                <a:path w="6771640" h="4184015">
                  <a:moveTo>
                    <a:pt x="0" y="1380228"/>
                  </a:moveTo>
                  <a:lnTo>
                    <a:pt x="0" y="1925074"/>
                  </a:lnTo>
                  <a:lnTo>
                    <a:pt x="3096822" y="1930969"/>
                  </a:lnTo>
                  <a:lnTo>
                    <a:pt x="6771512" y="1922322"/>
                  </a:lnTo>
                  <a:lnTo>
                    <a:pt x="6771512" y="1384475"/>
                  </a:lnTo>
                  <a:lnTo>
                    <a:pt x="3301028" y="1384475"/>
                  </a:lnTo>
                  <a:lnTo>
                    <a:pt x="0" y="1380228"/>
                  </a:lnTo>
                  <a:close/>
                </a:path>
                <a:path w="6771640" h="4184015">
                  <a:moveTo>
                    <a:pt x="6771512" y="1378737"/>
                  </a:moveTo>
                  <a:lnTo>
                    <a:pt x="3301028" y="1384475"/>
                  </a:lnTo>
                  <a:lnTo>
                    <a:pt x="6771512" y="1384475"/>
                  </a:lnTo>
                  <a:lnTo>
                    <a:pt x="6771512" y="1378737"/>
                  </a:lnTo>
                  <a:close/>
                </a:path>
                <a:path w="6771640" h="4184015">
                  <a:moveTo>
                    <a:pt x="0" y="1949418"/>
                  </a:moveTo>
                  <a:lnTo>
                    <a:pt x="0" y="2493868"/>
                  </a:lnTo>
                  <a:lnTo>
                    <a:pt x="3096822" y="2499752"/>
                  </a:lnTo>
                  <a:lnTo>
                    <a:pt x="6771512" y="2491117"/>
                  </a:lnTo>
                  <a:lnTo>
                    <a:pt x="6771512" y="1953283"/>
                  </a:lnTo>
                  <a:lnTo>
                    <a:pt x="3198874" y="1953283"/>
                  </a:lnTo>
                  <a:lnTo>
                    <a:pt x="0" y="1949418"/>
                  </a:lnTo>
                  <a:close/>
                </a:path>
                <a:path w="6771640" h="4184015">
                  <a:moveTo>
                    <a:pt x="6771512" y="1948243"/>
                  </a:moveTo>
                  <a:lnTo>
                    <a:pt x="3198874" y="1953283"/>
                  </a:lnTo>
                  <a:lnTo>
                    <a:pt x="6771512" y="1953283"/>
                  </a:lnTo>
                  <a:lnTo>
                    <a:pt x="6771512" y="1948243"/>
                  </a:lnTo>
                  <a:close/>
                </a:path>
                <a:path w="6771640" h="4184015">
                  <a:moveTo>
                    <a:pt x="0" y="2518471"/>
                  </a:moveTo>
                  <a:lnTo>
                    <a:pt x="0" y="3062651"/>
                  </a:lnTo>
                  <a:lnTo>
                    <a:pt x="3096822" y="3068546"/>
                  </a:lnTo>
                  <a:lnTo>
                    <a:pt x="6771512" y="3059899"/>
                  </a:lnTo>
                  <a:lnTo>
                    <a:pt x="6771512" y="2522079"/>
                  </a:lnTo>
                  <a:lnTo>
                    <a:pt x="3096822" y="2522079"/>
                  </a:lnTo>
                  <a:lnTo>
                    <a:pt x="0" y="2518471"/>
                  </a:lnTo>
                  <a:close/>
                </a:path>
                <a:path w="6771640" h="4184015">
                  <a:moveTo>
                    <a:pt x="6771512" y="2517038"/>
                  </a:moveTo>
                  <a:lnTo>
                    <a:pt x="3096822" y="2522079"/>
                  </a:lnTo>
                  <a:lnTo>
                    <a:pt x="6771512" y="2522079"/>
                  </a:lnTo>
                  <a:lnTo>
                    <a:pt x="6771512" y="2517038"/>
                  </a:lnTo>
                  <a:close/>
                </a:path>
                <a:path w="6771640" h="4184015">
                  <a:moveTo>
                    <a:pt x="0" y="3087312"/>
                  </a:moveTo>
                  <a:lnTo>
                    <a:pt x="0" y="3631702"/>
                  </a:lnTo>
                  <a:lnTo>
                    <a:pt x="2422042" y="3637330"/>
                  </a:lnTo>
                  <a:lnTo>
                    <a:pt x="2422085" y="3634402"/>
                  </a:lnTo>
                  <a:lnTo>
                    <a:pt x="2435003" y="3616797"/>
                  </a:lnTo>
                  <a:lnTo>
                    <a:pt x="2447962" y="3598457"/>
                  </a:lnTo>
                  <a:lnTo>
                    <a:pt x="2460922" y="3579576"/>
                  </a:lnTo>
                  <a:lnTo>
                    <a:pt x="2473883" y="3560292"/>
                  </a:lnTo>
                  <a:lnTo>
                    <a:pt x="6771512" y="3560292"/>
                  </a:lnTo>
                  <a:lnTo>
                    <a:pt x="6771512" y="3091571"/>
                  </a:lnTo>
                  <a:lnTo>
                    <a:pt x="3301028" y="3091571"/>
                  </a:lnTo>
                  <a:lnTo>
                    <a:pt x="0" y="3087312"/>
                  </a:lnTo>
                  <a:close/>
                </a:path>
                <a:path w="6771640" h="4184015">
                  <a:moveTo>
                    <a:pt x="6771512" y="3560292"/>
                  </a:moveTo>
                  <a:lnTo>
                    <a:pt x="2473883" y="3560292"/>
                  </a:lnTo>
                  <a:lnTo>
                    <a:pt x="2512221" y="3576485"/>
                  </a:lnTo>
                  <a:lnTo>
                    <a:pt x="2550561" y="3594768"/>
                  </a:lnTo>
                  <a:lnTo>
                    <a:pt x="2588903" y="3615072"/>
                  </a:lnTo>
                  <a:lnTo>
                    <a:pt x="2627248" y="3637330"/>
                  </a:lnTo>
                  <a:lnTo>
                    <a:pt x="3147796" y="3637330"/>
                  </a:lnTo>
                  <a:lnTo>
                    <a:pt x="4763452" y="3634460"/>
                  </a:lnTo>
                  <a:lnTo>
                    <a:pt x="4783994" y="3619002"/>
                  </a:lnTo>
                  <a:lnTo>
                    <a:pt x="4803052" y="3607457"/>
                  </a:lnTo>
                  <a:lnTo>
                    <a:pt x="4819950" y="3600231"/>
                  </a:lnTo>
                  <a:lnTo>
                    <a:pt x="4834013" y="3597732"/>
                  </a:lnTo>
                  <a:lnTo>
                    <a:pt x="6771512" y="3597732"/>
                  </a:lnTo>
                  <a:lnTo>
                    <a:pt x="6771512" y="3560292"/>
                  </a:lnTo>
                  <a:close/>
                </a:path>
                <a:path w="6771640" h="4184015">
                  <a:moveTo>
                    <a:pt x="6771512" y="3597732"/>
                  </a:moveTo>
                  <a:lnTo>
                    <a:pt x="4836896" y="3597732"/>
                  </a:lnTo>
                  <a:lnTo>
                    <a:pt x="4852805" y="3601850"/>
                  </a:lnTo>
                  <a:lnTo>
                    <a:pt x="4873977" y="3609614"/>
                  </a:lnTo>
                  <a:lnTo>
                    <a:pt x="4899468" y="3620618"/>
                  </a:lnTo>
                  <a:lnTo>
                    <a:pt x="4928336" y="3634460"/>
                  </a:lnTo>
                  <a:lnTo>
                    <a:pt x="6771512" y="3628694"/>
                  </a:lnTo>
                  <a:lnTo>
                    <a:pt x="6771512" y="3597732"/>
                  </a:lnTo>
                  <a:close/>
                </a:path>
                <a:path w="6771640" h="4184015">
                  <a:moveTo>
                    <a:pt x="6771512" y="3085820"/>
                  </a:moveTo>
                  <a:lnTo>
                    <a:pt x="3301028" y="3091571"/>
                  </a:lnTo>
                  <a:lnTo>
                    <a:pt x="6771512" y="3091571"/>
                  </a:lnTo>
                  <a:lnTo>
                    <a:pt x="6771512" y="3085820"/>
                  </a:lnTo>
                  <a:close/>
                </a:path>
                <a:path w="6771640" h="4184015">
                  <a:moveTo>
                    <a:pt x="6489854" y="3864851"/>
                  </a:moveTo>
                  <a:lnTo>
                    <a:pt x="6077444" y="3864851"/>
                  </a:lnTo>
                  <a:lnTo>
                    <a:pt x="6091508" y="3868304"/>
                  </a:lnTo>
                  <a:lnTo>
                    <a:pt x="6108406" y="3877359"/>
                  </a:lnTo>
                  <a:lnTo>
                    <a:pt x="6127463" y="3890059"/>
                  </a:lnTo>
                  <a:lnTo>
                    <a:pt x="6157140" y="3910881"/>
                  </a:lnTo>
                  <a:lnTo>
                    <a:pt x="6167086" y="3917044"/>
                  </a:lnTo>
                  <a:lnTo>
                    <a:pt x="6177572" y="3922669"/>
                  </a:lnTo>
                  <a:lnTo>
                    <a:pt x="6188328" y="3927487"/>
                  </a:lnTo>
                  <a:lnTo>
                    <a:pt x="6200866" y="3933381"/>
                  </a:lnTo>
                  <a:lnTo>
                    <a:pt x="6213611" y="3937926"/>
                  </a:lnTo>
                  <a:lnTo>
                    <a:pt x="6226494" y="3940853"/>
                  </a:lnTo>
                  <a:lnTo>
                    <a:pt x="6239446" y="3941889"/>
                  </a:lnTo>
                  <a:lnTo>
                    <a:pt x="6250965" y="3941889"/>
                  </a:lnTo>
                  <a:lnTo>
                    <a:pt x="6253847" y="3947655"/>
                  </a:lnTo>
                  <a:lnTo>
                    <a:pt x="6270396" y="3947655"/>
                  </a:lnTo>
                  <a:lnTo>
                    <a:pt x="6284820" y="3946529"/>
                  </a:lnTo>
                  <a:lnTo>
                    <a:pt x="6302077" y="3942971"/>
                  </a:lnTo>
                  <a:lnTo>
                    <a:pt x="6322032" y="3936714"/>
                  </a:lnTo>
                  <a:lnTo>
                    <a:pt x="6344551" y="3927487"/>
                  </a:lnTo>
                  <a:lnTo>
                    <a:pt x="6384083" y="3912194"/>
                  </a:lnTo>
                  <a:lnTo>
                    <a:pt x="6428053" y="3893298"/>
                  </a:lnTo>
                  <a:lnTo>
                    <a:pt x="6475406" y="3871676"/>
                  </a:lnTo>
                  <a:lnTo>
                    <a:pt x="6489854" y="3864851"/>
                  </a:lnTo>
                  <a:close/>
                </a:path>
                <a:path w="6771640" h="4184015">
                  <a:moveTo>
                    <a:pt x="6771512" y="3654615"/>
                  </a:moveTo>
                  <a:lnTo>
                    <a:pt x="4976570" y="3657498"/>
                  </a:lnTo>
                  <a:lnTo>
                    <a:pt x="5030453" y="3685327"/>
                  </a:lnTo>
                  <a:lnTo>
                    <a:pt x="5179346" y="3763888"/>
                  </a:lnTo>
                  <a:lnTo>
                    <a:pt x="5212789" y="3782236"/>
                  </a:lnTo>
                  <a:lnTo>
                    <a:pt x="5232171" y="3793566"/>
                  </a:lnTo>
                  <a:lnTo>
                    <a:pt x="5256512" y="3818142"/>
                  </a:lnTo>
                  <a:lnTo>
                    <a:pt x="5284275" y="3856888"/>
                  </a:lnTo>
                  <a:lnTo>
                    <a:pt x="5314493" y="3898186"/>
                  </a:lnTo>
                  <a:lnTo>
                    <a:pt x="5346819" y="3931259"/>
                  </a:lnTo>
                  <a:lnTo>
                    <a:pt x="5380494" y="3944772"/>
                  </a:lnTo>
                  <a:lnTo>
                    <a:pt x="5386247" y="3944772"/>
                  </a:lnTo>
                  <a:lnTo>
                    <a:pt x="5417401" y="3926038"/>
                  </a:lnTo>
                  <a:lnTo>
                    <a:pt x="5444300" y="3889420"/>
                  </a:lnTo>
                  <a:lnTo>
                    <a:pt x="5469173" y="3851319"/>
                  </a:lnTo>
                  <a:lnTo>
                    <a:pt x="5494248" y="3828135"/>
                  </a:lnTo>
                  <a:lnTo>
                    <a:pt x="5528582" y="3814676"/>
                  </a:lnTo>
                  <a:lnTo>
                    <a:pt x="5566965" y="3804729"/>
                  </a:lnTo>
                  <a:lnTo>
                    <a:pt x="5608048" y="3798563"/>
                  </a:lnTo>
                  <a:lnTo>
                    <a:pt x="5650483" y="3796448"/>
                  </a:lnTo>
                  <a:lnTo>
                    <a:pt x="6633103" y="3796448"/>
                  </a:lnTo>
                  <a:lnTo>
                    <a:pt x="6677559" y="3775469"/>
                  </a:lnTo>
                  <a:lnTo>
                    <a:pt x="6726008" y="3753372"/>
                  </a:lnTo>
                  <a:lnTo>
                    <a:pt x="6771512" y="3733812"/>
                  </a:lnTo>
                  <a:lnTo>
                    <a:pt x="6771512" y="3654615"/>
                  </a:lnTo>
                  <a:close/>
                </a:path>
                <a:path w="6771640" h="4184015">
                  <a:moveTo>
                    <a:pt x="6633103" y="3796448"/>
                  </a:moveTo>
                  <a:lnTo>
                    <a:pt x="5806731" y="3796448"/>
                  </a:lnTo>
                  <a:lnTo>
                    <a:pt x="5815235" y="3815733"/>
                  </a:lnTo>
                  <a:lnTo>
                    <a:pt x="5822929" y="3830291"/>
                  </a:lnTo>
                  <a:lnTo>
                    <a:pt x="5829000" y="3839986"/>
                  </a:lnTo>
                  <a:lnTo>
                    <a:pt x="5832639" y="3844683"/>
                  </a:lnTo>
                  <a:lnTo>
                    <a:pt x="5839067" y="3849007"/>
                  </a:lnTo>
                  <a:lnTo>
                    <a:pt x="5845155" y="3853330"/>
                  </a:lnTo>
                  <a:lnTo>
                    <a:pt x="5850567" y="3857651"/>
                  </a:lnTo>
                  <a:lnTo>
                    <a:pt x="5854966" y="3861968"/>
                  </a:lnTo>
                  <a:lnTo>
                    <a:pt x="5867882" y="3869528"/>
                  </a:lnTo>
                  <a:lnTo>
                    <a:pt x="5880526" y="3874930"/>
                  </a:lnTo>
                  <a:lnTo>
                    <a:pt x="5892630" y="3878172"/>
                  </a:lnTo>
                  <a:lnTo>
                    <a:pt x="5903924" y="3879252"/>
                  </a:lnTo>
                  <a:lnTo>
                    <a:pt x="5918134" y="3878262"/>
                  </a:lnTo>
                  <a:lnTo>
                    <a:pt x="5931734" y="3875650"/>
                  </a:lnTo>
                  <a:lnTo>
                    <a:pt x="5944930" y="3871960"/>
                  </a:lnTo>
                  <a:lnTo>
                    <a:pt x="5957925" y="3867734"/>
                  </a:lnTo>
                  <a:lnTo>
                    <a:pt x="5970470" y="3863501"/>
                  </a:lnTo>
                  <a:lnTo>
                    <a:pt x="5983217" y="3859812"/>
                  </a:lnTo>
                  <a:lnTo>
                    <a:pt x="5996097" y="3857204"/>
                  </a:lnTo>
                  <a:lnTo>
                    <a:pt x="6009042" y="3856215"/>
                  </a:lnTo>
                  <a:lnTo>
                    <a:pt x="6508134" y="3856215"/>
                  </a:lnTo>
                  <a:lnTo>
                    <a:pt x="6633103" y="3796448"/>
                  </a:lnTo>
                  <a:close/>
                </a:path>
                <a:path w="6771640" h="4184015">
                  <a:moveTo>
                    <a:pt x="6508134" y="3856215"/>
                  </a:moveTo>
                  <a:lnTo>
                    <a:pt x="6009042" y="3856215"/>
                  </a:lnTo>
                  <a:lnTo>
                    <a:pt x="6021137" y="3856888"/>
                  </a:lnTo>
                  <a:lnTo>
                    <a:pt x="6032894" y="3859450"/>
                  </a:lnTo>
                  <a:lnTo>
                    <a:pt x="6044788" y="3864712"/>
                  </a:lnTo>
                  <a:lnTo>
                    <a:pt x="6057290" y="3873487"/>
                  </a:lnTo>
                  <a:lnTo>
                    <a:pt x="6063043" y="3867734"/>
                  </a:lnTo>
                  <a:lnTo>
                    <a:pt x="6068808" y="3864851"/>
                  </a:lnTo>
                  <a:lnTo>
                    <a:pt x="6489854" y="3864851"/>
                  </a:lnTo>
                  <a:lnTo>
                    <a:pt x="6508134" y="3856215"/>
                  </a:lnTo>
                  <a:close/>
                </a:path>
                <a:path w="6771640" h="4184015">
                  <a:moveTo>
                    <a:pt x="5806731" y="3796448"/>
                  </a:moveTo>
                  <a:lnTo>
                    <a:pt x="5650483" y="3796448"/>
                  </a:lnTo>
                  <a:lnTo>
                    <a:pt x="5688204" y="3798025"/>
                  </a:lnTo>
                  <a:lnTo>
                    <a:pt x="5724375" y="3802571"/>
                  </a:lnTo>
                  <a:lnTo>
                    <a:pt x="5758522" y="3809816"/>
                  </a:lnTo>
                  <a:lnTo>
                    <a:pt x="5790171" y="3819486"/>
                  </a:lnTo>
                  <a:lnTo>
                    <a:pt x="5806731" y="3796448"/>
                  </a:lnTo>
                  <a:close/>
                </a:path>
                <a:path w="6771640" h="4184015">
                  <a:moveTo>
                    <a:pt x="4686768" y="3714381"/>
                  </a:moveTo>
                  <a:lnTo>
                    <a:pt x="3901630" y="3714381"/>
                  </a:lnTo>
                  <a:lnTo>
                    <a:pt x="3931825" y="3741373"/>
                  </a:lnTo>
                  <a:lnTo>
                    <a:pt x="3964048" y="3777723"/>
                  </a:lnTo>
                  <a:lnTo>
                    <a:pt x="3997769" y="3818507"/>
                  </a:lnTo>
                  <a:lnTo>
                    <a:pt x="4032460" y="3858799"/>
                  </a:lnTo>
                  <a:lnTo>
                    <a:pt x="4067592" y="3893676"/>
                  </a:lnTo>
                  <a:lnTo>
                    <a:pt x="4102636" y="3918214"/>
                  </a:lnTo>
                  <a:lnTo>
                    <a:pt x="4137062" y="3927487"/>
                  </a:lnTo>
                  <a:lnTo>
                    <a:pt x="4145208" y="3926947"/>
                  </a:lnTo>
                  <a:lnTo>
                    <a:pt x="4152545" y="3925326"/>
                  </a:lnTo>
                  <a:lnTo>
                    <a:pt x="4159342" y="3922627"/>
                  </a:lnTo>
                  <a:lnTo>
                    <a:pt x="4165866" y="3918851"/>
                  </a:lnTo>
                  <a:lnTo>
                    <a:pt x="4195646" y="3906342"/>
                  </a:lnTo>
                  <a:lnTo>
                    <a:pt x="4237437" y="3893496"/>
                  </a:lnTo>
                  <a:lnTo>
                    <a:pt x="4288318" y="3880613"/>
                  </a:lnTo>
                  <a:lnTo>
                    <a:pt x="4345367" y="3867996"/>
                  </a:lnTo>
                  <a:lnTo>
                    <a:pt x="4405664" y="3855948"/>
                  </a:lnTo>
                  <a:lnTo>
                    <a:pt x="4466286" y="3844770"/>
                  </a:lnTo>
                  <a:lnTo>
                    <a:pt x="4576822" y="3826237"/>
                  </a:lnTo>
                  <a:lnTo>
                    <a:pt x="4620894" y="3819486"/>
                  </a:lnTo>
                  <a:lnTo>
                    <a:pt x="4628289" y="3794121"/>
                  </a:lnTo>
                  <a:lnTo>
                    <a:pt x="4654648" y="3753702"/>
                  </a:lnTo>
                  <a:lnTo>
                    <a:pt x="4686768" y="3714381"/>
                  </a:lnTo>
                  <a:close/>
                </a:path>
                <a:path w="6771640" h="4184015">
                  <a:moveTo>
                    <a:pt x="4737531" y="3660381"/>
                  </a:moveTo>
                  <a:lnTo>
                    <a:pt x="2666847" y="3660381"/>
                  </a:lnTo>
                  <a:lnTo>
                    <a:pt x="2752371" y="3711237"/>
                  </a:lnTo>
                  <a:lnTo>
                    <a:pt x="2795296" y="3735548"/>
                  </a:lnTo>
                  <a:lnTo>
                    <a:pt x="2838417" y="3758134"/>
                  </a:lnTo>
                  <a:lnTo>
                    <a:pt x="2881799" y="3778262"/>
                  </a:lnTo>
                  <a:lnTo>
                    <a:pt x="2925506" y="3795195"/>
                  </a:lnTo>
                  <a:lnTo>
                    <a:pt x="2969606" y="3808200"/>
                  </a:lnTo>
                  <a:lnTo>
                    <a:pt x="3014161" y="3816542"/>
                  </a:lnTo>
                  <a:lnTo>
                    <a:pt x="3059239" y="3819486"/>
                  </a:lnTo>
                  <a:lnTo>
                    <a:pt x="3076956" y="3818948"/>
                  </a:lnTo>
                  <a:lnTo>
                    <a:pt x="3095147" y="3817330"/>
                  </a:lnTo>
                  <a:lnTo>
                    <a:pt x="3113201" y="3814632"/>
                  </a:lnTo>
                  <a:lnTo>
                    <a:pt x="3486187" y="3733812"/>
                  </a:lnTo>
                  <a:lnTo>
                    <a:pt x="3515633" y="3728032"/>
                  </a:lnTo>
                  <a:lnTo>
                    <a:pt x="3547843" y="3723735"/>
                  </a:lnTo>
                  <a:lnTo>
                    <a:pt x="3581267" y="3721057"/>
                  </a:lnTo>
                  <a:lnTo>
                    <a:pt x="3614356" y="3720134"/>
                  </a:lnTo>
                  <a:lnTo>
                    <a:pt x="3879076" y="3720134"/>
                  </a:lnTo>
                  <a:lnTo>
                    <a:pt x="3901630" y="3714381"/>
                  </a:lnTo>
                  <a:lnTo>
                    <a:pt x="4686768" y="3714381"/>
                  </a:lnTo>
                  <a:lnTo>
                    <a:pt x="4693289" y="3706399"/>
                  </a:lnTo>
                  <a:lnTo>
                    <a:pt x="4737531" y="3660381"/>
                  </a:lnTo>
                  <a:close/>
                </a:path>
                <a:path w="6771640" h="4184015">
                  <a:moveTo>
                    <a:pt x="3879076" y="3720134"/>
                  </a:moveTo>
                  <a:lnTo>
                    <a:pt x="3614356" y="3720134"/>
                  </a:lnTo>
                  <a:lnTo>
                    <a:pt x="3657428" y="3722316"/>
                  </a:lnTo>
                  <a:lnTo>
                    <a:pt x="3694359" y="3729492"/>
                  </a:lnTo>
                  <a:lnTo>
                    <a:pt x="3721166" y="3742610"/>
                  </a:lnTo>
                  <a:lnTo>
                    <a:pt x="3733863" y="3762616"/>
                  </a:lnTo>
                  <a:lnTo>
                    <a:pt x="3774859" y="3749709"/>
                  </a:lnTo>
                  <a:lnTo>
                    <a:pt x="3816665" y="3737141"/>
                  </a:lnTo>
                  <a:lnTo>
                    <a:pt x="3859012" y="3725252"/>
                  </a:lnTo>
                  <a:lnTo>
                    <a:pt x="3879076" y="3720134"/>
                  </a:lnTo>
                  <a:close/>
                </a:path>
                <a:path w="6771640" h="4184015">
                  <a:moveTo>
                    <a:pt x="2339962" y="3660381"/>
                  </a:moveTo>
                  <a:lnTo>
                    <a:pt x="2240597" y="3660381"/>
                  </a:lnTo>
                  <a:lnTo>
                    <a:pt x="2253102" y="3662040"/>
                  </a:lnTo>
                  <a:lnTo>
                    <a:pt x="2265535" y="3662892"/>
                  </a:lnTo>
                  <a:lnTo>
                    <a:pt x="2277560" y="3663206"/>
                  </a:lnTo>
                  <a:lnTo>
                    <a:pt x="2288844" y="3663251"/>
                  </a:lnTo>
                  <a:lnTo>
                    <a:pt x="2301694" y="3663206"/>
                  </a:lnTo>
                  <a:lnTo>
                    <a:pt x="2314408" y="3662892"/>
                  </a:lnTo>
                  <a:lnTo>
                    <a:pt x="2327119" y="3662040"/>
                  </a:lnTo>
                  <a:lnTo>
                    <a:pt x="2339962" y="3660381"/>
                  </a:lnTo>
                  <a:close/>
                </a:path>
              </a:pathLst>
            </a:custGeom>
            <a:solidFill>
              <a:srgbClr val="F2E7DB"/>
            </a:solidFill>
          </p:spPr>
          <p:txBody>
            <a:bodyPr wrap="square" lIns="0" tIns="0" rIns="0" bIns="0" rtlCol="0"/>
            <a:lstStyle/>
            <a:p>
              <a:endParaRPr/>
            </a:p>
          </p:txBody>
        </p:sp>
        <p:sp>
          <p:nvSpPr>
            <p:cNvPr id="11" name="object 11"/>
            <p:cNvSpPr/>
            <p:nvPr/>
          </p:nvSpPr>
          <p:spPr>
            <a:xfrm>
              <a:off x="0" y="214134"/>
              <a:ext cx="6774180" cy="2877820"/>
            </a:xfrm>
            <a:custGeom>
              <a:avLst/>
              <a:gdLst/>
              <a:ahLst/>
              <a:cxnLst/>
              <a:rect l="l" t="t" r="r" b="b"/>
              <a:pathLst>
                <a:path w="6774180" h="2877820">
                  <a:moveTo>
                    <a:pt x="6773659"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63" y="2877820"/>
                  </a:lnTo>
                  <a:lnTo>
                    <a:pt x="6298463" y="2871470"/>
                  </a:lnTo>
                  <a:lnTo>
                    <a:pt x="6773659" y="2871470"/>
                  </a:lnTo>
                  <a:lnTo>
                    <a:pt x="6773659" y="2848610"/>
                  </a:lnTo>
                  <a:lnTo>
                    <a:pt x="6773659" y="2843530"/>
                  </a:lnTo>
                  <a:close/>
                </a:path>
                <a:path w="6774180" h="2877820">
                  <a:moveTo>
                    <a:pt x="6773659"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63" y="2307590"/>
                  </a:lnTo>
                  <a:lnTo>
                    <a:pt x="6298463" y="2302510"/>
                  </a:lnTo>
                  <a:lnTo>
                    <a:pt x="6773659" y="2302510"/>
                  </a:lnTo>
                  <a:lnTo>
                    <a:pt x="6773659" y="2279650"/>
                  </a:lnTo>
                  <a:lnTo>
                    <a:pt x="6773659" y="2274570"/>
                  </a:lnTo>
                  <a:close/>
                </a:path>
                <a:path w="6774180" h="2877820">
                  <a:moveTo>
                    <a:pt x="6773659"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63" y="1739900"/>
                  </a:lnTo>
                  <a:lnTo>
                    <a:pt x="6298463" y="1733550"/>
                  </a:lnTo>
                  <a:lnTo>
                    <a:pt x="6773659" y="1733550"/>
                  </a:lnTo>
                  <a:lnTo>
                    <a:pt x="6773659" y="1710690"/>
                  </a:lnTo>
                  <a:lnTo>
                    <a:pt x="6773659" y="1705610"/>
                  </a:lnTo>
                  <a:close/>
                </a:path>
                <a:path w="6774180" h="2877820">
                  <a:moveTo>
                    <a:pt x="6773659"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63" y="1170940"/>
                  </a:lnTo>
                  <a:lnTo>
                    <a:pt x="6298463" y="1164590"/>
                  </a:lnTo>
                  <a:lnTo>
                    <a:pt x="6773659" y="1164590"/>
                  </a:lnTo>
                  <a:lnTo>
                    <a:pt x="6773659" y="1141730"/>
                  </a:lnTo>
                  <a:lnTo>
                    <a:pt x="6773659" y="1136650"/>
                  </a:lnTo>
                  <a:close/>
                </a:path>
                <a:path w="6774180" h="2877820">
                  <a:moveTo>
                    <a:pt x="6773659"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63" y="601980"/>
                  </a:lnTo>
                  <a:lnTo>
                    <a:pt x="6298463" y="596900"/>
                  </a:lnTo>
                  <a:lnTo>
                    <a:pt x="6773659" y="596900"/>
                  </a:lnTo>
                  <a:lnTo>
                    <a:pt x="6773659" y="574040"/>
                  </a:lnTo>
                  <a:lnTo>
                    <a:pt x="6773659" y="567690"/>
                  </a:lnTo>
                  <a:close/>
                </a:path>
                <a:path w="6774180" h="2877820">
                  <a:moveTo>
                    <a:pt x="6773659" y="0"/>
                  </a:moveTo>
                  <a:lnTo>
                    <a:pt x="6292710" y="0"/>
                  </a:lnTo>
                  <a:lnTo>
                    <a:pt x="6292710" y="5080"/>
                  </a:lnTo>
                  <a:lnTo>
                    <a:pt x="46774" y="5080"/>
                  </a:lnTo>
                  <a:lnTo>
                    <a:pt x="46774" y="0"/>
                  </a:lnTo>
                  <a:lnTo>
                    <a:pt x="0" y="0"/>
                  </a:lnTo>
                  <a:lnTo>
                    <a:pt x="0" y="5080"/>
                  </a:lnTo>
                  <a:lnTo>
                    <a:pt x="0" y="27940"/>
                  </a:lnTo>
                  <a:lnTo>
                    <a:pt x="41021" y="27940"/>
                  </a:lnTo>
                  <a:lnTo>
                    <a:pt x="41021" y="33020"/>
                  </a:lnTo>
                  <a:lnTo>
                    <a:pt x="6298463" y="33020"/>
                  </a:lnTo>
                  <a:lnTo>
                    <a:pt x="6298463" y="27940"/>
                  </a:lnTo>
                  <a:lnTo>
                    <a:pt x="6773659" y="27940"/>
                  </a:lnTo>
                  <a:lnTo>
                    <a:pt x="6773659" y="5080"/>
                  </a:lnTo>
                  <a:lnTo>
                    <a:pt x="6773659" y="0"/>
                  </a:lnTo>
                  <a:close/>
                </a:path>
              </a:pathLst>
            </a:custGeom>
            <a:solidFill>
              <a:srgbClr val="E0CEBD"/>
            </a:solidFill>
          </p:spPr>
          <p:txBody>
            <a:bodyPr wrap="square" lIns="0" tIns="0" rIns="0" bIns="0" rtlCol="0"/>
            <a:lstStyle/>
            <a:p>
              <a:endParaRPr/>
            </a:p>
          </p:txBody>
        </p:sp>
        <p:sp>
          <p:nvSpPr>
            <p:cNvPr id="12" name="object 12"/>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13" name="object 13"/>
            <p:cNvSpPr/>
            <p:nvPr/>
          </p:nvSpPr>
          <p:spPr>
            <a:xfrm>
              <a:off x="0" y="3625354"/>
              <a:ext cx="2425065" cy="34290"/>
            </a:xfrm>
            <a:custGeom>
              <a:avLst/>
              <a:gdLst/>
              <a:ahLst/>
              <a:cxnLst/>
              <a:rect l="l" t="t" r="r" b="b"/>
              <a:pathLst>
                <a:path w="2425065" h="34289">
                  <a:moveTo>
                    <a:pt x="2424912" y="6350"/>
                  </a:moveTo>
                  <a:lnTo>
                    <a:pt x="35255" y="6350"/>
                  </a:lnTo>
                  <a:lnTo>
                    <a:pt x="35255" y="0"/>
                  </a:lnTo>
                  <a:lnTo>
                    <a:pt x="0" y="0"/>
                  </a:lnTo>
                  <a:lnTo>
                    <a:pt x="0" y="29210"/>
                  </a:lnTo>
                  <a:lnTo>
                    <a:pt x="26619" y="29210"/>
                  </a:lnTo>
                  <a:lnTo>
                    <a:pt x="26619" y="34290"/>
                  </a:lnTo>
                  <a:lnTo>
                    <a:pt x="2365146" y="34290"/>
                  </a:lnTo>
                  <a:lnTo>
                    <a:pt x="2365146" y="29210"/>
                  </a:lnTo>
                  <a:lnTo>
                    <a:pt x="2381707" y="29210"/>
                  </a:lnTo>
                  <a:lnTo>
                    <a:pt x="2381707" y="25400"/>
                  </a:lnTo>
                  <a:lnTo>
                    <a:pt x="2396109" y="25400"/>
                  </a:lnTo>
                  <a:lnTo>
                    <a:pt x="2396109" y="20320"/>
                  </a:lnTo>
                  <a:lnTo>
                    <a:pt x="2410510" y="20320"/>
                  </a:lnTo>
                  <a:lnTo>
                    <a:pt x="2410510" y="15240"/>
                  </a:lnTo>
                  <a:lnTo>
                    <a:pt x="2424912" y="15240"/>
                  </a:lnTo>
                  <a:lnTo>
                    <a:pt x="2424912" y="6350"/>
                  </a:lnTo>
                  <a:close/>
                </a:path>
              </a:pathLst>
            </a:custGeom>
            <a:solidFill>
              <a:srgbClr val="E0CEBD"/>
            </a:solidFill>
          </p:spPr>
          <p:txBody>
            <a:bodyPr wrap="square" lIns="0" tIns="0" rIns="0" bIns="0" rtlCol="0"/>
            <a:lstStyle/>
            <a:p>
              <a:endParaRPr/>
            </a:p>
          </p:txBody>
        </p:sp>
        <p:sp>
          <p:nvSpPr>
            <p:cNvPr id="14" name="object 14"/>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grpSp>
      <p:grpSp>
        <p:nvGrpSpPr>
          <p:cNvPr id="15" name="object 15"/>
          <p:cNvGrpSpPr/>
          <p:nvPr/>
        </p:nvGrpSpPr>
        <p:grpSpPr>
          <a:xfrm>
            <a:off x="14591496" y="-359"/>
            <a:ext cx="3696970" cy="2089150"/>
            <a:chOff x="14591496" y="-359"/>
            <a:chExt cx="3696970" cy="2089150"/>
          </a:xfrm>
        </p:grpSpPr>
        <p:sp>
          <p:nvSpPr>
            <p:cNvPr id="16" name="object 16"/>
            <p:cNvSpPr/>
            <p:nvPr/>
          </p:nvSpPr>
          <p:spPr>
            <a:xfrm>
              <a:off x="14591496" y="0"/>
              <a:ext cx="3696970" cy="2088514"/>
            </a:xfrm>
            <a:custGeom>
              <a:avLst/>
              <a:gdLst/>
              <a:ahLst/>
              <a:cxnLst/>
              <a:rect l="l" t="t" r="r" b="b"/>
              <a:pathLst>
                <a:path w="3696969" h="2088514">
                  <a:moveTo>
                    <a:pt x="3696502" y="1970557"/>
                  </a:moveTo>
                  <a:lnTo>
                    <a:pt x="3568232" y="1970557"/>
                  </a:lnTo>
                  <a:lnTo>
                    <a:pt x="3574709" y="1974164"/>
                  </a:lnTo>
                  <a:lnTo>
                    <a:pt x="3580551" y="1977770"/>
                  </a:lnTo>
                  <a:lnTo>
                    <a:pt x="3625668" y="2024019"/>
                  </a:lnTo>
                  <a:lnTo>
                    <a:pt x="3649639" y="2073516"/>
                  </a:lnTo>
                  <a:lnTo>
                    <a:pt x="3663857" y="2077951"/>
                  </a:lnTo>
                  <a:lnTo>
                    <a:pt x="3696502" y="2088463"/>
                  </a:lnTo>
                  <a:lnTo>
                    <a:pt x="3696502" y="1970557"/>
                  </a:lnTo>
                  <a:close/>
                </a:path>
                <a:path w="3696969" h="2088514">
                  <a:moveTo>
                    <a:pt x="3696502" y="804443"/>
                  </a:moveTo>
                  <a:lnTo>
                    <a:pt x="2006370" y="804443"/>
                  </a:lnTo>
                  <a:lnTo>
                    <a:pt x="2033189" y="807764"/>
                  </a:lnTo>
                  <a:lnTo>
                    <a:pt x="2060615" y="816419"/>
                  </a:lnTo>
                  <a:lnTo>
                    <a:pt x="2072551" y="822919"/>
                  </a:lnTo>
                  <a:lnTo>
                    <a:pt x="2085428" y="829016"/>
                  </a:lnTo>
                  <a:lnTo>
                    <a:pt x="2098852" y="834034"/>
                  </a:lnTo>
                  <a:lnTo>
                    <a:pt x="2112431" y="837298"/>
                  </a:lnTo>
                  <a:lnTo>
                    <a:pt x="2136664" y="844643"/>
                  </a:lnTo>
                  <a:lnTo>
                    <a:pt x="2181368" y="872834"/>
                  </a:lnTo>
                  <a:lnTo>
                    <a:pt x="2206030" y="879779"/>
                  </a:lnTo>
                  <a:lnTo>
                    <a:pt x="2209713" y="879779"/>
                  </a:lnTo>
                  <a:lnTo>
                    <a:pt x="2214666" y="881938"/>
                  </a:lnTo>
                  <a:lnTo>
                    <a:pt x="2221143" y="886967"/>
                  </a:lnTo>
                  <a:lnTo>
                    <a:pt x="2253222" y="918997"/>
                  </a:lnTo>
                  <a:lnTo>
                    <a:pt x="2290136" y="963380"/>
                  </a:lnTo>
                  <a:lnTo>
                    <a:pt x="2324049" y="1005739"/>
                  </a:lnTo>
                  <a:lnTo>
                    <a:pt x="2347127" y="1031697"/>
                  </a:lnTo>
                  <a:lnTo>
                    <a:pt x="2356104" y="1039224"/>
                  </a:lnTo>
                  <a:lnTo>
                    <a:pt x="2364653" y="1046546"/>
                  </a:lnTo>
                  <a:lnTo>
                    <a:pt x="2372916" y="1053464"/>
                  </a:lnTo>
                  <a:lnTo>
                    <a:pt x="2427217" y="1092075"/>
                  </a:lnTo>
                  <a:lnTo>
                    <a:pt x="2471137" y="1116011"/>
                  </a:lnTo>
                  <a:lnTo>
                    <a:pt x="2513276" y="1133590"/>
                  </a:lnTo>
                  <a:lnTo>
                    <a:pt x="2554118" y="1146816"/>
                  </a:lnTo>
                  <a:lnTo>
                    <a:pt x="2643682" y="1171574"/>
                  </a:lnTo>
                  <a:lnTo>
                    <a:pt x="2693662" y="1188831"/>
                  </a:lnTo>
                  <a:lnTo>
                    <a:pt x="2745000" y="1213379"/>
                  </a:lnTo>
                  <a:lnTo>
                    <a:pt x="2798612" y="1249133"/>
                  </a:lnTo>
                  <a:lnTo>
                    <a:pt x="2838706" y="1283857"/>
                  </a:lnTo>
                  <a:lnTo>
                    <a:pt x="2852587" y="1297368"/>
                  </a:lnTo>
                  <a:lnTo>
                    <a:pt x="2894735" y="1313300"/>
                  </a:lnTo>
                  <a:lnTo>
                    <a:pt x="2936788" y="1329766"/>
                  </a:lnTo>
                  <a:lnTo>
                    <a:pt x="2942621" y="1424756"/>
                  </a:lnTo>
                  <a:lnTo>
                    <a:pt x="2945567" y="1472149"/>
                  </a:lnTo>
                  <a:lnTo>
                    <a:pt x="2948566" y="1519421"/>
                  </a:lnTo>
                  <a:lnTo>
                    <a:pt x="2951643" y="1566533"/>
                  </a:lnTo>
                  <a:lnTo>
                    <a:pt x="2954822" y="1613446"/>
                  </a:lnTo>
                  <a:lnTo>
                    <a:pt x="2964982" y="1663128"/>
                  </a:lnTo>
                  <a:lnTo>
                    <a:pt x="2969574" y="1684116"/>
                  </a:lnTo>
                  <a:lnTo>
                    <a:pt x="2958568" y="1691743"/>
                  </a:lnTo>
                  <a:lnTo>
                    <a:pt x="2948230" y="1700181"/>
                  </a:lnTo>
                  <a:lnTo>
                    <a:pt x="2954822" y="1723605"/>
                  </a:lnTo>
                  <a:lnTo>
                    <a:pt x="2957743" y="1726488"/>
                  </a:lnTo>
                  <a:lnTo>
                    <a:pt x="2960664" y="1730082"/>
                  </a:lnTo>
                  <a:lnTo>
                    <a:pt x="3001098" y="1753750"/>
                  </a:lnTo>
                  <a:lnTo>
                    <a:pt x="3047786" y="1771840"/>
                  </a:lnTo>
                  <a:lnTo>
                    <a:pt x="3070088" y="1779527"/>
                  </a:lnTo>
                  <a:lnTo>
                    <a:pt x="3090760" y="1787416"/>
                  </a:lnTo>
                  <a:lnTo>
                    <a:pt x="3108454" y="1795439"/>
                  </a:lnTo>
                  <a:lnTo>
                    <a:pt x="3121827" y="1803526"/>
                  </a:lnTo>
                  <a:lnTo>
                    <a:pt x="3126145" y="1807844"/>
                  </a:lnTo>
                  <a:lnTo>
                    <a:pt x="3128304" y="1810727"/>
                  </a:lnTo>
                  <a:lnTo>
                    <a:pt x="3231301" y="1839518"/>
                  </a:lnTo>
                  <a:lnTo>
                    <a:pt x="3245944" y="1867892"/>
                  </a:lnTo>
                  <a:lnTo>
                    <a:pt x="3261289" y="1895860"/>
                  </a:lnTo>
                  <a:lnTo>
                    <a:pt x="3276753" y="1923559"/>
                  </a:lnTo>
                  <a:lnTo>
                    <a:pt x="3291753" y="1951126"/>
                  </a:lnTo>
                  <a:lnTo>
                    <a:pt x="3328563" y="1986762"/>
                  </a:lnTo>
                  <a:lnTo>
                    <a:pt x="3375319" y="1996477"/>
                  </a:lnTo>
                  <a:lnTo>
                    <a:pt x="3413030" y="1990271"/>
                  </a:lnTo>
                  <a:lnTo>
                    <a:pt x="3446883" y="1977583"/>
                  </a:lnTo>
                  <a:lnTo>
                    <a:pt x="3476260" y="1959223"/>
                  </a:lnTo>
                  <a:lnTo>
                    <a:pt x="3500541" y="1936000"/>
                  </a:lnTo>
                  <a:lnTo>
                    <a:pt x="3696502" y="1936000"/>
                  </a:lnTo>
                  <a:lnTo>
                    <a:pt x="3696502" y="804443"/>
                  </a:lnTo>
                  <a:close/>
                </a:path>
                <a:path w="3696969" h="2088514">
                  <a:moveTo>
                    <a:pt x="3696502" y="1936000"/>
                  </a:moveTo>
                  <a:lnTo>
                    <a:pt x="3500541" y="1936000"/>
                  </a:lnTo>
                  <a:lnTo>
                    <a:pt x="3504180" y="1941797"/>
                  </a:lnTo>
                  <a:lnTo>
                    <a:pt x="3542927" y="1969390"/>
                  </a:lnTo>
                  <a:lnTo>
                    <a:pt x="3555865" y="1971561"/>
                  </a:lnTo>
                  <a:lnTo>
                    <a:pt x="3568232" y="1970557"/>
                  </a:lnTo>
                  <a:lnTo>
                    <a:pt x="3696502" y="1970557"/>
                  </a:lnTo>
                  <a:lnTo>
                    <a:pt x="3696502" y="1936000"/>
                  </a:lnTo>
                  <a:close/>
                </a:path>
                <a:path w="3696969" h="2088514">
                  <a:moveTo>
                    <a:pt x="3696502" y="531465"/>
                  </a:moveTo>
                  <a:lnTo>
                    <a:pt x="1182620" y="531465"/>
                  </a:lnTo>
                  <a:lnTo>
                    <a:pt x="1215272" y="532238"/>
                  </a:lnTo>
                  <a:lnTo>
                    <a:pt x="1238259" y="533815"/>
                  </a:lnTo>
                  <a:lnTo>
                    <a:pt x="1250609" y="535622"/>
                  </a:lnTo>
                  <a:lnTo>
                    <a:pt x="1276406" y="543947"/>
                  </a:lnTo>
                  <a:lnTo>
                    <a:pt x="1302012" y="552538"/>
                  </a:lnTo>
                  <a:lnTo>
                    <a:pt x="1327476" y="559511"/>
                  </a:lnTo>
                  <a:lnTo>
                    <a:pt x="1352844" y="562978"/>
                  </a:lnTo>
                  <a:lnTo>
                    <a:pt x="1394829" y="566116"/>
                  </a:lnTo>
                  <a:lnTo>
                    <a:pt x="1535188" y="574822"/>
                  </a:lnTo>
                  <a:lnTo>
                    <a:pt x="1576745" y="575932"/>
                  </a:lnTo>
                  <a:lnTo>
                    <a:pt x="1621275" y="579709"/>
                  </a:lnTo>
                  <a:lnTo>
                    <a:pt x="1664356" y="593699"/>
                  </a:lnTo>
                  <a:lnTo>
                    <a:pt x="1706407" y="615420"/>
                  </a:lnTo>
                  <a:lnTo>
                    <a:pt x="1747845" y="642392"/>
                  </a:lnTo>
                  <a:lnTo>
                    <a:pt x="1830551" y="702167"/>
                  </a:lnTo>
                  <a:lnTo>
                    <a:pt x="1872655" y="730008"/>
                  </a:lnTo>
                  <a:lnTo>
                    <a:pt x="1936502" y="792895"/>
                  </a:lnTo>
                  <a:lnTo>
                    <a:pt x="1956983" y="813536"/>
                  </a:lnTo>
                  <a:lnTo>
                    <a:pt x="1980766" y="806389"/>
                  </a:lnTo>
                  <a:lnTo>
                    <a:pt x="2006370" y="804443"/>
                  </a:lnTo>
                  <a:lnTo>
                    <a:pt x="3696502" y="804443"/>
                  </a:lnTo>
                  <a:lnTo>
                    <a:pt x="3696502" y="531465"/>
                  </a:lnTo>
                  <a:close/>
                </a:path>
                <a:path w="3696969" h="2088514">
                  <a:moveTo>
                    <a:pt x="3696502" y="0"/>
                  </a:moveTo>
                  <a:lnTo>
                    <a:pt x="0" y="0"/>
                  </a:lnTo>
                  <a:lnTo>
                    <a:pt x="765342" y="596823"/>
                  </a:lnTo>
                  <a:lnTo>
                    <a:pt x="838351" y="575882"/>
                  </a:lnTo>
                  <a:lnTo>
                    <a:pt x="908518" y="559766"/>
                  </a:lnTo>
                  <a:lnTo>
                    <a:pt x="974869" y="547902"/>
                  </a:lnTo>
                  <a:lnTo>
                    <a:pt x="1036429" y="539714"/>
                  </a:lnTo>
                  <a:lnTo>
                    <a:pt x="1092224" y="534628"/>
                  </a:lnTo>
                  <a:lnTo>
                    <a:pt x="1141279" y="532070"/>
                  </a:lnTo>
                  <a:lnTo>
                    <a:pt x="1182620" y="531465"/>
                  </a:lnTo>
                  <a:lnTo>
                    <a:pt x="3696502" y="531465"/>
                  </a:lnTo>
                  <a:lnTo>
                    <a:pt x="3696502" y="0"/>
                  </a:lnTo>
                  <a:close/>
                </a:path>
              </a:pathLst>
            </a:custGeom>
            <a:solidFill>
              <a:srgbClr val="FCFDFC"/>
            </a:solidFill>
          </p:spPr>
          <p:txBody>
            <a:bodyPr wrap="square" lIns="0" tIns="0" rIns="0" bIns="0" rtlCol="0"/>
            <a:lstStyle/>
            <a:p>
              <a:endParaRPr/>
            </a:p>
          </p:txBody>
        </p:sp>
        <p:sp>
          <p:nvSpPr>
            <p:cNvPr id="17" name="object 17"/>
            <p:cNvSpPr/>
            <p:nvPr/>
          </p:nvSpPr>
          <p:spPr>
            <a:xfrm>
              <a:off x="14591496" y="0"/>
              <a:ext cx="3696970" cy="2073275"/>
            </a:xfrm>
            <a:custGeom>
              <a:avLst/>
              <a:gdLst/>
              <a:ahLst/>
              <a:cxnLst/>
              <a:rect l="l" t="t" r="r" b="b"/>
              <a:pathLst>
                <a:path w="3696969" h="2073275">
                  <a:moveTo>
                    <a:pt x="3696502" y="1911527"/>
                  </a:moveTo>
                  <a:lnTo>
                    <a:pt x="3512860" y="1911527"/>
                  </a:lnTo>
                  <a:lnTo>
                    <a:pt x="3517948" y="1922192"/>
                  </a:lnTo>
                  <a:lnTo>
                    <a:pt x="3523369" y="1935825"/>
                  </a:lnTo>
                  <a:lnTo>
                    <a:pt x="3538958" y="1974241"/>
                  </a:lnTo>
                  <a:lnTo>
                    <a:pt x="3558961" y="1995766"/>
                  </a:lnTo>
                  <a:lnTo>
                    <a:pt x="3563914" y="1995766"/>
                  </a:lnTo>
                  <a:lnTo>
                    <a:pt x="3580063" y="2003895"/>
                  </a:lnTo>
                  <a:lnTo>
                    <a:pt x="3595950" y="2010611"/>
                  </a:lnTo>
                  <a:lnTo>
                    <a:pt x="3611313" y="2016924"/>
                  </a:lnTo>
                  <a:lnTo>
                    <a:pt x="3625890" y="2023846"/>
                  </a:lnTo>
                  <a:lnTo>
                    <a:pt x="3630970" y="2025281"/>
                  </a:lnTo>
                  <a:lnTo>
                    <a:pt x="3635288" y="2028888"/>
                  </a:lnTo>
                  <a:lnTo>
                    <a:pt x="3639606" y="2031758"/>
                  </a:lnTo>
                  <a:lnTo>
                    <a:pt x="3646357" y="2037892"/>
                  </a:lnTo>
                  <a:lnTo>
                    <a:pt x="3651703" y="2044631"/>
                  </a:lnTo>
                  <a:lnTo>
                    <a:pt x="3655858" y="2052316"/>
                  </a:lnTo>
                  <a:lnTo>
                    <a:pt x="3659037" y="2061286"/>
                  </a:lnTo>
                  <a:lnTo>
                    <a:pt x="3696502" y="2072799"/>
                  </a:lnTo>
                  <a:lnTo>
                    <a:pt x="3696502" y="1911527"/>
                  </a:lnTo>
                  <a:close/>
                </a:path>
                <a:path w="3696969" h="2073275">
                  <a:moveTo>
                    <a:pt x="3696502" y="1871205"/>
                  </a:moveTo>
                  <a:lnTo>
                    <a:pt x="3316264" y="1871205"/>
                  </a:lnTo>
                  <a:lnTo>
                    <a:pt x="3412750" y="1946993"/>
                  </a:lnTo>
                  <a:lnTo>
                    <a:pt x="3446883" y="1948337"/>
                  </a:lnTo>
                  <a:lnTo>
                    <a:pt x="3482384" y="1938268"/>
                  </a:lnTo>
                  <a:lnTo>
                    <a:pt x="3512860" y="1911527"/>
                  </a:lnTo>
                  <a:lnTo>
                    <a:pt x="3696502" y="1911527"/>
                  </a:lnTo>
                  <a:lnTo>
                    <a:pt x="3696502" y="1871205"/>
                  </a:lnTo>
                  <a:close/>
                </a:path>
                <a:path w="3696969" h="2073275">
                  <a:moveTo>
                    <a:pt x="3407719" y="1946795"/>
                  </a:moveTo>
                  <a:lnTo>
                    <a:pt x="3413419" y="1947519"/>
                  </a:lnTo>
                  <a:lnTo>
                    <a:pt x="3412750" y="1946993"/>
                  </a:lnTo>
                  <a:lnTo>
                    <a:pt x="3407719" y="1946795"/>
                  </a:lnTo>
                  <a:close/>
                </a:path>
                <a:path w="3696969" h="2073275">
                  <a:moveTo>
                    <a:pt x="3399775" y="1945927"/>
                  </a:moveTo>
                  <a:lnTo>
                    <a:pt x="3404239" y="1946658"/>
                  </a:lnTo>
                  <a:lnTo>
                    <a:pt x="3407719" y="1946795"/>
                  </a:lnTo>
                  <a:lnTo>
                    <a:pt x="3406529" y="1946644"/>
                  </a:lnTo>
                  <a:lnTo>
                    <a:pt x="3399775" y="1945927"/>
                  </a:lnTo>
                  <a:close/>
                </a:path>
                <a:path w="3696969" h="2073275">
                  <a:moveTo>
                    <a:pt x="3387129" y="1943857"/>
                  </a:moveTo>
                  <a:lnTo>
                    <a:pt x="3392131" y="1944890"/>
                  </a:lnTo>
                  <a:lnTo>
                    <a:pt x="3399775" y="1945927"/>
                  </a:lnTo>
                  <a:lnTo>
                    <a:pt x="3387129" y="1943857"/>
                  </a:lnTo>
                  <a:close/>
                </a:path>
                <a:path w="3696969" h="2073275">
                  <a:moveTo>
                    <a:pt x="3333635" y="1903680"/>
                  </a:moveTo>
                  <a:lnTo>
                    <a:pt x="3352332" y="1938159"/>
                  </a:lnTo>
                  <a:lnTo>
                    <a:pt x="3387129" y="1943857"/>
                  </a:lnTo>
                  <a:lnTo>
                    <a:pt x="3383955" y="1943201"/>
                  </a:lnTo>
                  <a:lnTo>
                    <a:pt x="3333635" y="1903680"/>
                  </a:lnTo>
                  <a:close/>
                </a:path>
                <a:path w="3696969" h="2073275">
                  <a:moveTo>
                    <a:pt x="3332582" y="1901739"/>
                  </a:moveTo>
                  <a:lnTo>
                    <a:pt x="3333536" y="1903602"/>
                  </a:lnTo>
                  <a:lnTo>
                    <a:pt x="3332582" y="1901739"/>
                  </a:lnTo>
                  <a:close/>
                </a:path>
                <a:path w="3696969" h="2073275">
                  <a:moveTo>
                    <a:pt x="3696502" y="1784083"/>
                  </a:moveTo>
                  <a:lnTo>
                    <a:pt x="3270163" y="1784083"/>
                  </a:lnTo>
                  <a:lnTo>
                    <a:pt x="3289699" y="1822332"/>
                  </a:lnTo>
                  <a:lnTo>
                    <a:pt x="3310152" y="1860583"/>
                  </a:lnTo>
                  <a:lnTo>
                    <a:pt x="3332582" y="1901739"/>
                  </a:lnTo>
                  <a:lnTo>
                    <a:pt x="3329444" y="1895606"/>
                  </a:lnTo>
                  <a:lnTo>
                    <a:pt x="3325471" y="1887675"/>
                  </a:lnTo>
                  <a:lnTo>
                    <a:pt x="3321213" y="1879608"/>
                  </a:lnTo>
                  <a:lnTo>
                    <a:pt x="3316264" y="1871205"/>
                  </a:lnTo>
                  <a:lnTo>
                    <a:pt x="3696502" y="1871205"/>
                  </a:lnTo>
                  <a:lnTo>
                    <a:pt x="3696502" y="1784083"/>
                  </a:lnTo>
                  <a:close/>
                </a:path>
                <a:path w="3696969" h="2073275">
                  <a:moveTo>
                    <a:pt x="3168097" y="1775086"/>
                  </a:moveTo>
                  <a:lnTo>
                    <a:pt x="3119700" y="1775086"/>
                  </a:lnTo>
                  <a:lnTo>
                    <a:pt x="3128014" y="1776572"/>
                  </a:lnTo>
                  <a:lnTo>
                    <a:pt x="3136940" y="1781200"/>
                  </a:lnTo>
                  <a:lnTo>
                    <a:pt x="3138464" y="1785518"/>
                  </a:lnTo>
                  <a:lnTo>
                    <a:pt x="3139861" y="1786966"/>
                  </a:lnTo>
                  <a:lnTo>
                    <a:pt x="3182135" y="1786030"/>
                  </a:lnTo>
                  <a:lnTo>
                    <a:pt x="3168097" y="1775086"/>
                  </a:lnTo>
                  <a:close/>
                </a:path>
                <a:path w="3696969" h="2073275">
                  <a:moveTo>
                    <a:pt x="3187800" y="1785905"/>
                  </a:moveTo>
                  <a:lnTo>
                    <a:pt x="3182135" y="1786030"/>
                  </a:lnTo>
                  <a:lnTo>
                    <a:pt x="3182406" y="1786242"/>
                  </a:lnTo>
                  <a:lnTo>
                    <a:pt x="3187800" y="1785905"/>
                  </a:lnTo>
                  <a:close/>
                </a:path>
                <a:path w="3696969" h="2073275">
                  <a:moveTo>
                    <a:pt x="3461876" y="1563039"/>
                  </a:moveTo>
                  <a:lnTo>
                    <a:pt x="2921040" y="1563039"/>
                  </a:lnTo>
                  <a:lnTo>
                    <a:pt x="3205393" y="1784807"/>
                  </a:lnTo>
                  <a:lnTo>
                    <a:pt x="3187800" y="1785905"/>
                  </a:lnTo>
                  <a:lnTo>
                    <a:pt x="3270163" y="1784083"/>
                  </a:lnTo>
                  <a:lnTo>
                    <a:pt x="3696502" y="1784083"/>
                  </a:lnTo>
                  <a:lnTo>
                    <a:pt x="3696502" y="1746027"/>
                  </a:lnTo>
                  <a:lnTo>
                    <a:pt x="3461876" y="1563039"/>
                  </a:lnTo>
                  <a:close/>
                </a:path>
                <a:path w="3696969" h="2073275">
                  <a:moveTo>
                    <a:pt x="2921519" y="1582856"/>
                  </a:moveTo>
                  <a:lnTo>
                    <a:pt x="2922711" y="1602801"/>
                  </a:lnTo>
                  <a:lnTo>
                    <a:pt x="2925358" y="1650161"/>
                  </a:lnTo>
                  <a:lnTo>
                    <a:pt x="2926626" y="1662254"/>
                  </a:lnTo>
                  <a:lnTo>
                    <a:pt x="2940731" y="1705785"/>
                  </a:lnTo>
                  <a:lnTo>
                    <a:pt x="2984457" y="1742336"/>
                  </a:lnTo>
                  <a:lnTo>
                    <a:pt x="3039710" y="1759004"/>
                  </a:lnTo>
                  <a:lnTo>
                    <a:pt x="3067217" y="1762480"/>
                  </a:lnTo>
                  <a:lnTo>
                    <a:pt x="3067852" y="1767522"/>
                  </a:lnTo>
                  <a:lnTo>
                    <a:pt x="3070011" y="1771129"/>
                  </a:lnTo>
                  <a:lnTo>
                    <a:pt x="3072932" y="1773288"/>
                  </a:lnTo>
                  <a:lnTo>
                    <a:pt x="3077954" y="1775560"/>
                  </a:lnTo>
                  <a:lnTo>
                    <a:pt x="3084918" y="1776348"/>
                  </a:lnTo>
                  <a:lnTo>
                    <a:pt x="3093095" y="1776327"/>
                  </a:lnTo>
                  <a:lnTo>
                    <a:pt x="3101761" y="1776171"/>
                  </a:lnTo>
                  <a:lnTo>
                    <a:pt x="3110861" y="1775222"/>
                  </a:lnTo>
                  <a:lnTo>
                    <a:pt x="3119700" y="1775086"/>
                  </a:lnTo>
                  <a:lnTo>
                    <a:pt x="3168097" y="1775086"/>
                  </a:lnTo>
                  <a:lnTo>
                    <a:pt x="2921519" y="1582856"/>
                  </a:lnTo>
                  <a:close/>
                </a:path>
                <a:path w="3696969" h="2073275">
                  <a:moveTo>
                    <a:pt x="2024701" y="0"/>
                  </a:moveTo>
                  <a:lnTo>
                    <a:pt x="1483596" y="0"/>
                  </a:lnTo>
                  <a:lnTo>
                    <a:pt x="3696502" y="1725969"/>
                  </a:lnTo>
                  <a:lnTo>
                    <a:pt x="3696502" y="1303726"/>
                  </a:lnTo>
                  <a:lnTo>
                    <a:pt x="2024701" y="0"/>
                  </a:lnTo>
                  <a:close/>
                </a:path>
                <a:path w="3696969" h="2073275">
                  <a:moveTo>
                    <a:pt x="2921323" y="1579591"/>
                  </a:moveTo>
                  <a:lnTo>
                    <a:pt x="2921040" y="1582483"/>
                  </a:lnTo>
                  <a:lnTo>
                    <a:pt x="2921519" y="1582856"/>
                  </a:lnTo>
                  <a:lnTo>
                    <a:pt x="2921323" y="1579591"/>
                  </a:lnTo>
                  <a:close/>
                </a:path>
                <a:path w="3696969" h="2073275">
                  <a:moveTo>
                    <a:pt x="2920857" y="1571789"/>
                  </a:moveTo>
                  <a:lnTo>
                    <a:pt x="2921323" y="1579591"/>
                  </a:lnTo>
                  <a:lnTo>
                    <a:pt x="2921675" y="1576006"/>
                  </a:lnTo>
                  <a:lnTo>
                    <a:pt x="2920857" y="1571789"/>
                  </a:lnTo>
                  <a:close/>
                </a:path>
                <a:path w="3696969" h="2073275">
                  <a:moveTo>
                    <a:pt x="2920554" y="1566719"/>
                  </a:moveTo>
                  <a:lnTo>
                    <a:pt x="2920278" y="1568805"/>
                  </a:lnTo>
                  <a:lnTo>
                    <a:pt x="2920857" y="1571789"/>
                  </a:lnTo>
                  <a:lnTo>
                    <a:pt x="2920554" y="1566719"/>
                  </a:lnTo>
                  <a:close/>
                </a:path>
                <a:path w="3696969" h="2073275">
                  <a:moveTo>
                    <a:pt x="2409484" y="742264"/>
                  </a:moveTo>
                  <a:lnTo>
                    <a:pt x="2219746" y="742264"/>
                  </a:lnTo>
                  <a:lnTo>
                    <a:pt x="2226306" y="742709"/>
                  </a:lnTo>
                  <a:lnTo>
                    <a:pt x="2234033" y="745858"/>
                  </a:lnTo>
                  <a:lnTo>
                    <a:pt x="2285224" y="786999"/>
                  </a:lnTo>
                  <a:lnTo>
                    <a:pt x="2319330" y="820826"/>
                  </a:lnTo>
                  <a:lnTo>
                    <a:pt x="2348982" y="851548"/>
                  </a:lnTo>
                  <a:lnTo>
                    <a:pt x="2368717" y="871131"/>
                  </a:lnTo>
                  <a:lnTo>
                    <a:pt x="2412659" y="910887"/>
                  </a:lnTo>
                  <a:lnTo>
                    <a:pt x="2452718" y="948366"/>
                  </a:lnTo>
                  <a:lnTo>
                    <a:pt x="2489546" y="984015"/>
                  </a:lnTo>
                  <a:lnTo>
                    <a:pt x="2523792" y="1018276"/>
                  </a:lnTo>
                  <a:lnTo>
                    <a:pt x="2556109" y="1051595"/>
                  </a:lnTo>
                  <a:lnTo>
                    <a:pt x="2587148" y="1084416"/>
                  </a:lnTo>
                  <a:lnTo>
                    <a:pt x="2617559" y="1117184"/>
                  </a:lnTo>
                  <a:lnTo>
                    <a:pt x="2679105" y="1184338"/>
                  </a:lnTo>
                  <a:lnTo>
                    <a:pt x="2823123" y="1334084"/>
                  </a:lnTo>
                  <a:lnTo>
                    <a:pt x="2844346" y="1342487"/>
                  </a:lnTo>
                  <a:lnTo>
                    <a:pt x="2865271" y="1350554"/>
                  </a:lnTo>
                  <a:lnTo>
                    <a:pt x="2908086" y="1366481"/>
                  </a:lnTo>
                  <a:lnTo>
                    <a:pt x="2910997" y="1414149"/>
                  </a:lnTo>
                  <a:lnTo>
                    <a:pt x="2916960" y="1508597"/>
                  </a:lnTo>
                  <a:lnTo>
                    <a:pt x="2919892" y="1555660"/>
                  </a:lnTo>
                  <a:lnTo>
                    <a:pt x="2920554" y="1566719"/>
                  </a:lnTo>
                  <a:lnTo>
                    <a:pt x="2921040" y="1563039"/>
                  </a:lnTo>
                  <a:lnTo>
                    <a:pt x="3461876" y="1563039"/>
                  </a:lnTo>
                  <a:lnTo>
                    <a:pt x="2409484" y="742264"/>
                  </a:lnTo>
                  <a:close/>
                </a:path>
                <a:path w="3696969" h="2073275">
                  <a:moveTo>
                    <a:pt x="2590762" y="0"/>
                  </a:moveTo>
                  <a:lnTo>
                    <a:pt x="2050000" y="0"/>
                  </a:lnTo>
                  <a:lnTo>
                    <a:pt x="3696502" y="1284130"/>
                  </a:lnTo>
                  <a:lnTo>
                    <a:pt x="3696502" y="862520"/>
                  </a:lnTo>
                  <a:lnTo>
                    <a:pt x="2590762" y="0"/>
                  </a:lnTo>
                  <a:close/>
                </a:path>
                <a:path w="3696969" h="2073275">
                  <a:moveTo>
                    <a:pt x="3157684" y="0"/>
                  </a:moveTo>
                  <a:lnTo>
                    <a:pt x="2616981" y="0"/>
                  </a:lnTo>
                  <a:lnTo>
                    <a:pt x="3696502" y="841846"/>
                  </a:lnTo>
                  <a:lnTo>
                    <a:pt x="3696502" y="420238"/>
                  </a:lnTo>
                  <a:lnTo>
                    <a:pt x="3157684" y="0"/>
                  </a:lnTo>
                  <a:close/>
                </a:path>
                <a:path w="3696969" h="2073275">
                  <a:moveTo>
                    <a:pt x="2214294" y="743697"/>
                  </a:moveTo>
                  <a:lnTo>
                    <a:pt x="2030706" y="743697"/>
                  </a:lnTo>
                  <a:lnTo>
                    <a:pt x="2058031" y="747181"/>
                  </a:lnTo>
                  <a:lnTo>
                    <a:pt x="2085761" y="755929"/>
                  </a:lnTo>
                  <a:lnTo>
                    <a:pt x="2098014" y="762233"/>
                  </a:lnTo>
                  <a:lnTo>
                    <a:pt x="2110732" y="768537"/>
                  </a:lnTo>
                  <a:lnTo>
                    <a:pt x="2123569" y="773760"/>
                  </a:lnTo>
                  <a:lnTo>
                    <a:pt x="2136180" y="776820"/>
                  </a:lnTo>
                  <a:lnTo>
                    <a:pt x="2159471" y="772637"/>
                  </a:lnTo>
                  <a:lnTo>
                    <a:pt x="2178773" y="760623"/>
                  </a:lnTo>
                  <a:lnTo>
                    <a:pt x="2197670" y="748069"/>
                  </a:lnTo>
                  <a:lnTo>
                    <a:pt x="2214294" y="743697"/>
                  </a:lnTo>
                  <a:close/>
                </a:path>
                <a:path w="3696969" h="2073275">
                  <a:moveTo>
                    <a:pt x="1494957" y="470193"/>
                  </a:moveTo>
                  <a:lnTo>
                    <a:pt x="1223368" y="470193"/>
                  </a:lnTo>
                  <a:lnTo>
                    <a:pt x="1248744" y="470427"/>
                  </a:lnTo>
                  <a:lnTo>
                    <a:pt x="1275120" y="475856"/>
                  </a:lnTo>
                  <a:lnTo>
                    <a:pt x="1300298" y="483047"/>
                  </a:lnTo>
                  <a:lnTo>
                    <a:pt x="1325856" y="491250"/>
                  </a:lnTo>
                  <a:lnTo>
                    <a:pt x="1351415" y="498235"/>
                  </a:lnTo>
                  <a:lnTo>
                    <a:pt x="1392003" y="504823"/>
                  </a:lnTo>
                  <a:lnTo>
                    <a:pt x="1466109" y="523626"/>
                  </a:lnTo>
                  <a:lnTo>
                    <a:pt x="1518759" y="538026"/>
                  </a:lnTo>
                  <a:lnTo>
                    <a:pt x="1577779" y="554854"/>
                  </a:lnTo>
                  <a:lnTo>
                    <a:pt x="1640146" y="573432"/>
                  </a:lnTo>
                  <a:lnTo>
                    <a:pt x="1702837" y="593081"/>
                  </a:lnTo>
                  <a:lnTo>
                    <a:pt x="1762831" y="613122"/>
                  </a:lnTo>
                  <a:lnTo>
                    <a:pt x="1817105" y="632878"/>
                  </a:lnTo>
                  <a:lnTo>
                    <a:pt x="1862637" y="651670"/>
                  </a:lnTo>
                  <a:lnTo>
                    <a:pt x="1982129" y="753059"/>
                  </a:lnTo>
                  <a:lnTo>
                    <a:pt x="2005001" y="745612"/>
                  </a:lnTo>
                  <a:lnTo>
                    <a:pt x="2030706" y="743697"/>
                  </a:lnTo>
                  <a:lnTo>
                    <a:pt x="2214294" y="743697"/>
                  </a:lnTo>
                  <a:lnTo>
                    <a:pt x="2219746" y="742264"/>
                  </a:lnTo>
                  <a:lnTo>
                    <a:pt x="2409484" y="742264"/>
                  </a:lnTo>
                  <a:lnTo>
                    <a:pt x="2199911" y="578815"/>
                  </a:lnTo>
                  <a:lnTo>
                    <a:pt x="1658914" y="578815"/>
                  </a:lnTo>
                  <a:lnTo>
                    <a:pt x="1648960" y="575893"/>
                  </a:lnTo>
                  <a:lnTo>
                    <a:pt x="1628482" y="569501"/>
                  </a:lnTo>
                  <a:lnTo>
                    <a:pt x="1618528" y="566572"/>
                  </a:lnTo>
                  <a:lnTo>
                    <a:pt x="1494957" y="470193"/>
                  </a:lnTo>
                  <a:close/>
                </a:path>
                <a:path w="3696969" h="2073275">
                  <a:moveTo>
                    <a:pt x="326115" y="0"/>
                  </a:moveTo>
                  <a:lnTo>
                    <a:pt x="0" y="0"/>
                  </a:lnTo>
                  <a:lnTo>
                    <a:pt x="765342" y="596823"/>
                  </a:lnTo>
                  <a:lnTo>
                    <a:pt x="778804" y="593399"/>
                  </a:lnTo>
                  <a:lnTo>
                    <a:pt x="786166" y="591349"/>
                  </a:lnTo>
                  <a:lnTo>
                    <a:pt x="963531" y="533186"/>
                  </a:lnTo>
                  <a:lnTo>
                    <a:pt x="996733" y="522981"/>
                  </a:lnTo>
                  <a:lnTo>
                    <a:pt x="326115" y="0"/>
                  </a:lnTo>
                  <a:close/>
                </a:path>
                <a:path w="3696969" h="2073275">
                  <a:moveTo>
                    <a:pt x="1457759" y="0"/>
                  </a:moveTo>
                  <a:lnTo>
                    <a:pt x="916716" y="0"/>
                  </a:lnTo>
                  <a:lnTo>
                    <a:pt x="1658914" y="578815"/>
                  </a:lnTo>
                  <a:lnTo>
                    <a:pt x="2199911" y="578815"/>
                  </a:lnTo>
                  <a:lnTo>
                    <a:pt x="1457759" y="0"/>
                  </a:lnTo>
                  <a:close/>
                </a:path>
                <a:path w="3696969" h="2073275">
                  <a:moveTo>
                    <a:pt x="1014426" y="517543"/>
                  </a:moveTo>
                  <a:lnTo>
                    <a:pt x="996733" y="522981"/>
                  </a:lnTo>
                  <a:lnTo>
                    <a:pt x="997244" y="523379"/>
                  </a:lnTo>
                  <a:lnTo>
                    <a:pt x="1002959" y="521931"/>
                  </a:lnTo>
                  <a:lnTo>
                    <a:pt x="1014516" y="517613"/>
                  </a:lnTo>
                  <a:close/>
                </a:path>
                <a:path w="3696969" h="2073275">
                  <a:moveTo>
                    <a:pt x="892101" y="0"/>
                  </a:moveTo>
                  <a:lnTo>
                    <a:pt x="350668" y="0"/>
                  </a:lnTo>
                  <a:lnTo>
                    <a:pt x="1014426" y="517543"/>
                  </a:lnTo>
                  <a:lnTo>
                    <a:pt x="1024724" y="514378"/>
                  </a:lnTo>
                  <a:lnTo>
                    <a:pt x="1081529" y="498405"/>
                  </a:lnTo>
                  <a:lnTo>
                    <a:pt x="1129969" y="487039"/>
                  </a:lnTo>
                  <a:lnTo>
                    <a:pt x="1166065" y="482052"/>
                  </a:lnTo>
                  <a:lnTo>
                    <a:pt x="1196321" y="482052"/>
                  </a:lnTo>
                  <a:lnTo>
                    <a:pt x="1201897" y="476572"/>
                  </a:lnTo>
                  <a:lnTo>
                    <a:pt x="1223368" y="470193"/>
                  </a:lnTo>
                  <a:lnTo>
                    <a:pt x="1494957" y="470193"/>
                  </a:lnTo>
                  <a:lnTo>
                    <a:pt x="892101" y="0"/>
                  </a:lnTo>
                  <a:close/>
                </a:path>
                <a:path w="3696969" h="2073275">
                  <a:moveTo>
                    <a:pt x="1188760" y="489484"/>
                  </a:moveTo>
                  <a:lnTo>
                    <a:pt x="1187236" y="490981"/>
                  </a:lnTo>
                  <a:lnTo>
                    <a:pt x="1188760" y="489534"/>
                  </a:lnTo>
                  <a:close/>
                </a:path>
                <a:path w="3696969" h="2073275">
                  <a:moveTo>
                    <a:pt x="1196321" y="482052"/>
                  </a:moveTo>
                  <a:lnTo>
                    <a:pt x="1166065" y="482052"/>
                  </a:lnTo>
                  <a:lnTo>
                    <a:pt x="1185839" y="485216"/>
                  </a:lnTo>
                  <a:lnTo>
                    <a:pt x="1188760" y="487375"/>
                  </a:lnTo>
                  <a:lnTo>
                    <a:pt x="1188760" y="489484"/>
                  </a:lnTo>
                  <a:lnTo>
                    <a:pt x="1196321" y="482052"/>
                  </a:lnTo>
                  <a:close/>
                </a:path>
                <a:path w="3696969" h="2073275">
                  <a:moveTo>
                    <a:pt x="3696502" y="0"/>
                  </a:moveTo>
                  <a:lnTo>
                    <a:pt x="3183562" y="0"/>
                  </a:lnTo>
                  <a:lnTo>
                    <a:pt x="3696502" y="400066"/>
                  </a:lnTo>
                  <a:lnTo>
                    <a:pt x="3696502" y="0"/>
                  </a:lnTo>
                  <a:close/>
                </a:path>
              </a:pathLst>
            </a:custGeom>
            <a:solidFill>
              <a:srgbClr val="E0CEBD"/>
            </a:solidFill>
          </p:spPr>
          <p:txBody>
            <a:bodyPr wrap="square" lIns="0" tIns="0" rIns="0" bIns="0" rtlCol="0"/>
            <a:lstStyle/>
            <a:p>
              <a:endParaRPr/>
            </a:p>
          </p:txBody>
        </p:sp>
        <p:sp>
          <p:nvSpPr>
            <p:cNvPr id="18" name="object 18"/>
            <p:cNvSpPr/>
            <p:nvPr/>
          </p:nvSpPr>
          <p:spPr>
            <a:xfrm>
              <a:off x="14914952" y="0"/>
              <a:ext cx="689610" cy="525145"/>
            </a:xfrm>
            <a:custGeom>
              <a:avLst/>
              <a:gdLst/>
              <a:ahLst/>
              <a:cxnLst/>
              <a:rect l="l" t="t" r="r" b="b"/>
              <a:pathLst>
                <a:path w="689609" h="525145">
                  <a:moveTo>
                    <a:pt x="25948" y="0"/>
                  </a:moveTo>
                  <a:lnTo>
                    <a:pt x="0" y="0"/>
                  </a:lnTo>
                  <a:lnTo>
                    <a:pt x="673026" y="524814"/>
                  </a:lnTo>
                  <a:lnTo>
                    <a:pt x="674423" y="522655"/>
                  </a:lnTo>
                  <a:lnTo>
                    <a:pt x="679122" y="522655"/>
                  </a:lnTo>
                  <a:lnTo>
                    <a:pt x="680900" y="520496"/>
                  </a:lnTo>
                  <a:lnTo>
                    <a:pt x="687303" y="520496"/>
                  </a:lnTo>
                  <a:lnTo>
                    <a:pt x="689536" y="517613"/>
                  </a:lnTo>
                  <a:lnTo>
                    <a:pt x="25948" y="0"/>
                  </a:lnTo>
                  <a:close/>
                </a:path>
                <a:path w="689609" h="525145">
                  <a:moveTo>
                    <a:pt x="679122" y="522655"/>
                  </a:moveTo>
                  <a:lnTo>
                    <a:pt x="674423" y="522655"/>
                  </a:lnTo>
                  <a:lnTo>
                    <a:pt x="677344" y="524814"/>
                  </a:lnTo>
                  <a:lnTo>
                    <a:pt x="679122" y="522655"/>
                  </a:lnTo>
                  <a:close/>
                </a:path>
                <a:path w="689609" h="525145">
                  <a:moveTo>
                    <a:pt x="685980" y="520496"/>
                  </a:moveTo>
                  <a:lnTo>
                    <a:pt x="680900" y="520496"/>
                  </a:lnTo>
                  <a:lnTo>
                    <a:pt x="683821" y="522655"/>
                  </a:lnTo>
                  <a:lnTo>
                    <a:pt x="685980" y="520496"/>
                  </a:lnTo>
                  <a:close/>
                </a:path>
                <a:path w="689609" h="525145">
                  <a:moveTo>
                    <a:pt x="687303" y="520496"/>
                  </a:moveTo>
                  <a:lnTo>
                    <a:pt x="685980" y="520496"/>
                  </a:lnTo>
                  <a:lnTo>
                    <a:pt x="686742" y="521220"/>
                  </a:lnTo>
                  <a:lnTo>
                    <a:pt x="687303" y="520496"/>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4914952" y="0"/>
              <a:ext cx="689610" cy="525145"/>
            </a:xfrm>
            <a:custGeom>
              <a:avLst/>
              <a:gdLst/>
              <a:ahLst/>
              <a:cxnLst/>
              <a:rect l="l" t="t" r="r" b="b"/>
              <a:pathLst>
                <a:path w="689609" h="525145">
                  <a:moveTo>
                    <a:pt x="673026" y="524814"/>
                  </a:moveTo>
                  <a:lnTo>
                    <a:pt x="674423" y="522655"/>
                  </a:lnTo>
                  <a:lnTo>
                    <a:pt x="677344" y="524814"/>
                  </a:lnTo>
                  <a:lnTo>
                    <a:pt x="680900" y="520496"/>
                  </a:lnTo>
                  <a:lnTo>
                    <a:pt x="683821" y="522655"/>
                  </a:lnTo>
                  <a:lnTo>
                    <a:pt x="685980" y="520496"/>
                  </a:lnTo>
                  <a:lnTo>
                    <a:pt x="686742" y="521220"/>
                  </a:lnTo>
                  <a:lnTo>
                    <a:pt x="689536" y="517613"/>
                  </a:lnTo>
                  <a:lnTo>
                    <a:pt x="25945" y="0"/>
                  </a:lnTo>
                </a:path>
                <a:path w="689609" h="525145">
                  <a:moveTo>
                    <a:pt x="0" y="0"/>
                  </a:moveTo>
                  <a:lnTo>
                    <a:pt x="673026" y="524814"/>
                  </a:lnTo>
                </a:path>
              </a:pathLst>
            </a:custGeom>
            <a:ln w="3175">
              <a:solidFill>
                <a:srgbClr val="FFFFFF"/>
              </a:solidFill>
            </a:ln>
          </p:spPr>
          <p:txBody>
            <a:bodyPr wrap="square" lIns="0" tIns="0" rIns="0" bIns="0" rtlCol="0"/>
            <a:lstStyle/>
            <a:p>
              <a:endParaRPr/>
            </a:p>
          </p:txBody>
        </p:sp>
        <p:sp>
          <p:nvSpPr>
            <p:cNvPr id="20" name="object 20"/>
            <p:cNvSpPr/>
            <p:nvPr/>
          </p:nvSpPr>
          <p:spPr>
            <a:xfrm>
              <a:off x="15480765" y="0"/>
              <a:ext cx="2525395" cy="1950720"/>
            </a:xfrm>
            <a:custGeom>
              <a:avLst/>
              <a:gdLst/>
              <a:ahLst/>
              <a:cxnLst/>
              <a:rect l="l" t="t" r="r" b="b"/>
              <a:pathLst>
                <a:path w="2525394" h="1950720">
                  <a:moveTo>
                    <a:pt x="2523074" y="1946808"/>
                  </a:moveTo>
                  <a:lnTo>
                    <a:pt x="2514879" y="1946808"/>
                  </a:lnTo>
                  <a:lnTo>
                    <a:pt x="2519832" y="1950402"/>
                  </a:lnTo>
                  <a:lnTo>
                    <a:pt x="2521991" y="1947519"/>
                  </a:lnTo>
                  <a:lnTo>
                    <a:pt x="2523985" y="1947519"/>
                  </a:lnTo>
                  <a:lnTo>
                    <a:pt x="2523074" y="1946808"/>
                  </a:lnTo>
                  <a:close/>
                </a:path>
                <a:path w="2525394" h="1950720">
                  <a:moveTo>
                    <a:pt x="2514879" y="1946808"/>
                  </a:moveTo>
                  <a:lnTo>
                    <a:pt x="2509037" y="1946808"/>
                  </a:lnTo>
                  <a:lnTo>
                    <a:pt x="2512720" y="1949678"/>
                  </a:lnTo>
                  <a:lnTo>
                    <a:pt x="2514879" y="1946808"/>
                  </a:lnTo>
                  <a:close/>
                </a:path>
                <a:path w="2525394" h="1950720">
                  <a:moveTo>
                    <a:pt x="2523985" y="1947519"/>
                  </a:moveTo>
                  <a:lnTo>
                    <a:pt x="2521991" y="1947519"/>
                  </a:lnTo>
                  <a:lnTo>
                    <a:pt x="2524150" y="1949678"/>
                  </a:lnTo>
                  <a:lnTo>
                    <a:pt x="2524912" y="1948243"/>
                  </a:lnTo>
                  <a:lnTo>
                    <a:pt x="2523985" y="1947519"/>
                  </a:lnTo>
                  <a:close/>
                </a:path>
                <a:path w="2525394" h="1950720">
                  <a:moveTo>
                    <a:pt x="2505481" y="1945360"/>
                  </a:moveTo>
                  <a:lnTo>
                    <a:pt x="2499004" y="1945360"/>
                  </a:lnTo>
                  <a:lnTo>
                    <a:pt x="2503322" y="1948243"/>
                  </a:lnTo>
                  <a:lnTo>
                    <a:pt x="2505481" y="1945360"/>
                  </a:lnTo>
                  <a:close/>
                </a:path>
                <a:path w="2525394" h="1950720">
                  <a:moveTo>
                    <a:pt x="2426233" y="1871205"/>
                  </a:moveTo>
                  <a:lnTo>
                    <a:pt x="2425598" y="1872640"/>
                  </a:lnTo>
                  <a:lnTo>
                    <a:pt x="2428392" y="1874799"/>
                  </a:lnTo>
                  <a:lnTo>
                    <a:pt x="2426233" y="1877682"/>
                  </a:lnTo>
                  <a:lnTo>
                    <a:pt x="2429916" y="1880565"/>
                  </a:lnTo>
                  <a:lnTo>
                    <a:pt x="2427757" y="1883448"/>
                  </a:lnTo>
                  <a:lnTo>
                    <a:pt x="2433472" y="1887766"/>
                  </a:lnTo>
                  <a:lnTo>
                    <a:pt x="2432710" y="1889201"/>
                  </a:lnTo>
                  <a:lnTo>
                    <a:pt x="2439314" y="1894243"/>
                  </a:lnTo>
                  <a:lnTo>
                    <a:pt x="2437155" y="1897125"/>
                  </a:lnTo>
                  <a:lnTo>
                    <a:pt x="2441473" y="1899996"/>
                  </a:lnTo>
                  <a:lnTo>
                    <a:pt x="2439314" y="1902167"/>
                  </a:lnTo>
                  <a:lnTo>
                    <a:pt x="2497607" y="1947519"/>
                  </a:lnTo>
                  <a:lnTo>
                    <a:pt x="2499004" y="1945360"/>
                  </a:lnTo>
                  <a:lnTo>
                    <a:pt x="2521219" y="1945360"/>
                  </a:lnTo>
                  <a:lnTo>
                    <a:pt x="2426233" y="1871205"/>
                  </a:lnTo>
                  <a:close/>
                </a:path>
                <a:path w="2525394" h="1950720">
                  <a:moveTo>
                    <a:pt x="2521219" y="1945360"/>
                  </a:moveTo>
                  <a:lnTo>
                    <a:pt x="2505481" y="1945360"/>
                  </a:lnTo>
                  <a:lnTo>
                    <a:pt x="2508402" y="1947519"/>
                  </a:lnTo>
                  <a:lnTo>
                    <a:pt x="2509037" y="1946808"/>
                  </a:lnTo>
                  <a:lnTo>
                    <a:pt x="2523074" y="1946808"/>
                  </a:lnTo>
                  <a:lnTo>
                    <a:pt x="2521219" y="1945360"/>
                  </a:lnTo>
                  <a:close/>
                </a:path>
                <a:path w="2525394" h="1950720">
                  <a:moveTo>
                    <a:pt x="2308343" y="1786966"/>
                  </a:moveTo>
                  <a:lnTo>
                    <a:pt x="2304567" y="1786966"/>
                  </a:lnTo>
                  <a:lnTo>
                    <a:pt x="2306726" y="1789125"/>
                  </a:lnTo>
                  <a:lnTo>
                    <a:pt x="2308343" y="1786966"/>
                  </a:lnTo>
                  <a:close/>
                </a:path>
                <a:path w="2525394" h="1950720">
                  <a:moveTo>
                    <a:pt x="2315972" y="1784807"/>
                  </a:moveTo>
                  <a:lnTo>
                    <a:pt x="2298852" y="1784807"/>
                  </a:lnTo>
                  <a:lnTo>
                    <a:pt x="2303932" y="1788401"/>
                  </a:lnTo>
                  <a:lnTo>
                    <a:pt x="2304567" y="1786966"/>
                  </a:lnTo>
                  <a:lnTo>
                    <a:pt x="2308343" y="1786966"/>
                  </a:lnTo>
                  <a:lnTo>
                    <a:pt x="2308885" y="1786242"/>
                  </a:lnTo>
                  <a:lnTo>
                    <a:pt x="2313423" y="1786242"/>
                  </a:lnTo>
                  <a:lnTo>
                    <a:pt x="2313965" y="1785518"/>
                  </a:lnTo>
                  <a:lnTo>
                    <a:pt x="2316886" y="1785518"/>
                  </a:lnTo>
                  <a:lnTo>
                    <a:pt x="2315972" y="1784807"/>
                  </a:lnTo>
                  <a:close/>
                </a:path>
                <a:path w="2525394" h="1950720">
                  <a:moveTo>
                    <a:pt x="2313423" y="1786242"/>
                  </a:moveTo>
                  <a:lnTo>
                    <a:pt x="2308885" y="1786242"/>
                  </a:lnTo>
                  <a:lnTo>
                    <a:pt x="2311806" y="1788401"/>
                  </a:lnTo>
                  <a:lnTo>
                    <a:pt x="2313423" y="1786242"/>
                  </a:lnTo>
                  <a:close/>
                </a:path>
                <a:path w="2525394" h="1950720">
                  <a:moveTo>
                    <a:pt x="2028088" y="1560893"/>
                  </a:moveTo>
                  <a:lnTo>
                    <a:pt x="2027453" y="1562328"/>
                  </a:lnTo>
                  <a:lnTo>
                    <a:pt x="2030247" y="1564487"/>
                  </a:lnTo>
                  <a:lnTo>
                    <a:pt x="2028088" y="1567370"/>
                  </a:lnTo>
                  <a:lnTo>
                    <a:pt x="2030247" y="1568805"/>
                  </a:lnTo>
                  <a:lnTo>
                    <a:pt x="2028088" y="1571688"/>
                  </a:lnTo>
                  <a:lnTo>
                    <a:pt x="2029612" y="1573123"/>
                  </a:lnTo>
                  <a:lnTo>
                    <a:pt x="2028850" y="1573847"/>
                  </a:lnTo>
                  <a:lnTo>
                    <a:pt x="2031771" y="1576006"/>
                  </a:lnTo>
                  <a:lnTo>
                    <a:pt x="2027453" y="1581772"/>
                  </a:lnTo>
                  <a:lnTo>
                    <a:pt x="2292375" y="1787690"/>
                  </a:lnTo>
                  <a:lnTo>
                    <a:pt x="2293772" y="1785518"/>
                  </a:lnTo>
                  <a:lnTo>
                    <a:pt x="2298320" y="1785518"/>
                  </a:lnTo>
                  <a:lnTo>
                    <a:pt x="2298852" y="1784807"/>
                  </a:lnTo>
                  <a:lnTo>
                    <a:pt x="2315972" y="1784807"/>
                  </a:lnTo>
                  <a:lnTo>
                    <a:pt x="2028088" y="1560893"/>
                  </a:lnTo>
                  <a:close/>
                </a:path>
                <a:path w="2525394" h="1950720">
                  <a:moveTo>
                    <a:pt x="2298320" y="1785518"/>
                  </a:moveTo>
                  <a:lnTo>
                    <a:pt x="2293772" y="1785518"/>
                  </a:lnTo>
                  <a:lnTo>
                    <a:pt x="2296693" y="1787690"/>
                  </a:lnTo>
                  <a:lnTo>
                    <a:pt x="2298320" y="1785518"/>
                  </a:lnTo>
                  <a:close/>
                </a:path>
                <a:path w="2525394" h="1950720">
                  <a:moveTo>
                    <a:pt x="2316886" y="1785518"/>
                  </a:moveTo>
                  <a:lnTo>
                    <a:pt x="2313965" y="1785518"/>
                  </a:lnTo>
                  <a:lnTo>
                    <a:pt x="2316124" y="1786966"/>
                  </a:lnTo>
                  <a:lnTo>
                    <a:pt x="2316886" y="1785518"/>
                  </a:lnTo>
                  <a:close/>
                </a:path>
                <a:path w="2525394" h="1950720">
                  <a:moveTo>
                    <a:pt x="766583" y="576656"/>
                  </a:moveTo>
                  <a:lnTo>
                    <a:pt x="763803" y="576656"/>
                  </a:lnTo>
                  <a:lnTo>
                    <a:pt x="769645" y="580974"/>
                  </a:lnTo>
                  <a:lnTo>
                    <a:pt x="770280" y="579539"/>
                  </a:lnTo>
                  <a:lnTo>
                    <a:pt x="766583" y="576656"/>
                  </a:lnTo>
                  <a:close/>
                </a:path>
                <a:path w="2525394" h="1950720">
                  <a:moveTo>
                    <a:pt x="765654" y="575932"/>
                  </a:moveTo>
                  <a:lnTo>
                    <a:pt x="757326" y="575932"/>
                  </a:lnTo>
                  <a:lnTo>
                    <a:pt x="761644" y="579539"/>
                  </a:lnTo>
                  <a:lnTo>
                    <a:pt x="763803" y="576656"/>
                  </a:lnTo>
                  <a:lnTo>
                    <a:pt x="766583" y="576656"/>
                  </a:lnTo>
                  <a:lnTo>
                    <a:pt x="765654" y="575932"/>
                  </a:lnTo>
                  <a:close/>
                </a:path>
                <a:path w="2525394" h="1950720">
                  <a:moveTo>
                    <a:pt x="762901" y="573785"/>
                  </a:moveTo>
                  <a:lnTo>
                    <a:pt x="748690" y="573785"/>
                  </a:lnTo>
                  <a:lnTo>
                    <a:pt x="755167" y="578815"/>
                  </a:lnTo>
                  <a:lnTo>
                    <a:pt x="757326" y="575932"/>
                  </a:lnTo>
                  <a:lnTo>
                    <a:pt x="765654" y="575932"/>
                  </a:lnTo>
                  <a:lnTo>
                    <a:pt x="762901" y="573785"/>
                  </a:lnTo>
                  <a:close/>
                </a:path>
                <a:path w="2525394" h="1950720">
                  <a:moveTo>
                    <a:pt x="759204" y="570903"/>
                  </a:moveTo>
                  <a:lnTo>
                    <a:pt x="742975" y="570903"/>
                  </a:lnTo>
                  <a:lnTo>
                    <a:pt x="747293" y="574497"/>
                  </a:lnTo>
                  <a:lnTo>
                    <a:pt x="748690" y="573785"/>
                  </a:lnTo>
                  <a:lnTo>
                    <a:pt x="762901" y="573785"/>
                  </a:lnTo>
                  <a:lnTo>
                    <a:pt x="759204" y="570903"/>
                  </a:lnTo>
                  <a:close/>
                </a:path>
                <a:path w="2525394" h="1950720">
                  <a:moveTo>
                    <a:pt x="756434" y="568744"/>
                  </a:moveTo>
                  <a:lnTo>
                    <a:pt x="733577" y="568744"/>
                  </a:lnTo>
                  <a:lnTo>
                    <a:pt x="740816" y="573785"/>
                  </a:lnTo>
                  <a:lnTo>
                    <a:pt x="742975" y="570903"/>
                  </a:lnTo>
                  <a:lnTo>
                    <a:pt x="759204" y="570903"/>
                  </a:lnTo>
                  <a:lnTo>
                    <a:pt x="756434" y="568744"/>
                  </a:lnTo>
                  <a:close/>
                </a:path>
                <a:path w="2525394" h="1950720">
                  <a:moveTo>
                    <a:pt x="26959" y="0"/>
                  </a:moveTo>
                  <a:lnTo>
                    <a:pt x="0" y="0"/>
                  </a:lnTo>
                  <a:lnTo>
                    <a:pt x="732180" y="570903"/>
                  </a:lnTo>
                  <a:lnTo>
                    <a:pt x="733577" y="568744"/>
                  </a:lnTo>
                  <a:lnTo>
                    <a:pt x="756434" y="568744"/>
                  </a:lnTo>
                  <a:lnTo>
                    <a:pt x="26959"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7906003" y="1870846"/>
              <a:ext cx="100033" cy="79917"/>
            </a:xfrm>
            <a:prstGeom prst="rect">
              <a:avLst/>
            </a:prstGeom>
          </p:spPr>
        </p:pic>
        <p:sp>
          <p:nvSpPr>
            <p:cNvPr id="22" name="object 22"/>
            <p:cNvSpPr/>
            <p:nvPr/>
          </p:nvSpPr>
          <p:spPr>
            <a:xfrm>
              <a:off x="15480778" y="0"/>
              <a:ext cx="2317115" cy="1789430"/>
            </a:xfrm>
            <a:custGeom>
              <a:avLst/>
              <a:gdLst/>
              <a:ahLst/>
              <a:cxnLst/>
              <a:rect l="l" t="t" r="r" b="b"/>
              <a:pathLst>
                <a:path w="2317115" h="1789430">
                  <a:moveTo>
                    <a:pt x="2292362" y="1787689"/>
                  </a:moveTo>
                  <a:lnTo>
                    <a:pt x="2293759" y="1785518"/>
                  </a:lnTo>
                  <a:lnTo>
                    <a:pt x="2296680" y="1787689"/>
                  </a:lnTo>
                  <a:lnTo>
                    <a:pt x="2298839" y="1784807"/>
                  </a:lnTo>
                  <a:lnTo>
                    <a:pt x="2303919" y="1788401"/>
                  </a:lnTo>
                  <a:lnTo>
                    <a:pt x="2304554" y="1786966"/>
                  </a:lnTo>
                  <a:lnTo>
                    <a:pt x="2306713" y="1789125"/>
                  </a:lnTo>
                  <a:lnTo>
                    <a:pt x="2308872" y="1786242"/>
                  </a:lnTo>
                  <a:lnTo>
                    <a:pt x="2311793" y="1788401"/>
                  </a:lnTo>
                  <a:lnTo>
                    <a:pt x="2313952" y="1785518"/>
                  </a:lnTo>
                  <a:lnTo>
                    <a:pt x="2316111" y="1786966"/>
                  </a:lnTo>
                  <a:lnTo>
                    <a:pt x="2316873" y="1785518"/>
                  </a:lnTo>
                  <a:lnTo>
                    <a:pt x="2028075" y="1560880"/>
                  </a:lnTo>
                  <a:lnTo>
                    <a:pt x="2027440" y="1562328"/>
                  </a:lnTo>
                  <a:lnTo>
                    <a:pt x="2030234" y="1564487"/>
                  </a:lnTo>
                  <a:lnTo>
                    <a:pt x="2028075" y="1567370"/>
                  </a:lnTo>
                  <a:lnTo>
                    <a:pt x="2030234" y="1568805"/>
                  </a:lnTo>
                  <a:lnTo>
                    <a:pt x="2028075" y="1571688"/>
                  </a:lnTo>
                  <a:lnTo>
                    <a:pt x="2029599" y="1573123"/>
                  </a:lnTo>
                  <a:lnTo>
                    <a:pt x="2028837" y="1573847"/>
                  </a:lnTo>
                  <a:lnTo>
                    <a:pt x="2031758" y="1576006"/>
                  </a:lnTo>
                  <a:lnTo>
                    <a:pt x="2027440" y="1581772"/>
                  </a:lnTo>
                  <a:lnTo>
                    <a:pt x="2292362" y="1787689"/>
                  </a:lnTo>
                </a:path>
                <a:path w="2317115" h="1789430">
                  <a:moveTo>
                    <a:pt x="732167" y="570890"/>
                  </a:moveTo>
                  <a:lnTo>
                    <a:pt x="733564" y="568744"/>
                  </a:lnTo>
                  <a:lnTo>
                    <a:pt x="740803" y="573773"/>
                  </a:lnTo>
                  <a:lnTo>
                    <a:pt x="742962" y="570890"/>
                  </a:lnTo>
                  <a:lnTo>
                    <a:pt x="747280" y="574497"/>
                  </a:lnTo>
                  <a:lnTo>
                    <a:pt x="748677" y="573773"/>
                  </a:lnTo>
                  <a:lnTo>
                    <a:pt x="755154" y="578815"/>
                  </a:lnTo>
                  <a:lnTo>
                    <a:pt x="757313" y="575932"/>
                  </a:lnTo>
                  <a:lnTo>
                    <a:pt x="761631" y="579539"/>
                  </a:lnTo>
                  <a:lnTo>
                    <a:pt x="763790" y="576656"/>
                  </a:lnTo>
                  <a:lnTo>
                    <a:pt x="769632" y="580974"/>
                  </a:lnTo>
                  <a:lnTo>
                    <a:pt x="770267" y="579539"/>
                  </a:lnTo>
                  <a:lnTo>
                    <a:pt x="26946" y="0"/>
                  </a:lnTo>
                </a:path>
                <a:path w="2317115" h="1789430">
                  <a:moveTo>
                    <a:pt x="0" y="0"/>
                  </a:moveTo>
                  <a:lnTo>
                    <a:pt x="732167"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047112" y="0"/>
              <a:ext cx="2240915" cy="1748155"/>
            </a:xfrm>
            <a:custGeom>
              <a:avLst/>
              <a:gdLst/>
              <a:ahLst/>
              <a:cxnLst/>
              <a:rect l="l" t="t" r="r" b="b"/>
              <a:pathLst>
                <a:path w="2240915" h="1748155">
                  <a:moveTo>
                    <a:pt x="28353" y="0"/>
                  </a:moveTo>
                  <a:lnTo>
                    <a:pt x="0" y="0"/>
                  </a:lnTo>
                  <a:lnTo>
                    <a:pt x="2240887" y="1747691"/>
                  </a:lnTo>
                  <a:lnTo>
                    <a:pt x="2240887" y="1725594"/>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047111" y="0"/>
              <a:ext cx="2240915" cy="1748155"/>
            </a:xfrm>
            <a:custGeom>
              <a:avLst/>
              <a:gdLst/>
              <a:ahLst/>
              <a:cxnLst/>
              <a:rect l="l" t="t" r="r" b="b"/>
              <a:pathLst>
                <a:path w="2240915" h="1748155">
                  <a:moveTo>
                    <a:pt x="2240887" y="1725594"/>
                  </a:moveTo>
                  <a:lnTo>
                    <a:pt x="28353" y="0"/>
                  </a:lnTo>
                </a:path>
                <a:path w="2240915" h="1748155">
                  <a:moveTo>
                    <a:pt x="0" y="0"/>
                  </a:moveTo>
                  <a:lnTo>
                    <a:pt x="2240887" y="1747691"/>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6613103" y="-359"/>
              <a:ext cx="1675254" cy="1306711"/>
            </a:xfrm>
            <a:prstGeom prst="rect">
              <a:avLst/>
            </a:prstGeom>
          </p:spPr>
        </p:pic>
      </p:grpSp>
      <p:pic>
        <p:nvPicPr>
          <p:cNvPr id="26" name="object 26"/>
          <p:cNvPicPr/>
          <p:nvPr/>
        </p:nvPicPr>
        <p:blipFill>
          <a:blip r:embed="rId4" cstate="print"/>
          <a:stretch>
            <a:fillRect/>
          </a:stretch>
        </p:blipFill>
        <p:spPr>
          <a:xfrm>
            <a:off x="16967465" y="8545655"/>
            <a:ext cx="462178" cy="670309"/>
          </a:xfrm>
          <a:prstGeom prst="rect">
            <a:avLst/>
          </a:prstGeom>
        </p:spPr>
      </p:pic>
      <p:sp>
        <p:nvSpPr>
          <p:cNvPr id="27" name="object 27"/>
          <p:cNvSpPr txBox="1">
            <a:spLocks noGrp="1"/>
          </p:cNvSpPr>
          <p:nvPr>
            <p:ph type="title"/>
          </p:nvPr>
        </p:nvSpPr>
        <p:spPr>
          <a:prstGeom prst="rect">
            <a:avLst/>
          </a:prstGeom>
        </p:spPr>
        <p:txBody>
          <a:bodyPr vert="horz" wrap="square" lIns="0" tIns="12065" rIns="0" bIns="0" rtlCol="0">
            <a:spAutoFit/>
          </a:bodyPr>
          <a:lstStyle/>
          <a:p>
            <a:pPr marL="6414770">
              <a:lnSpc>
                <a:spcPct val="100000"/>
              </a:lnSpc>
              <a:spcBef>
                <a:spcPts val="95"/>
              </a:spcBef>
            </a:pPr>
            <a:r>
              <a:rPr spc="-290" dirty="0">
                <a:latin typeface="Verdana"/>
                <a:cs typeface="Verdana"/>
              </a:rPr>
              <a:t>Introduction</a:t>
            </a:r>
          </a:p>
        </p:txBody>
      </p:sp>
      <p:pic>
        <p:nvPicPr>
          <p:cNvPr id="28" name="object 28"/>
          <p:cNvPicPr/>
          <p:nvPr/>
        </p:nvPicPr>
        <p:blipFill>
          <a:blip r:embed="rId5" cstate="print"/>
          <a:stretch>
            <a:fillRect/>
          </a:stretch>
        </p:blipFill>
        <p:spPr>
          <a:xfrm>
            <a:off x="8694115" y="2951505"/>
            <a:ext cx="5824016" cy="277939"/>
          </a:xfrm>
          <a:prstGeom prst="rect">
            <a:avLst/>
          </a:prstGeom>
        </p:spPr>
      </p:pic>
      <p:sp>
        <p:nvSpPr>
          <p:cNvPr id="29" name="object 29"/>
          <p:cNvSpPr txBox="1"/>
          <p:nvPr/>
        </p:nvSpPr>
        <p:spPr>
          <a:xfrm>
            <a:off x="7998866" y="2872034"/>
            <a:ext cx="7905750" cy="4884029"/>
          </a:xfrm>
          <a:prstGeom prst="rect">
            <a:avLst/>
          </a:prstGeom>
        </p:spPr>
        <p:txBody>
          <a:bodyPr vert="horz" wrap="square" lIns="0" tIns="12065" rIns="0" bIns="0" rtlCol="0">
            <a:spAutoFit/>
          </a:bodyPr>
          <a:lstStyle/>
          <a:p>
            <a:pPr marL="12700">
              <a:lnSpc>
                <a:spcPct val="100000"/>
              </a:lnSpc>
              <a:spcBef>
                <a:spcPts val="95"/>
              </a:spcBef>
              <a:tabLst>
                <a:tab pos="6692900" algn="l"/>
              </a:tabLst>
            </a:pPr>
            <a:r>
              <a:rPr sz="2300" spc="-25" dirty="0">
                <a:solidFill>
                  <a:schemeClr val="tx1"/>
                </a:solidFill>
                <a:latin typeface="Times New Roman" panose="02020603050405020304" pitchFamily="18" charset="0"/>
                <a:cs typeface="Times New Roman" panose="02020603050405020304" pitchFamily="18" charset="0"/>
              </a:rPr>
              <a:t>The</a:t>
            </a:r>
            <a:r>
              <a:rPr sz="2300" dirty="0">
                <a:solidFill>
                  <a:schemeClr val="tx1"/>
                </a:solidFill>
                <a:latin typeface="Times New Roman" panose="02020603050405020304" pitchFamily="18" charset="0"/>
                <a:cs typeface="Times New Roman" panose="02020603050405020304" pitchFamily="18" charset="0"/>
              </a:rPr>
              <a:t>	aims</a:t>
            </a:r>
            <a:r>
              <a:rPr sz="2300" spc="-65" dirty="0">
                <a:solidFill>
                  <a:schemeClr val="tx1"/>
                </a:solidFill>
                <a:latin typeface="Times New Roman" panose="02020603050405020304" pitchFamily="18" charset="0"/>
                <a:cs typeface="Times New Roman" panose="02020603050405020304" pitchFamily="18" charset="0"/>
              </a:rPr>
              <a:t> </a:t>
            </a:r>
            <a:r>
              <a:rPr sz="2300" spc="-25" dirty="0">
                <a:solidFill>
                  <a:schemeClr val="tx1"/>
                </a:solidFill>
                <a:latin typeface="Times New Roman" panose="02020603050405020304" pitchFamily="18" charset="0"/>
                <a:cs typeface="Times New Roman" panose="02020603050405020304" pitchFamily="18" charset="0"/>
              </a:rPr>
              <a:t>to</a:t>
            </a:r>
            <a:endParaRPr sz="2300" dirty="0">
              <a:solidFill>
                <a:schemeClr val="tx1"/>
              </a:solidFill>
              <a:latin typeface="Times New Roman" panose="02020603050405020304" pitchFamily="18" charset="0"/>
              <a:cs typeface="Times New Roman" panose="02020603050405020304" pitchFamily="18" charset="0"/>
            </a:endParaRPr>
          </a:p>
          <a:p>
            <a:pPr marL="12700" marR="5080">
              <a:lnSpc>
                <a:spcPct val="99400"/>
              </a:lnSpc>
              <a:spcBef>
                <a:spcPts val="15"/>
              </a:spcBef>
            </a:pPr>
            <a:r>
              <a:rPr sz="2300" dirty="0">
                <a:solidFill>
                  <a:schemeClr val="tx1"/>
                </a:solidFill>
                <a:latin typeface="Times New Roman" panose="02020603050405020304" pitchFamily="18" charset="0"/>
                <a:cs typeface="Times New Roman" panose="02020603050405020304" pitchFamily="18" charset="0"/>
              </a:rPr>
              <a:t>improve</a:t>
            </a:r>
            <a:r>
              <a:rPr sz="2300" spc="-114"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learning</a:t>
            </a:r>
            <a:r>
              <a:rPr sz="2300" spc="-11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experiences</a:t>
            </a:r>
            <a:r>
              <a:rPr sz="2300" spc="-114"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by</a:t>
            </a:r>
            <a:r>
              <a:rPr sz="2300" spc="-110" dirty="0">
                <a:solidFill>
                  <a:schemeClr val="tx1"/>
                </a:solidFill>
                <a:latin typeface="Times New Roman" panose="02020603050405020304" pitchFamily="18" charset="0"/>
                <a:cs typeface="Times New Roman" panose="02020603050405020304" pitchFamily="18" charset="0"/>
              </a:rPr>
              <a:t> </a:t>
            </a:r>
            <a:r>
              <a:rPr sz="2300" spc="-10" dirty="0">
                <a:solidFill>
                  <a:schemeClr val="tx1"/>
                </a:solidFill>
                <a:latin typeface="Times New Roman" panose="02020603050405020304" pitchFamily="18" charset="0"/>
                <a:cs typeface="Times New Roman" panose="02020603050405020304" pitchFamily="18" charset="0"/>
              </a:rPr>
              <a:t>automatically </a:t>
            </a:r>
            <a:r>
              <a:rPr sz="2300" dirty="0">
                <a:solidFill>
                  <a:schemeClr val="tx1"/>
                </a:solidFill>
                <a:latin typeface="Times New Roman" panose="02020603050405020304" pitchFamily="18" charset="0"/>
                <a:cs typeface="Times New Roman" panose="02020603050405020304" pitchFamily="18" charset="0"/>
              </a:rPr>
              <a:t>tagging</a:t>
            </a:r>
            <a:r>
              <a:rPr sz="2300" spc="-9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questions</a:t>
            </a:r>
            <a:r>
              <a:rPr sz="2300" spc="-9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in</a:t>
            </a:r>
            <a:r>
              <a:rPr sz="2300" spc="-9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NLP</a:t>
            </a:r>
            <a:r>
              <a:rPr sz="2300" spc="-9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projects.</a:t>
            </a:r>
            <a:endParaRPr lang="en-IN" sz="2300" dirty="0">
              <a:solidFill>
                <a:schemeClr val="tx1"/>
              </a:solidFill>
              <a:latin typeface="Times New Roman" panose="02020603050405020304" pitchFamily="18" charset="0"/>
              <a:cs typeface="Times New Roman" panose="02020603050405020304" pitchFamily="18" charset="0"/>
            </a:endParaRPr>
          </a:p>
          <a:p>
            <a:pPr marL="12700" marR="5080">
              <a:lnSpc>
                <a:spcPct val="99400"/>
              </a:lnSpc>
              <a:spcBef>
                <a:spcPts val="15"/>
              </a:spcBef>
            </a:pPr>
            <a:endParaRPr lang="en-IN" sz="2300" spc="-85" dirty="0">
              <a:solidFill>
                <a:schemeClr val="tx1"/>
              </a:solidFill>
              <a:latin typeface="Times New Roman" panose="02020603050405020304" pitchFamily="18" charset="0"/>
              <a:cs typeface="Times New Roman" panose="02020603050405020304" pitchFamily="18" charset="0"/>
            </a:endParaRPr>
          </a:p>
          <a:p>
            <a:pPr marL="12700" marR="5080">
              <a:lnSpc>
                <a:spcPct val="99400"/>
              </a:lnSpc>
              <a:spcBef>
                <a:spcPts val="15"/>
              </a:spcBef>
            </a:pPr>
            <a:r>
              <a:rPr sz="2300" dirty="0">
                <a:solidFill>
                  <a:schemeClr val="tx1"/>
                </a:solidFill>
                <a:latin typeface="Times New Roman" panose="02020603050405020304" pitchFamily="18" charset="0"/>
                <a:cs typeface="Times New Roman" panose="02020603050405020304" pitchFamily="18" charset="0"/>
              </a:rPr>
              <a:t>This</a:t>
            </a:r>
            <a:r>
              <a:rPr sz="2300" spc="-90" dirty="0">
                <a:solidFill>
                  <a:schemeClr val="tx1"/>
                </a:solidFill>
                <a:latin typeface="Times New Roman" panose="02020603050405020304" pitchFamily="18" charset="0"/>
                <a:cs typeface="Times New Roman" panose="02020603050405020304" pitchFamily="18" charset="0"/>
              </a:rPr>
              <a:t> </a:t>
            </a:r>
            <a:r>
              <a:rPr sz="2300" spc="-10" dirty="0">
                <a:solidFill>
                  <a:schemeClr val="tx1"/>
                </a:solidFill>
                <a:latin typeface="Times New Roman" panose="02020603050405020304" pitchFamily="18" charset="0"/>
                <a:cs typeface="Times New Roman" panose="02020603050405020304" pitchFamily="18" charset="0"/>
              </a:rPr>
              <a:t>system </a:t>
            </a:r>
            <a:r>
              <a:rPr sz="2300" dirty="0">
                <a:solidFill>
                  <a:schemeClr val="tx1"/>
                </a:solidFill>
                <a:latin typeface="Times New Roman" panose="02020603050405020304" pitchFamily="18" charset="0"/>
                <a:cs typeface="Times New Roman" panose="02020603050405020304" pitchFamily="18" charset="0"/>
              </a:rPr>
              <a:t>utilizes</a:t>
            </a:r>
            <a:r>
              <a:rPr sz="2300" spc="-10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advanced</a:t>
            </a:r>
            <a:r>
              <a:rPr sz="2300" spc="-95"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NLP</a:t>
            </a:r>
            <a:r>
              <a:rPr lang="en-IN" sz="2300" b="1" dirty="0">
                <a:solidFill>
                  <a:schemeClr val="tx1"/>
                </a:solidFill>
                <a:latin typeface="Times New Roman" panose="02020603050405020304" pitchFamily="18" charset="0"/>
                <a:cs typeface="Times New Roman" panose="02020603050405020304" pitchFamily="18" charset="0"/>
              </a:rPr>
              <a:t>(Natural Language Processing)</a:t>
            </a:r>
            <a:r>
              <a:rPr sz="2300" spc="-10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techniques</a:t>
            </a:r>
            <a:r>
              <a:rPr sz="2300" spc="-95"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to</a:t>
            </a:r>
            <a:r>
              <a:rPr sz="2300" spc="-95" dirty="0">
                <a:solidFill>
                  <a:schemeClr val="tx1"/>
                </a:solidFill>
                <a:latin typeface="Times New Roman" panose="02020603050405020304" pitchFamily="18" charset="0"/>
                <a:cs typeface="Times New Roman" panose="02020603050405020304" pitchFamily="18" charset="0"/>
              </a:rPr>
              <a:t> </a:t>
            </a:r>
            <a:r>
              <a:rPr sz="2300" spc="-10" dirty="0">
                <a:solidFill>
                  <a:schemeClr val="tx1"/>
                </a:solidFill>
                <a:latin typeface="Times New Roman" panose="02020603050405020304" pitchFamily="18" charset="0"/>
                <a:cs typeface="Times New Roman" panose="02020603050405020304" pitchFamily="18" charset="0"/>
              </a:rPr>
              <a:t>enhance </a:t>
            </a:r>
            <a:r>
              <a:rPr sz="2300" dirty="0">
                <a:solidFill>
                  <a:schemeClr val="tx1"/>
                </a:solidFill>
                <a:latin typeface="Times New Roman" panose="02020603050405020304" pitchFamily="18" charset="0"/>
                <a:cs typeface="Times New Roman" panose="02020603050405020304" pitchFamily="18" charset="0"/>
              </a:rPr>
              <a:t>student</a:t>
            </a:r>
            <a:r>
              <a:rPr sz="2300" spc="-12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engagement</a:t>
            </a:r>
            <a:r>
              <a:rPr sz="2300" spc="-114"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and</a:t>
            </a:r>
            <a:r>
              <a:rPr sz="2300" spc="-114"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learning</a:t>
            </a:r>
            <a:r>
              <a:rPr sz="2300" spc="-114"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outcomes.</a:t>
            </a:r>
            <a:endParaRPr lang="en-IN" sz="2300" dirty="0">
              <a:solidFill>
                <a:schemeClr val="tx1"/>
              </a:solidFill>
              <a:latin typeface="Times New Roman" panose="02020603050405020304" pitchFamily="18" charset="0"/>
              <a:cs typeface="Times New Roman" panose="02020603050405020304" pitchFamily="18" charset="0"/>
            </a:endParaRPr>
          </a:p>
          <a:p>
            <a:pPr marL="12700" marR="5080">
              <a:lnSpc>
                <a:spcPct val="99400"/>
              </a:lnSpc>
              <a:spcBef>
                <a:spcPts val="15"/>
              </a:spcBef>
            </a:pPr>
            <a:endParaRPr lang="en-IN" sz="2300" spc="-25" dirty="0">
              <a:solidFill>
                <a:schemeClr val="tx1"/>
              </a:solidFill>
              <a:latin typeface="Times New Roman" panose="02020603050405020304" pitchFamily="18" charset="0"/>
              <a:cs typeface="Times New Roman" panose="02020603050405020304" pitchFamily="18" charset="0"/>
            </a:endParaRPr>
          </a:p>
          <a:p>
            <a:pPr marL="12700" marR="5080">
              <a:lnSpc>
                <a:spcPct val="99400"/>
              </a:lnSpc>
              <a:spcBef>
                <a:spcPts val="15"/>
              </a:spcBef>
            </a:pPr>
            <a:r>
              <a:rPr sz="2300" spc="-25" dirty="0">
                <a:solidFill>
                  <a:schemeClr val="tx1"/>
                </a:solidFill>
                <a:latin typeface="Times New Roman" panose="02020603050405020304" pitchFamily="18" charset="0"/>
                <a:cs typeface="Times New Roman" panose="02020603050405020304" pitchFamily="18" charset="0"/>
              </a:rPr>
              <a:t>The </a:t>
            </a:r>
            <a:r>
              <a:rPr sz="2300" dirty="0">
                <a:solidFill>
                  <a:schemeClr val="tx1"/>
                </a:solidFill>
                <a:latin typeface="Times New Roman" panose="02020603050405020304" pitchFamily="18" charset="0"/>
                <a:cs typeface="Times New Roman" panose="02020603050405020304" pitchFamily="18" charset="0"/>
              </a:rPr>
              <a:t>development</a:t>
            </a:r>
            <a:r>
              <a:rPr sz="2300" spc="-8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of</a:t>
            </a:r>
            <a:r>
              <a:rPr sz="2300" spc="-8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this</a:t>
            </a:r>
            <a:r>
              <a:rPr sz="2300" spc="-8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system</a:t>
            </a:r>
            <a:r>
              <a:rPr sz="2300" spc="-8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is</a:t>
            </a:r>
            <a:r>
              <a:rPr sz="2300" spc="-8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crucial</a:t>
            </a:r>
            <a:r>
              <a:rPr sz="2300" spc="-8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for</a:t>
            </a:r>
            <a:r>
              <a:rPr sz="2300" spc="-80" dirty="0">
                <a:solidFill>
                  <a:schemeClr val="tx1"/>
                </a:solidFill>
                <a:latin typeface="Times New Roman" panose="02020603050405020304" pitchFamily="18" charset="0"/>
                <a:cs typeface="Times New Roman" panose="02020603050405020304" pitchFamily="18" charset="0"/>
              </a:rPr>
              <a:t> </a:t>
            </a:r>
            <a:r>
              <a:rPr sz="2300" spc="-25" dirty="0">
                <a:solidFill>
                  <a:schemeClr val="tx1"/>
                </a:solidFill>
                <a:latin typeface="Times New Roman" panose="02020603050405020304" pitchFamily="18" charset="0"/>
                <a:cs typeface="Times New Roman" panose="02020603050405020304" pitchFamily="18" charset="0"/>
              </a:rPr>
              <a:t>the </a:t>
            </a:r>
            <a:r>
              <a:rPr sz="2300" dirty="0">
                <a:solidFill>
                  <a:schemeClr val="tx1"/>
                </a:solidFill>
                <a:latin typeface="Times New Roman" panose="02020603050405020304" pitchFamily="18" charset="0"/>
                <a:cs typeface="Times New Roman" panose="02020603050405020304" pitchFamily="18" charset="0"/>
              </a:rPr>
              <a:t>future</a:t>
            </a:r>
            <a:r>
              <a:rPr sz="2300" spc="-70" dirty="0">
                <a:solidFill>
                  <a:schemeClr val="tx1"/>
                </a:solidFill>
                <a:latin typeface="Times New Roman" panose="02020603050405020304" pitchFamily="18" charset="0"/>
                <a:cs typeface="Times New Roman" panose="02020603050405020304" pitchFamily="18" charset="0"/>
              </a:rPr>
              <a:t> </a:t>
            </a:r>
            <a:r>
              <a:rPr sz="2300" dirty="0">
                <a:solidFill>
                  <a:schemeClr val="tx1"/>
                </a:solidFill>
                <a:latin typeface="Times New Roman" panose="02020603050405020304" pitchFamily="18" charset="0"/>
                <a:cs typeface="Times New Roman" panose="02020603050405020304" pitchFamily="18" charset="0"/>
              </a:rPr>
              <a:t>of</a:t>
            </a:r>
            <a:r>
              <a:rPr sz="2300" spc="-65" dirty="0">
                <a:solidFill>
                  <a:schemeClr val="tx1"/>
                </a:solidFill>
                <a:latin typeface="Times New Roman" panose="02020603050405020304" pitchFamily="18" charset="0"/>
                <a:cs typeface="Times New Roman" panose="02020603050405020304" pitchFamily="18" charset="0"/>
              </a:rPr>
              <a:t> </a:t>
            </a:r>
            <a:r>
              <a:rPr sz="2300" spc="-10" dirty="0">
                <a:solidFill>
                  <a:schemeClr val="tx1"/>
                </a:solidFill>
                <a:latin typeface="Times New Roman" panose="02020603050405020304" pitchFamily="18" charset="0"/>
                <a:cs typeface="Times New Roman" panose="02020603050405020304" pitchFamily="18" charset="0"/>
              </a:rPr>
              <a:t>education.</a:t>
            </a:r>
            <a:endParaRPr lang="en-IN" sz="2300" spc="-10" dirty="0">
              <a:solidFill>
                <a:schemeClr val="tx1"/>
              </a:solidFill>
              <a:latin typeface="Times New Roman" panose="02020603050405020304" pitchFamily="18" charset="0"/>
              <a:cs typeface="Times New Roman" panose="02020603050405020304" pitchFamily="18" charset="0"/>
            </a:endParaRPr>
          </a:p>
          <a:p>
            <a:pPr marL="12700" marR="5080">
              <a:lnSpc>
                <a:spcPct val="99400"/>
              </a:lnSpc>
              <a:spcBef>
                <a:spcPts val="15"/>
              </a:spcBef>
            </a:pPr>
            <a:endParaRPr lang="en-IN" sz="2300" spc="-10" dirty="0">
              <a:solidFill>
                <a:schemeClr val="tx1"/>
              </a:solidFill>
              <a:latin typeface="Times New Roman" panose="02020603050405020304" pitchFamily="18" charset="0"/>
              <a:cs typeface="Times New Roman" panose="02020603050405020304" pitchFamily="18" charset="0"/>
            </a:endParaRPr>
          </a:p>
          <a:p>
            <a:pPr marL="12700" marR="5080">
              <a:lnSpc>
                <a:spcPct val="99400"/>
              </a:lnSpc>
              <a:spcBef>
                <a:spcPts val="15"/>
              </a:spcBef>
            </a:pPr>
            <a:r>
              <a:rPr lang="en-US" sz="2300" b="0" i="0" dirty="0">
                <a:solidFill>
                  <a:schemeClr val="tx1"/>
                </a:solidFill>
                <a:effectLst/>
                <a:latin typeface="Times New Roman" panose="02020603050405020304" pitchFamily="18" charset="0"/>
                <a:cs typeface="Times New Roman" panose="02020603050405020304" pitchFamily="18" charset="0"/>
              </a:rPr>
              <a:t>By leveraging NLP techniques, we can automate the classification of questions based on various criteria such as topic, difficulty level, and cognitive domain</a:t>
            </a:r>
            <a:endParaRPr sz="2300" dirty="0">
              <a:solidFill>
                <a:schemeClr val="tx1"/>
              </a:solidFill>
              <a:latin typeface="Times New Roman" panose="02020603050405020304" pitchFamily="18" charset="0"/>
              <a:cs typeface="Times New Roman" panose="02020603050405020304" pitchFamily="18" charset="0"/>
            </a:endParaRPr>
          </a:p>
        </p:txBody>
      </p:sp>
      <p:grpSp>
        <p:nvGrpSpPr>
          <p:cNvPr id="30" name="object 30"/>
          <p:cNvGrpSpPr/>
          <p:nvPr/>
        </p:nvGrpSpPr>
        <p:grpSpPr>
          <a:xfrm>
            <a:off x="0" y="737"/>
            <a:ext cx="6830695" cy="10286365"/>
            <a:chOff x="0" y="737"/>
            <a:chExt cx="6830695" cy="10286365"/>
          </a:xfrm>
        </p:grpSpPr>
        <p:pic>
          <p:nvPicPr>
            <p:cNvPr id="31" name="object 31"/>
            <p:cNvPicPr/>
            <p:nvPr/>
          </p:nvPicPr>
          <p:blipFill>
            <a:blip r:embed="rId6" cstate="print"/>
            <a:stretch>
              <a:fillRect/>
            </a:stretch>
          </p:blipFill>
          <p:spPr>
            <a:xfrm>
              <a:off x="204480" y="200881"/>
              <a:ext cx="6626123" cy="9658350"/>
            </a:xfrm>
            <a:prstGeom prst="rect">
              <a:avLst/>
            </a:prstGeom>
          </p:spPr>
        </p:pic>
        <p:pic>
          <p:nvPicPr>
            <p:cNvPr id="32" name="object 32"/>
            <p:cNvPicPr/>
            <p:nvPr/>
          </p:nvPicPr>
          <p:blipFill>
            <a:blip r:embed="rId7" cstate="print"/>
            <a:stretch>
              <a:fillRect/>
            </a:stretch>
          </p:blipFill>
          <p:spPr>
            <a:xfrm>
              <a:off x="1613247" y="737"/>
              <a:ext cx="3750184" cy="896620"/>
            </a:xfrm>
            <a:prstGeom prst="rect">
              <a:avLst/>
            </a:prstGeom>
          </p:spPr>
        </p:pic>
        <p:pic>
          <p:nvPicPr>
            <p:cNvPr id="33" name="object 33"/>
            <p:cNvPicPr/>
            <p:nvPr/>
          </p:nvPicPr>
          <p:blipFill>
            <a:blip r:embed="rId8" cstate="print"/>
            <a:stretch>
              <a:fillRect/>
            </a:stretch>
          </p:blipFill>
          <p:spPr>
            <a:xfrm>
              <a:off x="0" y="8547098"/>
              <a:ext cx="1838820" cy="17399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2138400C-EC42-CEAB-63AF-E4660D3511F0}"/>
              </a:ext>
            </a:extLst>
          </p:cNvPr>
          <p:cNvPicPr/>
          <p:nvPr/>
        </p:nvPicPr>
        <p:blipFill>
          <a:blip r:embed="rId2" cstate="print"/>
          <a:stretch>
            <a:fillRect/>
          </a:stretch>
        </p:blipFill>
        <p:spPr>
          <a:xfrm>
            <a:off x="16356201" y="7995803"/>
            <a:ext cx="1931758" cy="2182091"/>
          </a:xfrm>
          <a:prstGeom prst="rect">
            <a:avLst/>
          </a:prstGeom>
        </p:spPr>
      </p:pic>
      <p:grpSp>
        <p:nvGrpSpPr>
          <p:cNvPr id="5" name="object 3">
            <a:extLst>
              <a:ext uri="{FF2B5EF4-FFF2-40B4-BE49-F238E27FC236}">
                <a16:creationId xmlns:a16="http://schemas.microsoft.com/office/drawing/2014/main" id="{15EE925A-1EB0-D5F9-73B4-5DCFF986EF27}"/>
              </a:ext>
            </a:extLst>
          </p:cNvPr>
          <p:cNvGrpSpPr/>
          <p:nvPr/>
        </p:nvGrpSpPr>
        <p:grpSpPr>
          <a:xfrm>
            <a:off x="174238" y="87339"/>
            <a:ext cx="17545050" cy="2074141"/>
            <a:chOff x="-359" y="-359"/>
            <a:chExt cx="17545050" cy="2281555"/>
          </a:xfrm>
        </p:grpSpPr>
        <p:pic>
          <p:nvPicPr>
            <p:cNvPr id="6" name="object 4">
              <a:extLst>
                <a:ext uri="{FF2B5EF4-FFF2-40B4-BE49-F238E27FC236}">
                  <a16:creationId xmlns:a16="http://schemas.microsoft.com/office/drawing/2014/main" id="{D99649E3-A222-4A29-3806-C4E78D692410}"/>
                </a:ext>
              </a:extLst>
            </p:cNvPr>
            <p:cNvPicPr/>
            <p:nvPr/>
          </p:nvPicPr>
          <p:blipFill>
            <a:blip r:embed="rId3" cstate="print"/>
            <a:stretch>
              <a:fillRect/>
            </a:stretch>
          </p:blipFill>
          <p:spPr>
            <a:xfrm>
              <a:off x="743758" y="280"/>
              <a:ext cx="16800528" cy="1073150"/>
            </a:xfrm>
            <a:prstGeom prst="rect">
              <a:avLst/>
            </a:prstGeom>
          </p:spPr>
        </p:pic>
        <p:sp>
          <p:nvSpPr>
            <p:cNvPr id="7" name="object 5">
              <a:extLst>
                <a:ext uri="{FF2B5EF4-FFF2-40B4-BE49-F238E27FC236}">
                  <a16:creationId xmlns:a16="http://schemas.microsoft.com/office/drawing/2014/main" id="{E69D4928-5280-8CD3-421E-79A3066A70A1}"/>
                </a:ext>
              </a:extLst>
            </p:cNvPr>
            <p:cNvSpPr/>
            <p:nvPr/>
          </p:nvSpPr>
          <p:spPr>
            <a:xfrm>
              <a:off x="1074229" y="501154"/>
              <a:ext cx="13198475" cy="31750"/>
            </a:xfrm>
            <a:custGeom>
              <a:avLst/>
              <a:gdLst/>
              <a:ahLst/>
              <a:cxnLst/>
              <a:rect l="l" t="t" r="r" b="b"/>
              <a:pathLst>
                <a:path w="13198475" h="31750">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9"/>
              </a:srgbClr>
            </a:solidFill>
          </p:spPr>
          <p:txBody>
            <a:bodyPr wrap="square" lIns="0" tIns="0" rIns="0" bIns="0" rtlCol="0"/>
            <a:lstStyle/>
            <a:p>
              <a:endParaRPr/>
            </a:p>
          </p:txBody>
        </p:sp>
        <p:sp>
          <p:nvSpPr>
            <p:cNvPr id="8" name="object 6">
              <a:extLst>
                <a:ext uri="{FF2B5EF4-FFF2-40B4-BE49-F238E27FC236}">
                  <a16:creationId xmlns:a16="http://schemas.microsoft.com/office/drawing/2014/main" id="{EEB9FF51-A46D-D97B-4E61-BBD836D30CA3}"/>
                </a:ext>
              </a:extLst>
            </p:cNvPr>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endParaRPr/>
            </a:p>
          </p:txBody>
        </p:sp>
        <p:sp>
          <p:nvSpPr>
            <p:cNvPr id="9" name="object 7">
              <a:extLst>
                <a:ext uri="{FF2B5EF4-FFF2-40B4-BE49-F238E27FC236}">
                  <a16:creationId xmlns:a16="http://schemas.microsoft.com/office/drawing/2014/main" id="{9E3F46AC-0C2B-56E9-6CDB-299E27C41855}"/>
                </a:ext>
              </a:extLst>
            </p:cNvPr>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endParaRPr/>
            </a:p>
          </p:txBody>
        </p:sp>
        <p:sp>
          <p:nvSpPr>
            <p:cNvPr id="10" name="object 8">
              <a:extLst>
                <a:ext uri="{FF2B5EF4-FFF2-40B4-BE49-F238E27FC236}">
                  <a16:creationId xmlns:a16="http://schemas.microsoft.com/office/drawing/2014/main" id="{94BAFC5C-5250-C5D8-7F88-FFFB6CFFCFE3}"/>
                </a:ext>
              </a:extLst>
            </p:cNvPr>
            <p:cNvSpPr/>
            <p:nvPr/>
          </p:nvSpPr>
          <p:spPr>
            <a:xfrm>
              <a:off x="1074237" y="37383"/>
              <a:ext cx="16157575" cy="33020"/>
            </a:xfrm>
            <a:custGeom>
              <a:avLst/>
              <a:gdLst/>
              <a:ahLst/>
              <a:cxnLst/>
              <a:rect l="l" t="t" r="r" b="b"/>
              <a:pathLst>
                <a:path w="16157575" h="33019">
                  <a:moveTo>
                    <a:pt x="16157421" y="32397"/>
                  </a:moveTo>
                  <a:lnTo>
                    <a:pt x="16157421" y="0"/>
                  </a:lnTo>
                  <a:lnTo>
                    <a:pt x="0" y="0"/>
                  </a:lnTo>
                  <a:lnTo>
                    <a:pt x="0" y="32397"/>
                  </a:lnTo>
                  <a:lnTo>
                    <a:pt x="16157421" y="32397"/>
                  </a:lnTo>
                  <a:close/>
                </a:path>
              </a:pathLst>
            </a:custGeom>
            <a:ln w="3175">
              <a:solidFill>
                <a:srgbClr val="FFFFFF"/>
              </a:solidFill>
            </a:ln>
          </p:spPr>
          <p:txBody>
            <a:bodyPr wrap="square" lIns="0" tIns="0" rIns="0" bIns="0" rtlCol="0"/>
            <a:lstStyle/>
            <a:p>
              <a:endParaRPr/>
            </a:p>
          </p:txBody>
        </p:sp>
        <p:pic>
          <p:nvPicPr>
            <p:cNvPr id="11" name="object 9">
              <a:extLst>
                <a:ext uri="{FF2B5EF4-FFF2-40B4-BE49-F238E27FC236}">
                  <a16:creationId xmlns:a16="http://schemas.microsoft.com/office/drawing/2014/main" id="{42E0854D-ED7A-DEF7-E201-55FC518D2AF9}"/>
                </a:ext>
              </a:extLst>
            </p:cNvPr>
            <p:cNvPicPr/>
            <p:nvPr/>
          </p:nvPicPr>
          <p:blipFill>
            <a:blip r:embed="rId4" cstate="print"/>
            <a:stretch>
              <a:fillRect/>
            </a:stretch>
          </p:blipFill>
          <p:spPr>
            <a:xfrm>
              <a:off x="-359" y="-359"/>
              <a:ext cx="1785677" cy="2281069"/>
            </a:xfrm>
            <a:prstGeom prst="rect">
              <a:avLst/>
            </a:prstGeom>
          </p:spPr>
        </p:pic>
      </p:grpSp>
      <p:sp>
        <p:nvSpPr>
          <p:cNvPr id="12" name="object 10">
            <a:extLst>
              <a:ext uri="{FF2B5EF4-FFF2-40B4-BE49-F238E27FC236}">
                <a16:creationId xmlns:a16="http://schemas.microsoft.com/office/drawing/2014/main" id="{DF03EABB-939D-DC49-28FF-57122970BEA2}"/>
              </a:ext>
            </a:extLst>
          </p:cNvPr>
          <p:cNvSpPr/>
          <p:nvPr/>
        </p:nvSpPr>
        <p:spPr>
          <a:xfrm>
            <a:off x="16641681" y="8888748"/>
            <a:ext cx="899794" cy="6350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endParaRPr/>
          </a:p>
        </p:txBody>
      </p:sp>
      <p:grpSp>
        <p:nvGrpSpPr>
          <p:cNvPr id="13" name="object 11">
            <a:extLst>
              <a:ext uri="{FF2B5EF4-FFF2-40B4-BE49-F238E27FC236}">
                <a16:creationId xmlns:a16="http://schemas.microsoft.com/office/drawing/2014/main" id="{F4B41542-1642-8590-83DB-8EC4022E507B}"/>
              </a:ext>
            </a:extLst>
          </p:cNvPr>
          <p:cNvGrpSpPr/>
          <p:nvPr/>
        </p:nvGrpSpPr>
        <p:grpSpPr>
          <a:xfrm>
            <a:off x="0" y="8422752"/>
            <a:ext cx="2432685" cy="1775692"/>
            <a:chOff x="0" y="8333968"/>
            <a:chExt cx="2432685" cy="1953260"/>
          </a:xfrm>
        </p:grpSpPr>
        <p:sp>
          <p:nvSpPr>
            <p:cNvPr id="14" name="object 12">
              <a:extLst>
                <a:ext uri="{FF2B5EF4-FFF2-40B4-BE49-F238E27FC236}">
                  <a16:creationId xmlns:a16="http://schemas.microsoft.com/office/drawing/2014/main" id="{714AB927-713B-42F6-1715-1AF703BD56C7}"/>
                </a:ext>
              </a:extLst>
            </p:cNvPr>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4" y="1127529"/>
                  </a:lnTo>
                  <a:lnTo>
                    <a:pt x="2282316" y="1127529"/>
                  </a:lnTo>
                  <a:lnTo>
                    <a:pt x="2285199" y="1114829"/>
                  </a:lnTo>
                  <a:lnTo>
                    <a:pt x="2277274" y="1114829"/>
                  </a:lnTo>
                  <a:lnTo>
                    <a:pt x="2267203" y="1102129"/>
                  </a:lnTo>
                  <a:lnTo>
                    <a:pt x="2123922" y="1102129"/>
                  </a:lnTo>
                  <a:lnTo>
                    <a:pt x="2121039" y="1089429"/>
                  </a:lnTo>
                  <a:lnTo>
                    <a:pt x="2091524" y="1089429"/>
                  </a:lnTo>
                  <a:lnTo>
                    <a:pt x="2087194" y="1076729"/>
                  </a:lnTo>
                  <a:lnTo>
                    <a:pt x="2072804"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5" y="975129"/>
                  </a:lnTo>
                  <a:lnTo>
                    <a:pt x="1987841" y="975129"/>
                  </a:lnTo>
                  <a:lnTo>
                    <a:pt x="1987841" y="962429"/>
                  </a:lnTo>
                  <a:lnTo>
                    <a:pt x="1802803" y="962429"/>
                  </a:lnTo>
                  <a:lnTo>
                    <a:pt x="1799932" y="949729"/>
                  </a:lnTo>
                  <a:lnTo>
                    <a:pt x="1792008" y="949729"/>
                  </a:lnTo>
                  <a:lnTo>
                    <a:pt x="1789125" y="937029"/>
                  </a:lnTo>
                  <a:lnTo>
                    <a:pt x="1778330" y="937029"/>
                  </a:lnTo>
                  <a:lnTo>
                    <a:pt x="1769745" y="924329"/>
                  </a:lnTo>
                  <a:lnTo>
                    <a:pt x="1762039" y="924329"/>
                  </a:lnTo>
                  <a:lnTo>
                    <a:pt x="1754737" y="911629"/>
                  </a:lnTo>
                  <a:lnTo>
                    <a:pt x="1747367" y="911629"/>
                  </a:lnTo>
                  <a:lnTo>
                    <a:pt x="1743631" y="898929"/>
                  </a:lnTo>
                  <a:lnTo>
                    <a:pt x="1739626"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0"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0"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4"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3" y="1114829"/>
                  </a:moveTo>
                  <a:lnTo>
                    <a:pt x="2315521" y="1114829"/>
                  </a:lnTo>
                  <a:lnTo>
                    <a:pt x="2306078" y="1127529"/>
                  </a:lnTo>
                  <a:lnTo>
                    <a:pt x="2332510" y="1127529"/>
                  </a:lnTo>
                  <a:lnTo>
                    <a:pt x="2324353" y="1114829"/>
                  </a:lnTo>
                  <a:close/>
                </a:path>
                <a:path w="2432685" h="1953259">
                  <a:moveTo>
                    <a:pt x="2247036" y="1089429"/>
                  </a:moveTo>
                  <a:lnTo>
                    <a:pt x="2148320" y="1089429"/>
                  </a:lnTo>
                  <a:lnTo>
                    <a:pt x="2140030"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8" y="949729"/>
                  </a:moveTo>
                  <a:lnTo>
                    <a:pt x="1971281" y="949729"/>
                  </a:lnTo>
                  <a:lnTo>
                    <a:pt x="1966239" y="962429"/>
                  </a:lnTo>
                  <a:lnTo>
                    <a:pt x="1985682" y="962429"/>
                  </a:lnTo>
                  <a:lnTo>
                    <a:pt x="1982088" y="949729"/>
                  </a:lnTo>
                  <a:close/>
                </a:path>
                <a:path w="2432685" h="1953259">
                  <a:moveTo>
                    <a:pt x="1877682" y="937029"/>
                  </a:moveTo>
                  <a:lnTo>
                    <a:pt x="1870114" y="937029"/>
                  </a:lnTo>
                  <a:lnTo>
                    <a:pt x="1860857"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7" y="746529"/>
                  </a:moveTo>
                  <a:lnTo>
                    <a:pt x="1509775" y="746529"/>
                  </a:lnTo>
                  <a:lnTo>
                    <a:pt x="1501627" y="759229"/>
                  </a:lnTo>
                  <a:lnTo>
                    <a:pt x="1619211" y="759229"/>
                  </a:lnTo>
                  <a:lnTo>
                    <a:pt x="1618487"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2" y="683029"/>
                  </a:moveTo>
                  <a:lnTo>
                    <a:pt x="1013090" y="683029"/>
                  </a:lnTo>
                  <a:lnTo>
                    <a:pt x="1004518" y="695729"/>
                  </a:lnTo>
                  <a:lnTo>
                    <a:pt x="995135" y="708429"/>
                  </a:lnTo>
                  <a:lnTo>
                    <a:pt x="987776" y="721129"/>
                  </a:lnTo>
                  <a:lnTo>
                    <a:pt x="978856" y="733829"/>
                  </a:lnTo>
                  <a:lnTo>
                    <a:pt x="1411858" y="733829"/>
                  </a:lnTo>
                  <a:lnTo>
                    <a:pt x="1411858" y="721129"/>
                  </a:lnTo>
                  <a:lnTo>
                    <a:pt x="1388084" y="721129"/>
                  </a:lnTo>
                  <a:lnTo>
                    <a:pt x="1385938" y="708429"/>
                  </a:lnTo>
                  <a:lnTo>
                    <a:pt x="1372971" y="708429"/>
                  </a:lnTo>
                  <a:lnTo>
                    <a:pt x="1370088" y="695729"/>
                  </a:lnTo>
                  <a:lnTo>
                    <a:pt x="1335531" y="695729"/>
                  </a:lnTo>
                  <a:lnTo>
                    <a:pt x="1333372"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8"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4"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5" y="606829"/>
                  </a:lnTo>
                  <a:lnTo>
                    <a:pt x="1132497" y="594129"/>
                  </a:lnTo>
                  <a:close/>
                </a:path>
                <a:path w="2432685" h="1953259">
                  <a:moveTo>
                    <a:pt x="1115218" y="581429"/>
                  </a:moveTo>
                  <a:lnTo>
                    <a:pt x="1113774" y="581429"/>
                  </a:lnTo>
                  <a:lnTo>
                    <a:pt x="1111616"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4"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4"/>
                  </a:lnTo>
                  <a:lnTo>
                    <a:pt x="1180" y="15998"/>
                  </a:lnTo>
                  <a:lnTo>
                    <a:pt x="3463" y="6302"/>
                  </a:lnTo>
                  <a:lnTo>
                    <a:pt x="2911" y="1735"/>
                  </a:lnTo>
                  <a:lnTo>
                    <a:pt x="674" y="0"/>
                  </a:lnTo>
                  <a:close/>
                </a:path>
              </a:pathLst>
            </a:custGeom>
            <a:solidFill>
              <a:srgbClr val="B7C3EC"/>
            </a:solidFill>
          </p:spPr>
          <p:txBody>
            <a:bodyPr wrap="square" lIns="0" tIns="0" rIns="0" bIns="0" rtlCol="0"/>
            <a:lstStyle/>
            <a:p>
              <a:endParaRPr/>
            </a:p>
          </p:txBody>
        </p:sp>
        <p:sp>
          <p:nvSpPr>
            <p:cNvPr id="15" name="object 13">
              <a:extLst>
                <a:ext uri="{FF2B5EF4-FFF2-40B4-BE49-F238E27FC236}">
                  <a16:creationId xmlns:a16="http://schemas.microsoft.com/office/drawing/2014/main" id="{B1C17098-04E7-5A03-EDE5-D78891F94706}"/>
                </a:ext>
              </a:extLst>
            </p:cNvPr>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49" y="1162500"/>
                  </a:lnTo>
                  <a:lnTo>
                    <a:pt x="2067039" y="1162315"/>
                  </a:lnTo>
                  <a:close/>
                </a:path>
                <a:path w="2431415" h="1213484">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w="2431415" h="1213484">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w="2431415" h="1213484">
                  <a:moveTo>
                    <a:pt x="2371820" y="1117865"/>
                  </a:moveTo>
                  <a:lnTo>
                    <a:pt x="2364219" y="1117865"/>
                  </a:lnTo>
                  <a:lnTo>
                    <a:pt x="2347124" y="1122945"/>
                  </a:lnTo>
                  <a:lnTo>
                    <a:pt x="2384380" y="1122945"/>
                  </a:lnTo>
                  <a:lnTo>
                    <a:pt x="2383840" y="1121675"/>
                  </a:lnTo>
                  <a:lnTo>
                    <a:pt x="2378074" y="1119135"/>
                  </a:lnTo>
                  <a:lnTo>
                    <a:pt x="2371820" y="1117865"/>
                  </a:lnTo>
                  <a:close/>
                </a:path>
                <a:path w="2431415" h="1213484">
                  <a:moveTo>
                    <a:pt x="2276563" y="1101355"/>
                  </a:moveTo>
                  <a:lnTo>
                    <a:pt x="2267203"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w="2431415" h="1213484">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w="2431415" h="1213484">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w="2431415" h="1213484">
                  <a:moveTo>
                    <a:pt x="2021687" y="1002295"/>
                  </a:moveTo>
                  <a:lnTo>
                    <a:pt x="2015197" y="1006105"/>
                  </a:lnTo>
                  <a:lnTo>
                    <a:pt x="2022982"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w="2431415" h="1213484">
                  <a:moveTo>
                    <a:pt x="1947525" y="989595"/>
                  </a:moveTo>
                  <a:lnTo>
                    <a:pt x="1932406" y="989595"/>
                  </a:lnTo>
                  <a:lnTo>
                    <a:pt x="1933841" y="990865"/>
                  </a:lnTo>
                  <a:lnTo>
                    <a:pt x="1934565" y="990865"/>
                  </a:lnTo>
                  <a:lnTo>
                    <a:pt x="1941766" y="994675"/>
                  </a:lnTo>
                  <a:lnTo>
                    <a:pt x="1947525" y="989595"/>
                  </a:lnTo>
                  <a:close/>
                </a:path>
                <a:path w="2431415" h="1213484">
                  <a:moveTo>
                    <a:pt x="1955369" y="985654"/>
                  </a:moveTo>
                  <a:lnTo>
                    <a:pt x="1954720" y="987055"/>
                  </a:lnTo>
                  <a:lnTo>
                    <a:pt x="1955444" y="985785"/>
                  </a:lnTo>
                  <a:lnTo>
                    <a:pt x="1955369" y="985654"/>
                  </a:lnTo>
                  <a:close/>
                </a:path>
                <a:path w="2431415" h="1213484">
                  <a:moveTo>
                    <a:pt x="1955898" y="984515"/>
                  </a:moveTo>
                  <a:lnTo>
                    <a:pt x="1954720" y="984515"/>
                  </a:lnTo>
                  <a:lnTo>
                    <a:pt x="1955369" y="985654"/>
                  </a:lnTo>
                  <a:lnTo>
                    <a:pt x="1955898" y="984515"/>
                  </a:lnTo>
                  <a:close/>
                </a:path>
                <a:path w="2431415" h="1213484">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8"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5"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79" y="895615"/>
                  </a:lnTo>
                  <a:lnTo>
                    <a:pt x="851698" y="895615"/>
                  </a:lnTo>
                  <a:lnTo>
                    <a:pt x="851698" y="898054"/>
                  </a:lnTo>
                  <a:lnTo>
                    <a:pt x="853744" y="894345"/>
                  </a:lnTo>
                  <a:close/>
                </a:path>
                <a:path w="2431415" h="1213484">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5" y="867675"/>
                  </a:lnTo>
                  <a:lnTo>
                    <a:pt x="1709927" y="870215"/>
                  </a:lnTo>
                  <a:lnTo>
                    <a:pt x="1731006" y="870215"/>
                  </a:lnTo>
                  <a:lnTo>
                    <a:pt x="1727923" y="867675"/>
                  </a:lnTo>
                  <a:lnTo>
                    <a:pt x="1724329" y="866405"/>
                  </a:lnTo>
                  <a:close/>
                </a:path>
                <a:path w="2431415" h="1213484">
                  <a:moveTo>
                    <a:pt x="943849" y="852435"/>
                  </a:moveTo>
                  <a:lnTo>
                    <a:pt x="941699" y="852435"/>
                  </a:lnTo>
                  <a:lnTo>
                    <a:pt x="940260"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w="2431415" h="1213484">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1" y="764805"/>
                  </a:moveTo>
                  <a:lnTo>
                    <a:pt x="1306741" y="764805"/>
                  </a:lnTo>
                  <a:lnTo>
                    <a:pt x="1312494" y="768615"/>
                  </a:lnTo>
                  <a:lnTo>
                    <a:pt x="1314653" y="768615"/>
                  </a:lnTo>
                  <a:lnTo>
                    <a:pt x="1315377" y="769885"/>
                  </a:lnTo>
                  <a:lnTo>
                    <a:pt x="1316812" y="769885"/>
                  </a:lnTo>
                  <a:lnTo>
                    <a:pt x="1323151"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w="2431415" h="1213484">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3538" y="72162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0" y="735595"/>
                  </a:lnTo>
                  <a:lnTo>
                    <a:pt x="1605822" y="734325"/>
                  </a:lnTo>
                  <a:close/>
                </a:path>
                <a:path w="2431415" h="1213484">
                  <a:moveTo>
                    <a:pt x="1479524" y="730515"/>
                  </a:moveTo>
                  <a:lnTo>
                    <a:pt x="1472576" y="730515"/>
                  </a:lnTo>
                  <a:lnTo>
                    <a:pt x="1456246" y="735595"/>
                  </a:lnTo>
                  <a:lnTo>
                    <a:pt x="1482652"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w="2431415" h="1213484">
                  <a:moveTo>
                    <a:pt x="1360017" y="688605"/>
                  </a:moveTo>
                  <a:lnTo>
                    <a:pt x="1354251" y="688605"/>
                  </a:lnTo>
                  <a:lnTo>
                    <a:pt x="1348485" y="692415"/>
                  </a:lnTo>
                  <a:lnTo>
                    <a:pt x="1365550" y="692415"/>
                  </a:lnTo>
                  <a:lnTo>
                    <a:pt x="1362176" y="689875"/>
                  </a:lnTo>
                  <a:lnTo>
                    <a:pt x="1360017" y="688605"/>
                  </a:lnTo>
                  <a:close/>
                </a:path>
                <a:path w="2431415" h="1213484">
                  <a:moveTo>
                    <a:pt x="1324736" y="672095"/>
                  </a:moveTo>
                  <a:lnTo>
                    <a:pt x="1323289" y="672095"/>
                  </a:lnTo>
                  <a:lnTo>
                    <a:pt x="1320418" y="674635"/>
                  </a:lnTo>
                  <a:lnTo>
                    <a:pt x="1331213" y="674635"/>
                  </a:lnTo>
                  <a:lnTo>
                    <a:pt x="1324736"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6" y="641615"/>
                  </a:lnTo>
                  <a:lnTo>
                    <a:pt x="1216016" y="641615"/>
                  </a:lnTo>
                  <a:lnTo>
                    <a:pt x="1213857" y="640345"/>
                  </a:lnTo>
                  <a:lnTo>
                    <a:pt x="1206653" y="639075"/>
                  </a:lnTo>
                  <a:close/>
                </a:path>
                <a:path w="2431415" h="1213484">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79"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w="2431415" h="1213484">
                  <a:moveTo>
                    <a:pt x="765304" y="418095"/>
                  </a:moveTo>
                  <a:lnTo>
                    <a:pt x="758819" y="419365"/>
                  </a:lnTo>
                  <a:lnTo>
                    <a:pt x="770341"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29"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60"/>
                  </a:lnTo>
                  <a:lnTo>
                    <a:pt x="357" y="16254"/>
                  </a:lnTo>
                  <a:lnTo>
                    <a:pt x="2291" y="6524"/>
                  </a:lnTo>
                  <a:lnTo>
                    <a:pt x="1796" y="1787"/>
                  </a:lnTo>
                  <a:lnTo>
                    <a:pt x="0" y="0"/>
                  </a:lnTo>
                  <a:close/>
                </a:path>
              </a:pathLst>
            </a:custGeom>
            <a:solidFill>
              <a:srgbClr val="FFFFFF"/>
            </a:solidFill>
          </p:spPr>
          <p:txBody>
            <a:bodyPr wrap="square" lIns="0" tIns="0" rIns="0" bIns="0" rtlCol="0"/>
            <a:lstStyle/>
            <a:p>
              <a:endParaRPr/>
            </a:p>
          </p:txBody>
        </p:sp>
      </p:grpSp>
      <p:grpSp>
        <p:nvGrpSpPr>
          <p:cNvPr id="16" name="object 14">
            <a:extLst>
              <a:ext uri="{FF2B5EF4-FFF2-40B4-BE49-F238E27FC236}">
                <a16:creationId xmlns:a16="http://schemas.microsoft.com/office/drawing/2014/main" id="{A56739A3-9B38-C7B0-6D4E-1362B3CBC4D0}"/>
              </a:ext>
            </a:extLst>
          </p:cNvPr>
          <p:cNvGrpSpPr/>
          <p:nvPr/>
        </p:nvGrpSpPr>
        <p:grpSpPr>
          <a:xfrm>
            <a:off x="15729914" y="86867"/>
            <a:ext cx="2559050" cy="1744519"/>
            <a:chOff x="15729914" y="-359"/>
            <a:chExt cx="2559050" cy="1918970"/>
          </a:xfrm>
        </p:grpSpPr>
        <p:sp>
          <p:nvSpPr>
            <p:cNvPr id="17" name="object 15">
              <a:extLst>
                <a:ext uri="{FF2B5EF4-FFF2-40B4-BE49-F238E27FC236}">
                  <a16:creationId xmlns:a16="http://schemas.microsoft.com/office/drawing/2014/main" id="{31E7A786-D7AD-0A58-8E9A-17891EBEBAF0}"/>
                </a:ext>
              </a:extLst>
            </p:cNvPr>
            <p:cNvSpPr/>
            <p:nvPr/>
          </p:nvSpPr>
          <p:spPr>
            <a:xfrm>
              <a:off x="15729914" y="0"/>
              <a:ext cx="2558415" cy="1918335"/>
            </a:xfrm>
            <a:custGeom>
              <a:avLst/>
              <a:gdLst/>
              <a:ahLst/>
              <a:cxnLst/>
              <a:rect l="l" t="t" r="r" b="b"/>
              <a:pathLst>
                <a:path w="2558415" h="1918335">
                  <a:moveTo>
                    <a:pt x="2558097"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97" y="1918001"/>
                  </a:lnTo>
                  <a:lnTo>
                    <a:pt x="2558097" y="1463016"/>
                  </a:lnTo>
                  <a:close/>
                </a:path>
                <a:path w="2558415" h="1918335">
                  <a:moveTo>
                    <a:pt x="2558097"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97" y="1463016"/>
                  </a:lnTo>
                  <a:lnTo>
                    <a:pt x="2558097" y="1289553"/>
                  </a:lnTo>
                  <a:close/>
                </a:path>
                <a:path w="2558415" h="1918335">
                  <a:moveTo>
                    <a:pt x="2558097" y="1250556"/>
                  </a:moveTo>
                  <a:lnTo>
                    <a:pt x="2018842" y="1250556"/>
                  </a:lnTo>
                  <a:lnTo>
                    <a:pt x="2028409" y="1250873"/>
                  </a:lnTo>
                  <a:lnTo>
                    <a:pt x="2038321" y="1253618"/>
                  </a:lnTo>
                  <a:lnTo>
                    <a:pt x="2070736" y="1284086"/>
                  </a:lnTo>
                  <a:lnTo>
                    <a:pt x="2070658" y="1291602"/>
                  </a:lnTo>
                  <a:lnTo>
                    <a:pt x="2085366" y="1289553"/>
                  </a:lnTo>
                  <a:lnTo>
                    <a:pt x="2558097" y="1289553"/>
                  </a:lnTo>
                  <a:lnTo>
                    <a:pt x="2558097" y="1250556"/>
                  </a:lnTo>
                  <a:close/>
                </a:path>
                <a:path w="2558415" h="1918335">
                  <a:moveTo>
                    <a:pt x="2558097" y="1223200"/>
                  </a:moveTo>
                  <a:lnTo>
                    <a:pt x="1903653" y="1223200"/>
                  </a:lnTo>
                  <a:lnTo>
                    <a:pt x="1902695" y="1230005"/>
                  </a:lnTo>
                  <a:lnTo>
                    <a:pt x="1934387" y="1260995"/>
                  </a:lnTo>
                  <a:lnTo>
                    <a:pt x="1953310" y="1264958"/>
                  </a:lnTo>
                  <a:lnTo>
                    <a:pt x="1970390" y="1262504"/>
                  </a:lnTo>
                  <a:lnTo>
                    <a:pt x="2001691" y="1253010"/>
                  </a:lnTo>
                  <a:lnTo>
                    <a:pt x="2018842" y="1250556"/>
                  </a:lnTo>
                  <a:lnTo>
                    <a:pt x="2558097" y="1250556"/>
                  </a:lnTo>
                  <a:lnTo>
                    <a:pt x="2558097" y="1223200"/>
                  </a:lnTo>
                  <a:close/>
                </a:path>
                <a:path w="2558415" h="1918335">
                  <a:moveTo>
                    <a:pt x="2558097"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97" y="1223200"/>
                  </a:lnTo>
                  <a:lnTo>
                    <a:pt x="2558097" y="586257"/>
                  </a:lnTo>
                  <a:close/>
                </a:path>
                <a:path w="2558415" h="1918335">
                  <a:moveTo>
                    <a:pt x="2558097" y="534874"/>
                  </a:moveTo>
                  <a:lnTo>
                    <a:pt x="979812" y="534874"/>
                  </a:lnTo>
                  <a:lnTo>
                    <a:pt x="1024127" y="537637"/>
                  </a:lnTo>
                  <a:lnTo>
                    <a:pt x="1078121" y="546681"/>
                  </a:lnTo>
                  <a:lnTo>
                    <a:pt x="1133789" y="559744"/>
                  </a:lnTo>
                  <a:lnTo>
                    <a:pt x="1183120" y="574566"/>
                  </a:lnTo>
                  <a:lnTo>
                    <a:pt x="1218107" y="588886"/>
                  </a:lnTo>
                  <a:lnTo>
                    <a:pt x="1221195" y="586257"/>
                  </a:lnTo>
                  <a:lnTo>
                    <a:pt x="2558097" y="586257"/>
                  </a:lnTo>
                  <a:lnTo>
                    <a:pt x="2558097" y="534874"/>
                  </a:lnTo>
                  <a:close/>
                </a:path>
                <a:path w="2558415" h="1918335">
                  <a:moveTo>
                    <a:pt x="2558097"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97" y="534874"/>
                  </a:lnTo>
                  <a:lnTo>
                    <a:pt x="2558097" y="81292"/>
                  </a:lnTo>
                  <a:close/>
                </a:path>
                <a:path w="2558415" h="1918335">
                  <a:moveTo>
                    <a:pt x="2558097" y="0"/>
                  </a:moveTo>
                  <a:lnTo>
                    <a:pt x="0" y="0"/>
                  </a:lnTo>
                  <a:lnTo>
                    <a:pt x="4845" y="17492"/>
                  </a:lnTo>
                  <a:lnTo>
                    <a:pt x="23672" y="56819"/>
                  </a:lnTo>
                  <a:lnTo>
                    <a:pt x="59280" y="88956"/>
                  </a:lnTo>
                  <a:lnTo>
                    <a:pt x="105714" y="105054"/>
                  </a:lnTo>
                  <a:lnTo>
                    <a:pt x="129320" y="92640"/>
                  </a:lnTo>
                  <a:lnTo>
                    <a:pt x="141594" y="86630"/>
                  </a:lnTo>
                  <a:lnTo>
                    <a:pt x="153974" y="81292"/>
                  </a:lnTo>
                  <a:lnTo>
                    <a:pt x="2558097" y="81292"/>
                  </a:lnTo>
                  <a:lnTo>
                    <a:pt x="2558097" y="0"/>
                  </a:lnTo>
                  <a:close/>
                </a:path>
              </a:pathLst>
            </a:custGeom>
            <a:solidFill>
              <a:srgbClr val="FCFDFC"/>
            </a:solidFill>
          </p:spPr>
          <p:txBody>
            <a:bodyPr wrap="square" lIns="0" tIns="0" rIns="0" bIns="0" rtlCol="0"/>
            <a:lstStyle/>
            <a:p>
              <a:endParaRPr/>
            </a:p>
          </p:txBody>
        </p:sp>
        <p:sp>
          <p:nvSpPr>
            <p:cNvPr id="18" name="object 16">
              <a:extLst>
                <a:ext uri="{FF2B5EF4-FFF2-40B4-BE49-F238E27FC236}">
                  <a16:creationId xmlns:a16="http://schemas.microsoft.com/office/drawing/2014/main" id="{C334384D-30C8-B312-BA1F-2E7C41CE035C}"/>
                </a:ext>
              </a:extLst>
            </p:cNvPr>
            <p:cNvSpPr/>
            <p:nvPr/>
          </p:nvSpPr>
          <p:spPr>
            <a:xfrm>
              <a:off x="15770863" y="0"/>
              <a:ext cx="2517775" cy="1633220"/>
            </a:xfrm>
            <a:custGeom>
              <a:avLst/>
              <a:gdLst/>
              <a:ahLst/>
              <a:cxnLst/>
              <a:rect l="l" t="t" r="r" b="b"/>
              <a:pathLst>
                <a:path w="2517775" h="1633220">
                  <a:moveTo>
                    <a:pt x="2442967" y="1408963"/>
                  </a:moveTo>
                  <a:lnTo>
                    <a:pt x="2454451" y="1440859"/>
                  </a:lnTo>
                  <a:lnTo>
                    <a:pt x="2467767" y="1480237"/>
                  </a:lnTo>
                  <a:lnTo>
                    <a:pt x="2482728" y="1525938"/>
                  </a:lnTo>
                  <a:lnTo>
                    <a:pt x="2517147" y="1632658"/>
                  </a:lnTo>
                  <a:lnTo>
                    <a:pt x="2517147" y="1468361"/>
                  </a:lnTo>
                  <a:lnTo>
                    <a:pt x="2442967" y="1408963"/>
                  </a:lnTo>
                  <a:close/>
                </a:path>
                <a:path w="2517775" h="1633220">
                  <a:moveTo>
                    <a:pt x="2517147" y="1369364"/>
                  </a:moveTo>
                  <a:lnTo>
                    <a:pt x="2423536" y="1369364"/>
                  </a:lnTo>
                  <a:lnTo>
                    <a:pt x="2424933" y="1370799"/>
                  </a:lnTo>
                  <a:lnTo>
                    <a:pt x="2426457" y="1371523"/>
                  </a:lnTo>
                  <a:lnTo>
                    <a:pt x="2430013" y="1376553"/>
                  </a:lnTo>
                  <a:lnTo>
                    <a:pt x="2432172" y="1380883"/>
                  </a:lnTo>
                  <a:lnTo>
                    <a:pt x="2517147" y="1448915"/>
                  </a:lnTo>
                  <a:lnTo>
                    <a:pt x="2517147" y="1369364"/>
                  </a:lnTo>
                  <a:close/>
                </a:path>
                <a:path w="2517775" h="1633220">
                  <a:moveTo>
                    <a:pt x="1239350" y="0"/>
                  </a:moveTo>
                  <a:lnTo>
                    <a:pt x="707056" y="0"/>
                  </a:lnTo>
                  <a:lnTo>
                    <a:pt x="2417059" y="1368640"/>
                  </a:lnTo>
                  <a:lnTo>
                    <a:pt x="2418456" y="1370076"/>
                  </a:lnTo>
                  <a:lnTo>
                    <a:pt x="2421377" y="1369364"/>
                  </a:lnTo>
                  <a:lnTo>
                    <a:pt x="2517147" y="1369364"/>
                  </a:lnTo>
                  <a:lnTo>
                    <a:pt x="2517147" y="1023035"/>
                  </a:lnTo>
                  <a:lnTo>
                    <a:pt x="1239350" y="0"/>
                  </a:lnTo>
                  <a:close/>
                </a:path>
                <a:path w="2517775" h="163322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w="2517775" h="163322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w="2517775" h="163322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w="2517775" h="163322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w="2517775" h="163322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w="2517775" h="1633220">
                  <a:moveTo>
                    <a:pt x="1797015" y="0"/>
                  </a:moveTo>
                  <a:lnTo>
                    <a:pt x="1264669" y="0"/>
                  </a:lnTo>
                  <a:lnTo>
                    <a:pt x="2517147" y="1002767"/>
                  </a:lnTo>
                  <a:lnTo>
                    <a:pt x="2517147" y="576476"/>
                  </a:lnTo>
                  <a:lnTo>
                    <a:pt x="1797015" y="0"/>
                  </a:lnTo>
                  <a:close/>
                </a:path>
                <a:path w="2517775" h="163322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w="2517775" h="163322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w="2517775" h="1633220">
                  <a:moveTo>
                    <a:pt x="2354816" y="0"/>
                  </a:moveTo>
                  <a:lnTo>
                    <a:pt x="1822028" y="0"/>
                  </a:lnTo>
                  <a:lnTo>
                    <a:pt x="2517147" y="556530"/>
                  </a:lnTo>
                  <a:lnTo>
                    <a:pt x="2517147" y="129966"/>
                  </a:lnTo>
                  <a:lnTo>
                    <a:pt x="2354816" y="0"/>
                  </a:lnTo>
                  <a:close/>
                </a:path>
                <a:path w="2517775" h="163322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w="2517775" h="163322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w="2517775" h="1633220">
                  <a:moveTo>
                    <a:pt x="2517147" y="0"/>
                  </a:moveTo>
                  <a:lnTo>
                    <a:pt x="2380141" y="0"/>
                  </a:lnTo>
                  <a:lnTo>
                    <a:pt x="2517147" y="109690"/>
                  </a:lnTo>
                  <a:lnTo>
                    <a:pt x="2517147" y="0"/>
                  </a:lnTo>
                  <a:close/>
                </a:path>
                <a:path w="2517775" h="1633220">
                  <a:moveTo>
                    <a:pt x="180732" y="44577"/>
                  </a:moveTo>
                  <a:lnTo>
                    <a:pt x="141854" y="44577"/>
                  </a:lnTo>
                  <a:lnTo>
                    <a:pt x="146027" y="52162"/>
                  </a:lnTo>
                  <a:lnTo>
                    <a:pt x="177755" y="79677"/>
                  </a:lnTo>
                  <a:lnTo>
                    <a:pt x="218411" y="91649"/>
                  </a:lnTo>
                  <a:lnTo>
                    <a:pt x="242692" y="94259"/>
                  </a:lnTo>
                  <a:lnTo>
                    <a:pt x="180732" y="44577"/>
                  </a:lnTo>
                  <a:close/>
                </a:path>
                <a:path w="2517775" h="1633220">
                  <a:moveTo>
                    <a:pt x="683093" y="0"/>
                  </a:moveTo>
                  <a:lnTo>
                    <a:pt x="149845" y="0"/>
                  </a:lnTo>
                  <a:lnTo>
                    <a:pt x="265679" y="92824"/>
                  </a:lnTo>
                  <a:lnTo>
                    <a:pt x="319726" y="90827"/>
                  </a:lnTo>
                  <a:lnTo>
                    <a:pt x="376065" y="86380"/>
                  </a:lnTo>
                  <a:lnTo>
                    <a:pt x="431441" y="83074"/>
                  </a:lnTo>
                  <a:lnTo>
                    <a:pt x="786868" y="83074"/>
                  </a:lnTo>
                  <a:lnTo>
                    <a:pt x="683093" y="0"/>
                  </a:lnTo>
                  <a:close/>
                </a:path>
                <a:path w="2517775" h="163322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p:spPr>
          <p:txBody>
            <a:bodyPr wrap="square" lIns="0" tIns="0" rIns="0" bIns="0" rtlCol="0"/>
            <a:lstStyle/>
            <a:p>
              <a:endParaRPr/>
            </a:p>
          </p:txBody>
        </p:sp>
        <p:pic>
          <p:nvPicPr>
            <p:cNvPr id="19" name="object 17">
              <a:extLst>
                <a:ext uri="{FF2B5EF4-FFF2-40B4-BE49-F238E27FC236}">
                  <a16:creationId xmlns:a16="http://schemas.microsoft.com/office/drawing/2014/main" id="{07CA7C92-D36B-E807-7138-0559B2136DB6}"/>
                </a:ext>
              </a:extLst>
            </p:cNvPr>
            <p:cNvPicPr/>
            <p:nvPr/>
          </p:nvPicPr>
          <p:blipFill>
            <a:blip r:embed="rId5" cstate="print"/>
            <a:stretch>
              <a:fillRect/>
            </a:stretch>
          </p:blipFill>
          <p:spPr>
            <a:xfrm>
              <a:off x="18124784" y="-359"/>
              <a:ext cx="163587" cy="131106"/>
            </a:xfrm>
            <a:prstGeom prst="rect">
              <a:avLst/>
            </a:prstGeom>
          </p:spPr>
        </p:pic>
        <p:sp>
          <p:nvSpPr>
            <p:cNvPr id="20" name="object 18">
              <a:extLst>
                <a:ext uri="{FF2B5EF4-FFF2-40B4-BE49-F238E27FC236}">
                  <a16:creationId xmlns:a16="http://schemas.microsoft.com/office/drawing/2014/main" id="{8B9EFC57-7641-615F-BF25-27485B57699C}"/>
                </a:ext>
              </a:extLst>
            </p:cNvPr>
            <p:cNvSpPr/>
            <p:nvPr/>
          </p:nvSpPr>
          <p:spPr>
            <a:xfrm>
              <a:off x="17569458" y="0"/>
              <a:ext cx="718820" cy="575310"/>
            </a:xfrm>
            <a:custGeom>
              <a:avLst/>
              <a:gdLst/>
              <a:ahLst/>
              <a:cxnLst/>
              <a:rect l="l" t="t" r="r" b="b"/>
              <a:pathLst>
                <a:path w="718819" h="575310">
                  <a:moveTo>
                    <a:pt x="26139" y="0"/>
                  </a:moveTo>
                  <a:lnTo>
                    <a:pt x="0" y="0"/>
                  </a:lnTo>
                  <a:lnTo>
                    <a:pt x="718552" y="575267"/>
                  </a:lnTo>
                  <a:lnTo>
                    <a:pt x="718552" y="554327"/>
                  </a:lnTo>
                  <a:lnTo>
                    <a:pt x="26139" y="0"/>
                  </a:lnTo>
                  <a:close/>
                </a:path>
              </a:pathLst>
            </a:custGeom>
            <a:solidFill>
              <a:srgbClr val="4C2A13">
                <a:alpha val="38819"/>
              </a:srgbClr>
            </a:solidFill>
          </p:spPr>
          <p:txBody>
            <a:bodyPr wrap="square" lIns="0" tIns="0" rIns="0" bIns="0" rtlCol="0"/>
            <a:lstStyle/>
            <a:p>
              <a:endParaRPr/>
            </a:p>
          </p:txBody>
        </p:sp>
        <p:sp>
          <p:nvSpPr>
            <p:cNvPr id="21" name="object 19">
              <a:extLst>
                <a:ext uri="{FF2B5EF4-FFF2-40B4-BE49-F238E27FC236}">
                  <a16:creationId xmlns:a16="http://schemas.microsoft.com/office/drawing/2014/main" id="{C27EF557-9463-5D70-AF3D-0B733E08FDDB}"/>
                </a:ext>
              </a:extLst>
            </p:cNvPr>
            <p:cNvSpPr/>
            <p:nvPr/>
          </p:nvSpPr>
          <p:spPr>
            <a:xfrm>
              <a:off x="17569457"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endParaRPr/>
            </a:p>
          </p:txBody>
        </p:sp>
        <p:sp>
          <p:nvSpPr>
            <p:cNvPr id="22" name="object 20">
              <a:extLst>
                <a:ext uri="{FF2B5EF4-FFF2-40B4-BE49-F238E27FC236}">
                  <a16:creationId xmlns:a16="http://schemas.microsoft.com/office/drawing/2014/main" id="{833CD836-D925-48DB-A31B-C49897D28D89}"/>
                </a:ext>
              </a:extLst>
            </p:cNvPr>
            <p:cNvSpPr/>
            <p:nvPr/>
          </p:nvSpPr>
          <p:spPr>
            <a:xfrm>
              <a:off x="17011240" y="0"/>
              <a:ext cx="1276985" cy="1022350"/>
            </a:xfrm>
            <a:custGeom>
              <a:avLst/>
              <a:gdLst/>
              <a:ahLst/>
              <a:cxnLst/>
              <a:rect l="l" t="t" r="r" b="b"/>
              <a:pathLst>
                <a:path w="1276984" h="1022350">
                  <a:moveTo>
                    <a:pt x="26975" y="0"/>
                  </a:moveTo>
                  <a:lnTo>
                    <a:pt x="0" y="0"/>
                  </a:lnTo>
                  <a:lnTo>
                    <a:pt x="1276771" y="1022148"/>
                  </a:lnTo>
                  <a:lnTo>
                    <a:pt x="1276771" y="1000552"/>
                  </a:lnTo>
                  <a:lnTo>
                    <a:pt x="26975" y="0"/>
                  </a:lnTo>
                  <a:close/>
                </a:path>
              </a:pathLst>
            </a:custGeom>
            <a:solidFill>
              <a:srgbClr val="4C2A13">
                <a:alpha val="38819"/>
              </a:srgbClr>
            </a:solidFill>
          </p:spPr>
          <p:txBody>
            <a:bodyPr wrap="square" lIns="0" tIns="0" rIns="0" bIns="0" rtlCol="0"/>
            <a:lstStyle/>
            <a:p>
              <a:endParaRPr/>
            </a:p>
          </p:txBody>
        </p:sp>
        <p:sp>
          <p:nvSpPr>
            <p:cNvPr id="23" name="object 21">
              <a:extLst>
                <a:ext uri="{FF2B5EF4-FFF2-40B4-BE49-F238E27FC236}">
                  <a16:creationId xmlns:a16="http://schemas.microsoft.com/office/drawing/2014/main" id="{B74C1DD8-6F05-B71B-63F1-4678E7A154F2}"/>
                </a:ext>
              </a:extLst>
            </p:cNvPr>
            <p:cNvSpPr/>
            <p:nvPr/>
          </p:nvSpPr>
          <p:spPr>
            <a:xfrm>
              <a:off x="17011277" y="0"/>
              <a:ext cx="1276985" cy="1022350"/>
            </a:xfrm>
            <a:custGeom>
              <a:avLst/>
              <a:gdLst/>
              <a:ahLst/>
              <a:cxnLst/>
              <a:rect l="l" t="t" r="r" b="b"/>
              <a:pathLst>
                <a:path w="1276984" h="1022350">
                  <a:moveTo>
                    <a:pt x="0" y="0"/>
                  </a:moveTo>
                  <a:lnTo>
                    <a:pt x="1276734" y="1022107"/>
                  </a:lnTo>
                </a:path>
                <a:path w="1276984" h="1022350">
                  <a:moveTo>
                    <a:pt x="1276734" y="1000506"/>
                  </a:moveTo>
                  <a:lnTo>
                    <a:pt x="26986" y="0"/>
                  </a:lnTo>
                </a:path>
              </a:pathLst>
            </a:custGeom>
            <a:ln w="3175">
              <a:solidFill>
                <a:srgbClr val="FFFFFF"/>
              </a:solidFill>
            </a:ln>
          </p:spPr>
          <p:txBody>
            <a:bodyPr wrap="square" lIns="0" tIns="0" rIns="0" bIns="0" rtlCol="0"/>
            <a:lstStyle/>
            <a:p>
              <a:endParaRPr/>
            </a:p>
          </p:txBody>
        </p:sp>
        <p:pic>
          <p:nvPicPr>
            <p:cNvPr id="24" name="object 22">
              <a:extLst>
                <a:ext uri="{FF2B5EF4-FFF2-40B4-BE49-F238E27FC236}">
                  <a16:creationId xmlns:a16="http://schemas.microsoft.com/office/drawing/2014/main" id="{B304E619-C0BD-720F-6D04-32BD5D4A8869}"/>
                </a:ext>
              </a:extLst>
            </p:cNvPr>
            <p:cNvPicPr/>
            <p:nvPr/>
          </p:nvPicPr>
          <p:blipFill>
            <a:blip r:embed="rId6" cstate="print"/>
            <a:stretch>
              <a:fillRect/>
            </a:stretch>
          </p:blipFill>
          <p:spPr>
            <a:xfrm>
              <a:off x="18201969" y="1378351"/>
              <a:ext cx="86402" cy="88433"/>
            </a:xfrm>
            <a:prstGeom prst="rect">
              <a:avLst/>
            </a:prstGeom>
          </p:spPr>
        </p:pic>
        <p:sp>
          <p:nvSpPr>
            <p:cNvPr id="25" name="object 23">
              <a:extLst>
                <a:ext uri="{FF2B5EF4-FFF2-40B4-BE49-F238E27FC236}">
                  <a16:creationId xmlns:a16="http://schemas.microsoft.com/office/drawing/2014/main" id="{62114E02-3F63-9E7B-BA21-B672AAC19606}"/>
                </a:ext>
              </a:extLst>
            </p:cNvPr>
            <p:cNvSpPr/>
            <p:nvPr/>
          </p:nvSpPr>
          <p:spPr>
            <a:xfrm>
              <a:off x="16454772" y="0"/>
              <a:ext cx="1735455" cy="1373505"/>
            </a:xfrm>
            <a:custGeom>
              <a:avLst/>
              <a:gdLst/>
              <a:ahLst/>
              <a:cxnLst/>
              <a:rect l="l" t="t" r="r" b="b"/>
              <a:pathLst>
                <a:path w="1735455" h="137350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819"/>
              </a:srgbClr>
            </a:solidFill>
          </p:spPr>
          <p:txBody>
            <a:bodyPr wrap="square" lIns="0" tIns="0" rIns="0" bIns="0" rtlCol="0"/>
            <a:lstStyle/>
            <a:p>
              <a:endParaRPr/>
            </a:p>
          </p:txBody>
        </p:sp>
        <p:sp>
          <p:nvSpPr>
            <p:cNvPr id="26" name="object 24">
              <a:extLst>
                <a:ext uri="{FF2B5EF4-FFF2-40B4-BE49-F238E27FC236}">
                  <a16:creationId xmlns:a16="http://schemas.microsoft.com/office/drawing/2014/main" id="{5B77FCDD-D554-22D0-DCFE-467F8DE49704}"/>
                </a:ext>
              </a:extLst>
            </p:cNvPr>
            <p:cNvSpPr/>
            <p:nvPr/>
          </p:nvSpPr>
          <p:spPr>
            <a:xfrm>
              <a:off x="16454800" y="0"/>
              <a:ext cx="1735455" cy="1373505"/>
            </a:xfrm>
            <a:custGeom>
              <a:avLst/>
              <a:gdLst/>
              <a:ahLst/>
              <a:cxnLst/>
              <a:rect l="l" t="t" r="r" b="b"/>
              <a:pathLst>
                <a:path w="1735455" h="137350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ln w="3175">
              <a:solidFill>
                <a:srgbClr val="FFFFFF"/>
              </a:solidFill>
            </a:ln>
          </p:spPr>
          <p:txBody>
            <a:bodyPr wrap="square" lIns="0" tIns="0" rIns="0" bIns="0" rtlCol="0"/>
            <a:lstStyle/>
            <a:p>
              <a:endParaRPr/>
            </a:p>
          </p:txBody>
        </p:sp>
        <p:pic>
          <p:nvPicPr>
            <p:cNvPr id="27" name="object 25">
              <a:extLst>
                <a:ext uri="{FF2B5EF4-FFF2-40B4-BE49-F238E27FC236}">
                  <a16:creationId xmlns:a16="http://schemas.microsoft.com/office/drawing/2014/main" id="{57DA321A-DA8A-6800-E0AF-DC6A0F87BF0C}"/>
                </a:ext>
              </a:extLst>
            </p:cNvPr>
            <p:cNvPicPr/>
            <p:nvPr/>
          </p:nvPicPr>
          <p:blipFill>
            <a:blip r:embed="rId7" cstate="print"/>
            <a:stretch>
              <a:fillRect/>
            </a:stretch>
          </p:blipFill>
          <p:spPr>
            <a:xfrm>
              <a:off x="15898833" y="0"/>
              <a:ext cx="141264" cy="97142"/>
            </a:xfrm>
            <a:prstGeom prst="rect">
              <a:avLst/>
            </a:prstGeom>
          </p:spPr>
        </p:pic>
      </p:grpSp>
      <p:grpSp>
        <p:nvGrpSpPr>
          <p:cNvPr id="28" name="object 26">
            <a:extLst>
              <a:ext uri="{FF2B5EF4-FFF2-40B4-BE49-F238E27FC236}">
                <a16:creationId xmlns:a16="http://schemas.microsoft.com/office/drawing/2014/main" id="{DD4F8161-CD26-5692-A5B8-BAB78404C0D7}"/>
              </a:ext>
            </a:extLst>
          </p:cNvPr>
          <p:cNvGrpSpPr/>
          <p:nvPr/>
        </p:nvGrpSpPr>
        <p:grpSpPr>
          <a:xfrm>
            <a:off x="0" y="9440642"/>
            <a:ext cx="3649979" cy="806450"/>
            <a:chOff x="0" y="9400320"/>
            <a:chExt cx="3649979" cy="887094"/>
          </a:xfrm>
        </p:grpSpPr>
        <p:sp>
          <p:nvSpPr>
            <p:cNvPr id="29" name="object 27">
              <a:extLst>
                <a:ext uri="{FF2B5EF4-FFF2-40B4-BE49-F238E27FC236}">
                  <a16:creationId xmlns:a16="http://schemas.microsoft.com/office/drawing/2014/main" id="{3A305F93-3855-ADD2-553B-CC010B0C1829}"/>
                </a:ext>
              </a:extLst>
            </p:cNvPr>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49"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endParaRPr/>
            </a:p>
          </p:txBody>
        </p:sp>
        <p:sp>
          <p:nvSpPr>
            <p:cNvPr id="30" name="object 28">
              <a:extLst>
                <a:ext uri="{FF2B5EF4-FFF2-40B4-BE49-F238E27FC236}">
                  <a16:creationId xmlns:a16="http://schemas.microsoft.com/office/drawing/2014/main" id="{7CBF230C-6F72-291D-DA67-7301970F56D9}"/>
                </a:ext>
              </a:extLst>
            </p:cNvPr>
            <p:cNvSpPr/>
            <p:nvPr/>
          </p:nvSpPr>
          <p:spPr>
            <a:xfrm>
              <a:off x="0" y="9401039"/>
              <a:ext cx="3648710" cy="886460"/>
            </a:xfrm>
            <a:custGeom>
              <a:avLst/>
              <a:gdLst/>
              <a:ahLst/>
              <a:cxnLst/>
              <a:rect l="l" t="t" r="r" b="b"/>
              <a:pathLst>
                <a:path w="3648710" h="886459">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w="3648710" h="886459">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w="3648710" h="886459">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w="3648710" h="886459">
                  <a:moveTo>
                    <a:pt x="2828172" y="225252"/>
                  </a:moveTo>
                  <a:lnTo>
                    <a:pt x="2827350" y="226075"/>
                  </a:lnTo>
                  <a:lnTo>
                    <a:pt x="2824467" y="230390"/>
                  </a:lnTo>
                  <a:lnTo>
                    <a:pt x="2824957" y="230390"/>
                  </a:lnTo>
                  <a:lnTo>
                    <a:pt x="2828172" y="225252"/>
                  </a:lnTo>
                  <a:close/>
                </a:path>
                <a:path w="3648710" h="886459">
                  <a:moveTo>
                    <a:pt x="2830945" y="220690"/>
                  </a:moveTo>
                  <a:lnTo>
                    <a:pt x="2829948" y="222415"/>
                  </a:lnTo>
                  <a:lnTo>
                    <a:pt x="2828172" y="225252"/>
                  </a:lnTo>
                  <a:lnTo>
                    <a:pt x="2830232" y="223192"/>
                  </a:lnTo>
                  <a:lnTo>
                    <a:pt x="2830945" y="220690"/>
                  </a:lnTo>
                  <a:close/>
                </a:path>
                <a:path w="3648710" h="886459">
                  <a:moveTo>
                    <a:pt x="2832408" y="218151"/>
                  </a:moveTo>
                  <a:lnTo>
                    <a:pt x="2831668" y="218151"/>
                  </a:lnTo>
                  <a:lnTo>
                    <a:pt x="2830945" y="220690"/>
                  </a:lnTo>
                  <a:lnTo>
                    <a:pt x="2832408" y="218151"/>
                  </a:lnTo>
                  <a:close/>
                </a:path>
                <a:path w="3648710" h="886459">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29"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w="3648710" h="886459">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w="3648710" h="886459">
                  <a:moveTo>
                    <a:pt x="0" y="533464"/>
                  </a:moveTo>
                  <a:lnTo>
                    <a:pt x="0" y="824197"/>
                  </a:lnTo>
                  <a:lnTo>
                    <a:pt x="1610053" y="827245"/>
                  </a:lnTo>
                  <a:lnTo>
                    <a:pt x="3648125" y="822935"/>
                  </a:lnTo>
                  <a:lnTo>
                    <a:pt x="3648125" y="535659"/>
                  </a:lnTo>
                  <a:lnTo>
                    <a:pt x="1661073" y="535659"/>
                  </a:lnTo>
                  <a:lnTo>
                    <a:pt x="0" y="533464"/>
                  </a:lnTo>
                  <a:close/>
                </a:path>
                <a:path w="3648710" h="886459">
                  <a:moveTo>
                    <a:pt x="3648125" y="532785"/>
                  </a:moveTo>
                  <a:lnTo>
                    <a:pt x="1661073" y="535659"/>
                  </a:lnTo>
                  <a:lnTo>
                    <a:pt x="3648125" y="535659"/>
                  </a:lnTo>
                  <a:lnTo>
                    <a:pt x="3648125" y="532785"/>
                  </a:lnTo>
                  <a:close/>
                </a:path>
                <a:path w="3648710" h="886459">
                  <a:moveTo>
                    <a:pt x="0" y="837294"/>
                  </a:moveTo>
                  <a:lnTo>
                    <a:pt x="0" y="885958"/>
                  </a:lnTo>
                  <a:lnTo>
                    <a:pt x="3648125" y="885958"/>
                  </a:lnTo>
                  <a:lnTo>
                    <a:pt x="3648125" y="839492"/>
                  </a:lnTo>
                  <a:lnTo>
                    <a:pt x="1661073" y="839492"/>
                  </a:lnTo>
                  <a:lnTo>
                    <a:pt x="0" y="837294"/>
                  </a:lnTo>
                  <a:close/>
                </a:path>
                <a:path w="3648710" h="886459">
                  <a:moveTo>
                    <a:pt x="3648125" y="836612"/>
                  </a:moveTo>
                  <a:lnTo>
                    <a:pt x="1661073" y="839492"/>
                  </a:lnTo>
                  <a:lnTo>
                    <a:pt x="3648125" y="839492"/>
                  </a:lnTo>
                  <a:lnTo>
                    <a:pt x="3648125" y="836612"/>
                  </a:lnTo>
                  <a:close/>
                </a:path>
              </a:pathLst>
            </a:custGeom>
            <a:solidFill>
              <a:srgbClr val="F2E7DB"/>
            </a:solidFill>
          </p:spPr>
          <p:txBody>
            <a:bodyPr wrap="square" lIns="0" tIns="0" rIns="0" bIns="0" rtlCol="0"/>
            <a:lstStyle/>
            <a:p>
              <a:endParaRPr/>
            </a:p>
          </p:txBody>
        </p:sp>
        <p:sp>
          <p:nvSpPr>
            <p:cNvPr id="31" name="object 29">
              <a:extLst>
                <a:ext uri="{FF2B5EF4-FFF2-40B4-BE49-F238E27FC236}">
                  <a16:creationId xmlns:a16="http://schemas.microsoft.com/office/drawing/2014/main" id="{79A9A72F-7AFC-BD9A-06BF-7A63E7E2559B}"/>
                </a:ext>
              </a:extLst>
            </p:cNvPr>
            <p:cNvSpPr/>
            <p:nvPr/>
          </p:nvSpPr>
          <p:spPr>
            <a:xfrm>
              <a:off x="0" y="9615945"/>
              <a:ext cx="1279525" cy="16510"/>
            </a:xfrm>
            <a:custGeom>
              <a:avLst/>
              <a:gdLst/>
              <a:ahLst/>
              <a:cxnLst/>
              <a:rect l="l" t="t" r="r" b="b"/>
              <a:pathLst>
                <a:path w="1279525" h="16509">
                  <a:moveTo>
                    <a:pt x="1279372" y="13970"/>
                  </a:moveTo>
                  <a:lnTo>
                    <a:pt x="1272895" y="13970"/>
                  </a:lnTo>
                  <a:lnTo>
                    <a:pt x="1272895" y="12700"/>
                  </a:ln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72" y="16510"/>
                  </a:lnTo>
                  <a:lnTo>
                    <a:pt x="1279372" y="13970"/>
                  </a:lnTo>
                  <a:close/>
                </a:path>
              </a:pathLst>
            </a:custGeom>
            <a:solidFill>
              <a:srgbClr val="E0CEBD"/>
            </a:solidFill>
          </p:spPr>
          <p:txBody>
            <a:bodyPr wrap="square" lIns="0" tIns="0" rIns="0" bIns="0" rtlCol="0"/>
            <a:lstStyle/>
            <a:p>
              <a:endParaRPr/>
            </a:p>
          </p:txBody>
        </p:sp>
        <p:sp>
          <p:nvSpPr>
            <p:cNvPr id="32" name="object 30">
              <a:extLst>
                <a:ext uri="{FF2B5EF4-FFF2-40B4-BE49-F238E27FC236}">
                  <a16:creationId xmlns:a16="http://schemas.microsoft.com/office/drawing/2014/main" id="{744192BB-68C8-7B9C-4C4B-E8FC6697EDFE}"/>
                </a:ext>
              </a:extLst>
            </p:cNvPr>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33" name="object 31">
              <a:extLst>
                <a:ext uri="{FF2B5EF4-FFF2-40B4-BE49-F238E27FC236}">
                  <a16:creationId xmlns:a16="http://schemas.microsoft.com/office/drawing/2014/main" id="{211B308F-DB75-D834-0D14-BFD2917EEDB7}"/>
                </a:ext>
              </a:extLst>
            </p:cNvPr>
            <p:cNvSpPr/>
            <p:nvPr/>
          </p:nvSpPr>
          <p:spPr>
            <a:xfrm>
              <a:off x="0" y="9919475"/>
              <a:ext cx="3649979" cy="321310"/>
            </a:xfrm>
            <a:custGeom>
              <a:avLst/>
              <a:gdLst/>
              <a:ahLst/>
              <a:cxnLst/>
              <a:rect l="l" t="t" r="r" b="b"/>
              <a:pathLst>
                <a:path w="3649979" h="321309">
                  <a:moveTo>
                    <a:pt x="3649561" y="303530"/>
                  </a:moveTo>
                  <a:lnTo>
                    <a:pt x="3392525" y="303530"/>
                  </a:lnTo>
                  <a:lnTo>
                    <a:pt x="3392525" y="306070"/>
                  </a:lnTo>
                  <a:lnTo>
                    <a:pt x="56857" y="306070"/>
                  </a:lnTo>
                  <a:lnTo>
                    <a:pt x="56857" y="303530"/>
                  </a:lnTo>
                  <a:lnTo>
                    <a:pt x="0" y="303530"/>
                  </a:lnTo>
                  <a:lnTo>
                    <a:pt x="0" y="306070"/>
                  </a:lnTo>
                  <a:lnTo>
                    <a:pt x="0" y="318770"/>
                  </a:lnTo>
                  <a:lnTo>
                    <a:pt x="53975" y="318770"/>
                  </a:lnTo>
                  <a:lnTo>
                    <a:pt x="53975" y="321310"/>
                  </a:lnTo>
                  <a:lnTo>
                    <a:pt x="3395395" y="321310"/>
                  </a:lnTo>
                  <a:lnTo>
                    <a:pt x="3395395" y="318770"/>
                  </a:lnTo>
                  <a:lnTo>
                    <a:pt x="3649561" y="318770"/>
                  </a:lnTo>
                  <a:lnTo>
                    <a:pt x="3649561" y="306070"/>
                  </a:lnTo>
                  <a:lnTo>
                    <a:pt x="3649561" y="303530"/>
                  </a:lnTo>
                  <a:close/>
                </a:path>
                <a:path w="3649979" h="321309">
                  <a:moveTo>
                    <a:pt x="3649561" y="0"/>
                  </a:moveTo>
                  <a:lnTo>
                    <a:pt x="3392525" y="0"/>
                  </a:lnTo>
                  <a:lnTo>
                    <a:pt x="3392525" y="2540"/>
                  </a:lnTo>
                  <a:lnTo>
                    <a:pt x="56857" y="2540"/>
                  </a:lnTo>
                  <a:lnTo>
                    <a:pt x="56857" y="0"/>
                  </a:lnTo>
                  <a:lnTo>
                    <a:pt x="0" y="0"/>
                  </a:lnTo>
                  <a:lnTo>
                    <a:pt x="0" y="2540"/>
                  </a:lnTo>
                  <a:lnTo>
                    <a:pt x="0" y="13970"/>
                  </a:lnTo>
                  <a:lnTo>
                    <a:pt x="53975" y="13970"/>
                  </a:lnTo>
                  <a:lnTo>
                    <a:pt x="53975" y="17780"/>
                  </a:lnTo>
                  <a:lnTo>
                    <a:pt x="3395395" y="17780"/>
                  </a:lnTo>
                  <a:lnTo>
                    <a:pt x="3395395" y="13970"/>
                  </a:lnTo>
                  <a:lnTo>
                    <a:pt x="3649561" y="13970"/>
                  </a:lnTo>
                  <a:lnTo>
                    <a:pt x="3649561" y="2540"/>
                  </a:lnTo>
                  <a:lnTo>
                    <a:pt x="3649561" y="0"/>
                  </a:lnTo>
                  <a:close/>
                </a:path>
              </a:pathLst>
            </a:custGeom>
            <a:solidFill>
              <a:srgbClr val="E0CEBD"/>
            </a:solidFill>
          </p:spPr>
          <p:txBody>
            <a:bodyPr wrap="square" lIns="0" tIns="0" rIns="0" bIns="0" rtlCol="0"/>
            <a:lstStyle/>
            <a:p>
              <a:endParaRPr/>
            </a:p>
          </p:txBody>
        </p:sp>
      </p:grpSp>
      <p:grpSp>
        <p:nvGrpSpPr>
          <p:cNvPr id="34" name="object 32">
            <a:extLst>
              <a:ext uri="{FF2B5EF4-FFF2-40B4-BE49-F238E27FC236}">
                <a16:creationId xmlns:a16="http://schemas.microsoft.com/office/drawing/2014/main" id="{2AC65A38-E9C7-8EFC-C864-E97BAF719AFC}"/>
              </a:ext>
            </a:extLst>
          </p:cNvPr>
          <p:cNvGrpSpPr/>
          <p:nvPr/>
        </p:nvGrpSpPr>
        <p:grpSpPr>
          <a:xfrm>
            <a:off x="14693772" y="9140765"/>
            <a:ext cx="3594735" cy="1092201"/>
            <a:chOff x="14693772" y="9086155"/>
            <a:chExt cx="3594735" cy="1201420"/>
          </a:xfrm>
        </p:grpSpPr>
        <p:sp>
          <p:nvSpPr>
            <p:cNvPr id="35" name="object 33">
              <a:extLst>
                <a:ext uri="{FF2B5EF4-FFF2-40B4-BE49-F238E27FC236}">
                  <a16:creationId xmlns:a16="http://schemas.microsoft.com/office/drawing/2014/main" id="{E0B49719-C665-82BD-6B2E-DA59DE6B6301}"/>
                </a:ext>
              </a:extLst>
            </p:cNvPr>
            <p:cNvSpPr/>
            <p:nvPr/>
          </p:nvSpPr>
          <p:spPr>
            <a:xfrm>
              <a:off x="14693772" y="9086155"/>
              <a:ext cx="3594735" cy="1201420"/>
            </a:xfrm>
            <a:custGeom>
              <a:avLst/>
              <a:gdLst/>
              <a:ahLst/>
              <a:cxnLst/>
              <a:rect l="l" t="t" r="r" b="b"/>
              <a:pathLst>
                <a:path w="3594734" h="1201420">
                  <a:moveTo>
                    <a:pt x="0" y="1115504"/>
                  </a:moveTo>
                  <a:lnTo>
                    <a:pt x="23930" y="1200842"/>
                  </a:lnTo>
                  <a:lnTo>
                    <a:pt x="3594239" y="1200842"/>
                  </a:lnTo>
                  <a:lnTo>
                    <a:pt x="3594239" y="1117036"/>
                  </a:lnTo>
                  <a:lnTo>
                    <a:pt x="18526" y="1117036"/>
                  </a:lnTo>
                  <a:lnTo>
                    <a:pt x="10209" y="1116912"/>
                  </a:lnTo>
                  <a:lnTo>
                    <a:pt x="0" y="1115504"/>
                  </a:lnTo>
                  <a:close/>
                </a:path>
                <a:path w="3594734" h="1201420">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w="3594734" h="1201420">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w="3594734" h="1201420">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w="3594734" h="1201420">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w="3594734" h="1201420">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w="3594734" h="1201420">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w="3594734" h="1201420">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p:spPr>
          <p:txBody>
            <a:bodyPr wrap="square" lIns="0" tIns="0" rIns="0" bIns="0" rtlCol="0"/>
            <a:lstStyle/>
            <a:p>
              <a:endParaRPr/>
            </a:p>
          </p:txBody>
        </p:sp>
        <p:sp>
          <p:nvSpPr>
            <p:cNvPr id="36" name="object 34">
              <a:extLst>
                <a:ext uri="{FF2B5EF4-FFF2-40B4-BE49-F238E27FC236}">
                  <a16:creationId xmlns:a16="http://schemas.microsoft.com/office/drawing/2014/main" id="{B3F77061-B74F-84E3-6A65-C6C151FCB6A4}"/>
                </a:ext>
              </a:extLst>
            </p:cNvPr>
            <p:cNvSpPr/>
            <p:nvPr/>
          </p:nvSpPr>
          <p:spPr>
            <a:xfrm>
              <a:off x="14694534" y="9101332"/>
              <a:ext cx="3594100" cy="1186180"/>
            </a:xfrm>
            <a:custGeom>
              <a:avLst/>
              <a:gdLst/>
              <a:ahLst/>
              <a:cxnLst/>
              <a:rect l="l" t="t" r="r" b="b"/>
              <a:pathLst>
                <a:path w="3594100" h="1186179">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w="3594100" h="1186179">
                  <a:moveTo>
                    <a:pt x="3593477" y="538990"/>
                  </a:moveTo>
                  <a:lnTo>
                    <a:pt x="2865031" y="744660"/>
                  </a:lnTo>
                  <a:lnTo>
                    <a:pt x="2747356" y="777772"/>
                  </a:lnTo>
                  <a:lnTo>
                    <a:pt x="1290267" y="1185665"/>
                  </a:lnTo>
                  <a:lnTo>
                    <a:pt x="2373341" y="1185665"/>
                  </a:lnTo>
                  <a:lnTo>
                    <a:pt x="3593477" y="841507"/>
                  </a:lnTo>
                  <a:lnTo>
                    <a:pt x="3593477" y="538990"/>
                  </a:lnTo>
                  <a:close/>
                </a:path>
                <a:path w="3594100" h="1186179">
                  <a:moveTo>
                    <a:pt x="3593477" y="854708"/>
                  </a:moveTo>
                  <a:lnTo>
                    <a:pt x="2417996" y="1185665"/>
                  </a:lnTo>
                  <a:lnTo>
                    <a:pt x="3493298" y="1185665"/>
                  </a:lnTo>
                  <a:lnTo>
                    <a:pt x="3593477" y="1157307"/>
                  </a:lnTo>
                  <a:lnTo>
                    <a:pt x="3593477" y="854708"/>
                  </a:lnTo>
                  <a:close/>
                </a:path>
                <a:path w="3594100" h="1186179">
                  <a:moveTo>
                    <a:pt x="3593477" y="1170305"/>
                  </a:moveTo>
                  <a:lnTo>
                    <a:pt x="3539130" y="1185665"/>
                  </a:lnTo>
                  <a:lnTo>
                    <a:pt x="3593477" y="1185665"/>
                  </a:lnTo>
                  <a:lnTo>
                    <a:pt x="3593477" y="1170305"/>
                  </a:lnTo>
                  <a:close/>
                </a:path>
                <a:path w="3594100" h="1186179">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w="3594100" h="1186179">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w="3594100" h="1186179">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w="3594100" h="1186179">
                  <a:moveTo>
                    <a:pt x="615568" y="886490"/>
                  </a:moveTo>
                  <a:lnTo>
                    <a:pt x="514730" y="951291"/>
                  </a:lnTo>
                  <a:lnTo>
                    <a:pt x="950455" y="951291"/>
                  </a:lnTo>
                  <a:lnTo>
                    <a:pt x="1181497" y="887210"/>
                  </a:lnTo>
                  <a:lnTo>
                    <a:pt x="618362" y="887210"/>
                  </a:lnTo>
                  <a:lnTo>
                    <a:pt x="615568" y="886490"/>
                  </a:lnTo>
                  <a:close/>
                </a:path>
                <a:path w="3594100" h="1186179">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w="3594100" h="1186179">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w="3594100" h="1186179">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w="3594100" h="1186179">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w="3594100" h="1186179">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w="3594100" h="1186179">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w="3594100" h="1186179">
                  <a:moveTo>
                    <a:pt x="3217898" y="323041"/>
                  </a:moveTo>
                  <a:lnTo>
                    <a:pt x="3216782" y="324903"/>
                  </a:lnTo>
                  <a:lnTo>
                    <a:pt x="3215385" y="329943"/>
                  </a:lnTo>
                  <a:lnTo>
                    <a:pt x="3215918" y="329794"/>
                  </a:lnTo>
                  <a:lnTo>
                    <a:pt x="3217898" y="323041"/>
                  </a:lnTo>
                  <a:close/>
                </a:path>
                <a:path w="3594100" h="1186179">
                  <a:moveTo>
                    <a:pt x="3218941" y="319308"/>
                  </a:moveTo>
                  <a:lnTo>
                    <a:pt x="3218606" y="320625"/>
                  </a:lnTo>
                  <a:lnTo>
                    <a:pt x="3217898" y="323041"/>
                  </a:lnTo>
                  <a:lnTo>
                    <a:pt x="3218941" y="321301"/>
                  </a:lnTo>
                  <a:lnTo>
                    <a:pt x="3218941" y="319308"/>
                  </a:lnTo>
                  <a:close/>
                </a:path>
                <a:path w="3594100" h="1186179">
                  <a:moveTo>
                    <a:pt x="3219776" y="316026"/>
                  </a:moveTo>
                  <a:lnTo>
                    <a:pt x="3218941" y="316260"/>
                  </a:lnTo>
                  <a:lnTo>
                    <a:pt x="3218941" y="319308"/>
                  </a:lnTo>
                  <a:lnTo>
                    <a:pt x="3219776" y="316026"/>
                  </a:lnTo>
                  <a:close/>
                </a:path>
                <a:path w="3594100" h="1186179">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w="3594100" h="1186179">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w="3594100" h="1186179">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w="3594100" h="1186179">
                  <a:moveTo>
                    <a:pt x="3593477" y="0"/>
                  </a:moveTo>
                  <a:lnTo>
                    <a:pt x="3590242" y="2794"/>
                  </a:lnTo>
                  <a:lnTo>
                    <a:pt x="3574635" y="12638"/>
                  </a:lnTo>
                  <a:lnTo>
                    <a:pt x="3556634" y="21065"/>
                  </a:lnTo>
                  <a:lnTo>
                    <a:pt x="3593477" y="21065"/>
                  </a:lnTo>
                  <a:lnTo>
                    <a:pt x="3593477" y="0"/>
                  </a:lnTo>
                  <a:close/>
                </a:path>
              </a:pathLst>
            </a:custGeom>
            <a:solidFill>
              <a:srgbClr val="F2E7DB"/>
            </a:solidFill>
          </p:spPr>
          <p:txBody>
            <a:bodyPr wrap="square" lIns="0" tIns="0" rIns="0" bIns="0" rtlCol="0"/>
            <a:lstStyle/>
            <a:p>
              <a:endParaRPr/>
            </a:p>
          </p:txBody>
        </p:sp>
        <p:sp>
          <p:nvSpPr>
            <p:cNvPr id="37" name="object 35">
              <a:extLst>
                <a:ext uri="{FF2B5EF4-FFF2-40B4-BE49-F238E27FC236}">
                  <a16:creationId xmlns:a16="http://schemas.microsoft.com/office/drawing/2014/main" id="{0B27A268-51C8-6D0C-7298-2A1D3D9AE2A7}"/>
                </a:ext>
              </a:extLst>
            </p:cNvPr>
            <p:cNvSpPr/>
            <p:nvPr/>
          </p:nvSpPr>
          <p:spPr>
            <a:xfrm>
              <a:off x="14873732"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endParaRPr/>
            </a:p>
          </p:txBody>
        </p:sp>
        <p:sp>
          <p:nvSpPr>
            <p:cNvPr id="38" name="object 36">
              <a:extLst>
                <a:ext uri="{FF2B5EF4-FFF2-40B4-BE49-F238E27FC236}">
                  <a16:creationId xmlns:a16="http://schemas.microsoft.com/office/drawing/2014/main" id="{157F2EEF-D2EC-D7F0-F731-7E8A4E3F6B94}"/>
                </a:ext>
              </a:extLst>
            </p:cNvPr>
            <p:cNvSpPr/>
            <p:nvPr/>
          </p:nvSpPr>
          <p:spPr>
            <a:xfrm>
              <a:off x="17906999" y="9310869"/>
              <a:ext cx="381635" cy="121285"/>
            </a:xfrm>
            <a:custGeom>
              <a:avLst/>
              <a:gdLst/>
              <a:ahLst/>
              <a:cxnLst/>
              <a:rect l="l" t="t" r="r" b="b"/>
              <a:pathLst>
                <a:path w="381634" h="12128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p:spPr>
          <p:txBody>
            <a:bodyPr wrap="square" lIns="0" tIns="0" rIns="0" bIns="0" rtlCol="0"/>
            <a:lstStyle/>
            <a:p>
              <a:endParaRPr/>
            </a:p>
          </p:txBody>
        </p:sp>
        <p:sp>
          <p:nvSpPr>
            <p:cNvPr id="39" name="object 37">
              <a:extLst>
                <a:ext uri="{FF2B5EF4-FFF2-40B4-BE49-F238E27FC236}">
                  <a16:creationId xmlns:a16="http://schemas.microsoft.com/office/drawing/2014/main" id="{3325C438-5D7E-0898-165F-343640F727AF}"/>
                </a:ext>
              </a:extLst>
            </p:cNvPr>
            <p:cNvSpPr/>
            <p:nvPr/>
          </p:nvSpPr>
          <p:spPr>
            <a:xfrm>
              <a:off x="15935313"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endParaRPr/>
            </a:p>
          </p:txBody>
        </p:sp>
      </p:grpSp>
      <p:sp>
        <p:nvSpPr>
          <p:cNvPr id="43" name="TextBox 42">
            <a:extLst>
              <a:ext uri="{FF2B5EF4-FFF2-40B4-BE49-F238E27FC236}">
                <a16:creationId xmlns:a16="http://schemas.microsoft.com/office/drawing/2014/main" id="{9AEDE900-800B-2208-1006-5D70E8417EB6}"/>
              </a:ext>
            </a:extLst>
          </p:cNvPr>
          <p:cNvSpPr txBox="1"/>
          <p:nvPr/>
        </p:nvSpPr>
        <p:spPr>
          <a:xfrm>
            <a:off x="3048906" y="3675585"/>
            <a:ext cx="11666982" cy="2400657"/>
          </a:xfrm>
          <a:prstGeom prst="rect">
            <a:avLst/>
          </a:prstGeom>
          <a:noFill/>
        </p:spPr>
        <p:txBody>
          <a:bodyPr wrap="square" rtlCol="0">
            <a:spAutoFit/>
          </a:bodyPr>
          <a:lstStyle/>
          <a:p>
            <a:pPr algn="just"/>
            <a:r>
              <a:rPr lang="en-US" sz="3000" b="0" i="0" dirty="0">
                <a:solidFill>
                  <a:schemeClr val="tx1"/>
                </a:solidFill>
                <a:effectLst/>
                <a:latin typeface="Times New Roman" panose="02020603050405020304" pitchFamily="18" charset="0"/>
                <a:cs typeface="Times New Roman" panose="02020603050405020304" pitchFamily="18" charset="0"/>
              </a:rPr>
              <a:t>The primary objective of our project, "Enhancing Learning Experiences Through Automatic Question Tagging System Development in NLP Projects," is to leverage Natural Language Processing (NLP) techniques to develop an efficient and effective automatic question tagging system for educational content.</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84" name="object 36">
            <a:extLst>
              <a:ext uri="{FF2B5EF4-FFF2-40B4-BE49-F238E27FC236}">
                <a16:creationId xmlns:a16="http://schemas.microsoft.com/office/drawing/2014/main" id="{F16EE84D-13BF-C1EB-C2F3-8DB1955FBCBF}"/>
              </a:ext>
            </a:extLst>
          </p:cNvPr>
          <p:cNvSpPr txBox="1">
            <a:spLocks noGrp="1"/>
          </p:cNvSpPr>
          <p:nvPr>
            <p:ph type="title"/>
          </p:nvPr>
        </p:nvSpPr>
        <p:spPr>
          <a:xfrm>
            <a:off x="1596504" y="1434022"/>
            <a:ext cx="15107691" cy="939800"/>
          </a:xfrm>
          <a:prstGeom prst="rect">
            <a:avLst/>
          </a:prstGeom>
        </p:spPr>
        <p:txBody>
          <a:bodyPr vert="horz" wrap="square" lIns="0" tIns="12065" rIns="0" bIns="0" rtlCol="0">
            <a:spAutoFit/>
          </a:bodyPr>
          <a:lstStyle/>
          <a:p>
            <a:pPr marL="12700">
              <a:lnSpc>
                <a:spcPct val="100000"/>
              </a:lnSpc>
              <a:spcBef>
                <a:spcPts val="95"/>
              </a:spcBef>
            </a:pPr>
            <a:r>
              <a:rPr lang="en-IN" spc="180"/>
              <a:t>Objective</a:t>
            </a:r>
            <a:endParaRPr lang="en-IN" spc="180" dirty="0"/>
          </a:p>
        </p:txBody>
      </p:sp>
    </p:spTree>
    <p:extLst>
      <p:ext uri="{BB962C8B-B14F-4D97-AF65-F5344CB8AC3E}">
        <p14:creationId xmlns:p14="http://schemas.microsoft.com/office/powerpoint/2010/main" val="421842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779895" cy="5447030"/>
            <a:chOff x="0" y="0"/>
            <a:chExt cx="6779895" cy="5447030"/>
          </a:xfrm>
        </p:grpSpPr>
        <p:sp>
          <p:nvSpPr>
            <p:cNvPr id="3" name="object 3"/>
            <p:cNvSpPr/>
            <p:nvPr/>
          </p:nvSpPr>
          <p:spPr>
            <a:xfrm>
              <a:off x="0" y="11087"/>
              <a:ext cx="6777355" cy="5435600"/>
            </a:xfrm>
            <a:custGeom>
              <a:avLst/>
              <a:gdLst/>
              <a:ahLst/>
              <a:cxnLst/>
              <a:rect l="l" t="t" r="r" b="b"/>
              <a:pathLst>
                <a:path w="6777355" h="5435600">
                  <a:moveTo>
                    <a:pt x="1910226"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1" y="5435600"/>
                  </a:lnTo>
                  <a:lnTo>
                    <a:pt x="1296967" y="5435600"/>
                  </a:lnTo>
                  <a:lnTo>
                    <a:pt x="1483906" y="5384800"/>
                  </a:lnTo>
                  <a:lnTo>
                    <a:pt x="1647248" y="5346700"/>
                  </a:lnTo>
                  <a:lnTo>
                    <a:pt x="1698216" y="5334000"/>
                  </a:lnTo>
                  <a:lnTo>
                    <a:pt x="1827694" y="5334000"/>
                  </a:lnTo>
                  <a:lnTo>
                    <a:pt x="1870714" y="5321300"/>
                  </a:lnTo>
                  <a:lnTo>
                    <a:pt x="1910226"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6" y="5308600"/>
                  </a:lnTo>
                  <a:lnTo>
                    <a:pt x="1947583" y="5295900"/>
                  </a:lnTo>
                  <a:lnTo>
                    <a:pt x="1980911" y="5270500"/>
                  </a:lnTo>
                  <a:lnTo>
                    <a:pt x="2045686" y="5245100"/>
                  </a:lnTo>
                  <a:lnTo>
                    <a:pt x="2157422" y="5245100"/>
                  </a:lnTo>
                  <a:lnTo>
                    <a:pt x="2165827" y="5219700"/>
                  </a:lnTo>
                  <a:lnTo>
                    <a:pt x="2172206" y="5168900"/>
                  </a:lnTo>
                  <a:lnTo>
                    <a:pt x="2177973" y="5118100"/>
                  </a:lnTo>
                  <a:lnTo>
                    <a:pt x="2184691" y="5054600"/>
                  </a:lnTo>
                  <a:lnTo>
                    <a:pt x="2193905" y="5016500"/>
                  </a:lnTo>
                  <a:lnTo>
                    <a:pt x="2207034" y="4978400"/>
                  </a:lnTo>
                  <a:lnTo>
                    <a:pt x="2225497" y="4965700"/>
                  </a:lnTo>
                  <a:lnTo>
                    <a:pt x="2399844" y="4965700"/>
                  </a:lnTo>
                  <a:lnTo>
                    <a:pt x="2427808" y="4953000"/>
                  </a:lnTo>
                  <a:lnTo>
                    <a:pt x="2440771" y="4927600"/>
                  </a:lnTo>
                  <a:lnTo>
                    <a:pt x="2466693" y="4889500"/>
                  </a:lnTo>
                  <a:lnTo>
                    <a:pt x="2479649" y="4876800"/>
                  </a:lnTo>
                  <a:lnTo>
                    <a:pt x="6777303" y="4876800"/>
                  </a:lnTo>
                  <a:lnTo>
                    <a:pt x="6777303" y="127000"/>
                  </a:lnTo>
                  <a:lnTo>
                    <a:pt x="3963974" y="127000"/>
                  </a:lnTo>
                  <a:lnTo>
                    <a:pt x="3784774" y="88900"/>
                  </a:lnTo>
                  <a:lnTo>
                    <a:pt x="3731796" y="88900"/>
                  </a:lnTo>
                  <a:lnTo>
                    <a:pt x="3688793" y="76200"/>
                  </a:lnTo>
                  <a:lnTo>
                    <a:pt x="3622186" y="76200"/>
                  </a:lnTo>
                  <a:lnTo>
                    <a:pt x="3583071" y="63500"/>
                  </a:lnTo>
                  <a:lnTo>
                    <a:pt x="3500386" y="63500"/>
                  </a:lnTo>
                  <a:lnTo>
                    <a:pt x="3412245" y="38100"/>
                  </a:lnTo>
                  <a:lnTo>
                    <a:pt x="3366310" y="38100"/>
                  </a:lnTo>
                  <a:lnTo>
                    <a:pt x="3221914" y="0"/>
                  </a:lnTo>
                  <a:close/>
                </a:path>
                <a:path w="6777355" h="5435600">
                  <a:moveTo>
                    <a:pt x="2157422" y="5245100"/>
                  </a:moveTo>
                  <a:lnTo>
                    <a:pt x="2109125" y="5245100"/>
                  </a:lnTo>
                  <a:lnTo>
                    <a:pt x="2124886" y="5257800"/>
                  </a:lnTo>
                  <a:lnTo>
                    <a:pt x="2145575" y="5257800"/>
                  </a:lnTo>
                  <a:lnTo>
                    <a:pt x="2157422" y="5245100"/>
                  </a:lnTo>
                  <a:close/>
                </a:path>
                <a:path w="6777355" h="5435600">
                  <a:moveTo>
                    <a:pt x="6777303" y="4876800"/>
                  </a:moveTo>
                  <a:lnTo>
                    <a:pt x="2479649" y="4876800"/>
                  </a:lnTo>
                  <a:lnTo>
                    <a:pt x="2517007" y="4889500"/>
                  </a:lnTo>
                  <a:lnTo>
                    <a:pt x="2593043" y="4940300"/>
                  </a:lnTo>
                  <a:lnTo>
                    <a:pt x="2670676" y="4991100"/>
                  </a:lnTo>
                  <a:lnTo>
                    <a:pt x="2710032" y="5029200"/>
                  </a:lnTo>
                  <a:lnTo>
                    <a:pt x="2749714" y="5054600"/>
                  </a:lnTo>
                  <a:lnTo>
                    <a:pt x="2829962" y="5130800"/>
                  </a:lnTo>
                  <a:lnTo>
                    <a:pt x="2993316" y="5232400"/>
                  </a:lnTo>
                  <a:lnTo>
                    <a:pt x="3076035" y="5257800"/>
                  </a:lnTo>
                  <a:lnTo>
                    <a:pt x="3167964" y="5257800"/>
                  </a:lnTo>
                  <a:lnTo>
                    <a:pt x="3522929" y="5181600"/>
                  </a:lnTo>
                  <a:lnTo>
                    <a:pt x="3539032" y="5181600"/>
                  </a:lnTo>
                  <a:lnTo>
                    <a:pt x="3549346" y="5168900"/>
                  </a:lnTo>
                  <a:lnTo>
                    <a:pt x="4358577" y="5168900"/>
                  </a:lnTo>
                  <a:lnTo>
                    <a:pt x="4374873" y="5156200"/>
                  </a:lnTo>
                  <a:lnTo>
                    <a:pt x="4412253" y="5143500"/>
                  </a:lnTo>
                  <a:lnTo>
                    <a:pt x="4453824" y="5130800"/>
                  </a:lnTo>
                  <a:lnTo>
                    <a:pt x="4498986" y="5118100"/>
                  </a:lnTo>
                  <a:lnTo>
                    <a:pt x="4547140" y="5118100"/>
                  </a:lnTo>
                  <a:lnTo>
                    <a:pt x="4597689" y="5105400"/>
                  </a:lnTo>
                  <a:lnTo>
                    <a:pt x="4703573" y="5105400"/>
                  </a:lnTo>
                  <a:lnTo>
                    <a:pt x="4757711" y="5092700"/>
                  </a:lnTo>
                  <a:lnTo>
                    <a:pt x="6777303" y="5092700"/>
                  </a:lnTo>
                  <a:lnTo>
                    <a:pt x="6777303" y="4876800"/>
                  </a:lnTo>
                  <a:close/>
                </a:path>
                <a:path w="6777355" h="5435600">
                  <a:moveTo>
                    <a:pt x="4280804" y="5219700"/>
                  </a:moveTo>
                  <a:lnTo>
                    <a:pt x="4144125" y="5219700"/>
                  </a:lnTo>
                  <a:lnTo>
                    <a:pt x="4187897" y="5232400"/>
                  </a:lnTo>
                  <a:lnTo>
                    <a:pt x="4256854" y="5232400"/>
                  </a:lnTo>
                  <a:lnTo>
                    <a:pt x="4280804" y="5219700"/>
                  </a:lnTo>
                  <a:close/>
                </a:path>
                <a:path w="6777355" h="5435600">
                  <a:moveTo>
                    <a:pt x="4317436" y="5194300"/>
                  </a:moveTo>
                  <a:lnTo>
                    <a:pt x="3878605" y="5194300"/>
                  </a:lnTo>
                  <a:lnTo>
                    <a:pt x="3934782" y="5207000"/>
                  </a:lnTo>
                  <a:lnTo>
                    <a:pt x="3990368" y="5207000"/>
                  </a:lnTo>
                  <a:lnTo>
                    <a:pt x="4044416" y="5219700"/>
                  </a:lnTo>
                  <a:lnTo>
                    <a:pt x="4305553" y="5219700"/>
                  </a:lnTo>
                  <a:lnTo>
                    <a:pt x="4309672" y="5207000"/>
                  </a:lnTo>
                  <a:lnTo>
                    <a:pt x="4317436" y="5194300"/>
                  </a:lnTo>
                  <a:close/>
                </a:path>
                <a:path w="6777355" h="5435600">
                  <a:moveTo>
                    <a:pt x="4358577" y="5168900"/>
                  </a:moveTo>
                  <a:lnTo>
                    <a:pt x="3561079" y="5168900"/>
                  </a:lnTo>
                  <a:lnTo>
                    <a:pt x="3598400" y="5181600"/>
                  </a:lnTo>
                  <a:lnTo>
                    <a:pt x="3753563" y="5181600"/>
                  </a:lnTo>
                  <a:lnTo>
                    <a:pt x="3814884" y="5194300"/>
                  </a:lnTo>
                  <a:lnTo>
                    <a:pt x="4328440" y="5194300"/>
                  </a:lnTo>
                  <a:lnTo>
                    <a:pt x="4342282" y="5181600"/>
                  </a:lnTo>
                  <a:lnTo>
                    <a:pt x="4358577" y="5168900"/>
                  </a:lnTo>
                  <a:close/>
                </a:path>
                <a:path w="6777355" h="5435600">
                  <a:moveTo>
                    <a:pt x="5518389" y="5130800"/>
                  </a:moveTo>
                  <a:lnTo>
                    <a:pt x="5175362" y="5130800"/>
                  </a:lnTo>
                  <a:lnTo>
                    <a:pt x="5207637" y="5143500"/>
                  </a:lnTo>
                  <a:lnTo>
                    <a:pt x="5237949" y="5143500"/>
                  </a:lnTo>
                  <a:lnTo>
                    <a:pt x="5265803" y="5156200"/>
                  </a:lnTo>
                  <a:lnTo>
                    <a:pt x="5297168" y="5168900"/>
                  </a:lnTo>
                  <a:lnTo>
                    <a:pt x="5331502" y="5181600"/>
                  </a:lnTo>
                  <a:lnTo>
                    <a:pt x="5423179" y="5181600"/>
                  </a:lnTo>
                  <a:lnTo>
                    <a:pt x="5450079" y="5168900"/>
                  </a:lnTo>
                  <a:lnTo>
                    <a:pt x="5500026" y="5143500"/>
                  </a:lnTo>
                  <a:lnTo>
                    <a:pt x="5518389" y="5130800"/>
                  </a:lnTo>
                  <a:close/>
                </a:path>
                <a:path w="6777355" h="5435600">
                  <a:moveTo>
                    <a:pt x="6777303" y="5092700"/>
                  </a:moveTo>
                  <a:lnTo>
                    <a:pt x="4757711" y="5092700"/>
                  </a:lnTo>
                  <a:lnTo>
                    <a:pt x="4828330" y="5105400"/>
                  </a:lnTo>
                  <a:lnTo>
                    <a:pt x="4964092" y="5105400"/>
                  </a:lnTo>
                  <a:lnTo>
                    <a:pt x="5026496" y="5118100"/>
                  </a:lnTo>
                  <a:lnTo>
                    <a:pt x="5083422" y="5118100"/>
                  </a:lnTo>
                  <a:lnTo>
                    <a:pt x="5133500" y="5130800"/>
                  </a:lnTo>
                  <a:lnTo>
                    <a:pt x="5724119" y="5130800"/>
                  </a:lnTo>
                  <a:lnTo>
                    <a:pt x="5781344" y="5143500"/>
                  </a:lnTo>
                  <a:lnTo>
                    <a:pt x="5822154" y="5156200"/>
                  </a:lnTo>
                  <a:lnTo>
                    <a:pt x="6003303" y="5156200"/>
                  </a:lnTo>
                  <a:lnTo>
                    <a:pt x="6035346" y="5168900"/>
                  </a:lnTo>
                  <a:lnTo>
                    <a:pt x="6063068" y="5181600"/>
                  </a:lnTo>
                  <a:lnTo>
                    <a:pt x="6084285" y="5181600"/>
                  </a:lnTo>
                  <a:lnTo>
                    <a:pt x="6124808" y="5168900"/>
                  </a:lnTo>
                  <a:lnTo>
                    <a:pt x="6748587" y="5168900"/>
                  </a:lnTo>
                  <a:lnTo>
                    <a:pt x="6762505" y="5156200"/>
                  </a:lnTo>
                  <a:lnTo>
                    <a:pt x="6777303" y="5143500"/>
                  </a:lnTo>
                  <a:lnTo>
                    <a:pt x="6777303" y="5092700"/>
                  </a:lnTo>
                  <a:close/>
                </a:path>
                <a:path w="6777355" h="5435600">
                  <a:moveTo>
                    <a:pt x="6711784" y="5168900"/>
                  </a:moveTo>
                  <a:lnTo>
                    <a:pt x="6511305" y="5168900"/>
                  </a:lnTo>
                  <a:lnTo>
                    <a:pt x="6561299" y="5181600"/>
                  </a:lnTo>
                  <a:lnTo>
                    <a:pt x="6700645" y="5181600"/>
                  </a:lnTo>
                  <a:lnTo>
                    <a:pt x="6711784" y="5168900"/>
                  </a:lnTo>
                  <a:close/>
                </a:path>
                <a:path w="6777355" h="5435600">
                  <a:moveTo>
                    <a:pt x="6748587" y="5168900"/>
                  </a:moveTo>
                  <a:lnTo>
                    <a:pt x="6711784" y="5168900"/>
                  </a:lnTo>
                  <a:lnTo>
                    <a:pt x="6714654" y="5181600"/>
                  </a:lnTo>
                  <a:lnTo>
                    <a:pt x="6735886" y="5181600"/>
                  </a:lnTo>
                  <a:lnTo>
                    <a:pt x="6748587" y="5168900"/>
                  </a:lnTo>
                  <a:close/>
                </a:path>
                <a:path w="6777355" h="5435600">
                  <a:moveTo>
                    <a:pt x="2367694" y="4965700"/>
                  </a:moveTo>
                  <a:lnTo>
                    <a:pt x="2229091" y="4965700"/>
                  </a:lnTo>
                  <a:lnTo>
                    <a:pt x="2245539" y="4978400"/>
                  </a:lnTo>
                  <a:lnTo>
                    <a:pt x="2332840" y="4978400"/>
                  </a:lnTo>
                  <a:lnTo>
                    <a:pt x="2367694" y="4965700"/>
                  </a:lnTo>
                  <a:close/>
                </a:path>
                <a:path w="6777355" h="5435600">
                  <a:moveTo>
                    <a:pt x="6777303" y="0"/>
                  </a:moveTo>
                  <a:lnTo>
                    <a:pt x="4571284" y="0"/>
                  </a:lnTo>
                  <a:lnTo>
                    <a:pt x="4530019" y="25400"/>
                  </a:lnTo>
                  <a:lnTo>
                    <a:pt x="4480382" y="50800"/>
                  </a:lnTo>
                  <a:lnTo>
                    <a:pt x="4425073" y="63500"/>
                  </a:lnTo>
                  <a:lnTo>
                    <a:pt x="4394197" y="63500"/>
                  </a:lnTo>
                  <a:lnTo>
                    <a:pt x="4363249" y="76200"/>
                  </a:lnTo>
                  <a:lnTo>
                    <a:pt x="4334054" y="76200"/>
                  </a:lnTo>
                  <a:lnTo>
                    <a:pt x="4308436" y="88900"/>
                  </a:lnTo>
                  <a:lnTo>
                    <a:pt x="4269012" y="101600"/>
                  </a:lnTo>
                  <a:lnTo>
                    <a:pt x="4224747" y="101600"/>
                  </a:lnTo>
                  <a:lnTo>
                    <a:pt x="4179099" y="114300"/>
                  </a:lnTo>
                  <a:lnTo>
                    <a:pt x="4135523" y="114300"/>
                  </a:lnTo>
                  <a:lnTo>
                    <a:pt x="4097476" y="127000"/>
                  </a:lnTo>
                  <a:lnTo>
                    <a:pt x="6777303" y="127000"/>
                  </a:lnTo>
                  <a:lnTo>
                    <a:pt x="6777303" y="0"/>
                  </a:lnTo>
                  <a:close/>
                </a:path>
              </a:pathLst>
            </a:custGeom>
            <a:solidFill>
              <a:srgbClr val="FFFFFF"/>
            </a:solidFill>
          </p:spPr>
          <p:txBody>
            <a:bodyPr wrap="square" lIns="0" tIns="0" rIns="0" bIns="0" rtlCol="0"/>
            <a:lstStyle/>
            <a:p>
              <a:endParaRPr/>
            </a:p>
          </p:txBody>
        </p:sp>
        <p:sp>
          <p:nvSpPr>
            <p:cNvPr id="4" name="object 4"/>
            <p:cNvSpPr/>
            <p:nvPr/>
          </p:nvSpPr>
          <p:spPr>
            <a:xfrm>
              <a:off x="0" y="0"/>
              <a:ext cx="6777355" cy="5429885"/>
            </a:xfrm>
            <a:custGeom>
              <a:avLst/>
              <a:gdLst/>
              <a:ahLst/>
              <a:cxnLst/>
              <a:rect l="l" t="t" r="r" b="b"/>
              <a:pathLst>
                <a:path w="6777355" h="5429885">
                  <a:moveTo>
                    <a:pt x="1450313" y="5244363"/>
                  </a:moveTo>
                  <a:lnTo>
                    <a:pt x="872623" y="5244363"/>
                  </a:lnTo>
                  <a:lnTo>
                    <a:pt x="900412" y="5245973"/>
                  </a:lnTo>
                  <a:lnTo>
                    <a:pt x="922666" y="5250757"/>
                  </a:lnTo>
                  <a:lnTo>
                    <a:pt x="936818" y="5258647"/>
                  </a:lnTo>
                  <a:lnTo>
                    <a:pt x="940305" y="5269572"/>
                  </a:lnTo>
                  <a:lnTo>
                    <a:pt x="964403" y="5271682"/>
                  </a:lnTo>
                  <a:lnTo>
                    <a:pt x="988905" y="5273525"/>
                  </a:lnTo>
                  <a:lnTo>
                    <a:pt x="1013408" y="5274830"/>
                  </a:lnTo>
                  <a:lnTo>
                    <a:pt x="1037506" y="5275325"/>
                  </a:lnTo>
                  <a:lnTo>
                    <a:pt x="1063096" y="5299781"/>
                  </a:lnTo>
                  <a:lnTo>
                    <a:pt x="1067191" y="5329283"/>
                  </a:lnTo>
                  <a:lnTo>
                    <a:pt x="1063891" y="5360238"/>
                  </a:lnTo>
                  <a:lnTo>
                    <a:pt x="1067295" y="5389052"/>
                  </a:lnTo>
                  <a:lnTo>
                    <a:pt x="1102685" y="5417607"/>
                  </a:lnTo>
                  <a:lnTo>
                    <a:pt x="1139746" y="5425808"/>
                  </a:lnTo>
                  <a:lnTo>
                    <a:pt x="1148382" y="5425808"/>
                  </a:lnTo>
                  <a:lnTo>
                    <a:pt x="1154141" y="5429402"/>
                  </a:lnTo>
                  <a:lnTo>
                    <a:pt x="1159902" y="5429402"/>
                  </a:lnTo>
                  <a:lnTo>
                    <a:pt x="1201448" y="5423125"/>
                  </a:lnTo>
                  <a:lnTo>
                    <a:pt x="1243875" y="5405828"/>
                  </a:lnTo>
                  <a:lnTo>
                    <a:pt x="1286981" y="5379811"/>
                  </a:lnTo>
                  <a:lnTo>
                    <a:pt x="1330569" y="5347375"/>
                  </a:lnTo>
                  <a:lnTo>
                    <a:pt x="1374437" y="5310818"/>
                  </a:lnTo>
                  <a:lnTo>
                    <a:pt x="1450313" y="5244363"/>
                  </a:lnTo>
                  <a:close/>
                </a:path>
                <a:path w="6777355" h="5429885">
                  <a:moveTo>
                    <a:pt x="0" y="4902162"/>
                  </a:moveTo>
                  <a:lnTo>
                    <a:pt x="0" y="5311541"/>
                  </a:lnTo>
                  <a:lnTo>
                    <a:pt x="10794" y="5312054"/>
                  </a:lnTo>
                  <a:lnTo>
                    <a:pt x="27703" y="5311669"/>
                  </a:lnTo>
                  <a:lnTo>
                    <a:pt x="45083" y="5310609"/>
                  </a:lnTo>
                  <a:lnTo>
                    <a:pt x="63139" y="5309010"/>
                  </a:lnTo>
                  <a:lnTo>
                    <a:pt x="82073" y="5307012"/>
                  </a:lnTo>
                  <a:lnTo>
                    <a:pt x="135864" y="5296572"/>
                  </a:lnTo>
                  <a:lnTo>
                    <a:pt x="188584" y="5289175"/>
                  </a:lnTo>
                  <a:lnTo>
                    <a:pt x="240545" y="5284407"/>
                  </a:lnTo>
                  <a:lnTo>
                    <a:pt x="292057" y="5281851"/>
                  </a:lnTo>
                  <a:lnTo>
                    <a:pt x="343430" y="5281091"/>
                  </a:lnTo>
                  <a:lnTo>
                    <a:pt x="700491" y="5281091"/>
                  </a:lnTo>
                  <a:lnTo>
                    <a:pt x="725763" y="5269405"/>
                  </a:lnTo>
                  <a:lnTo>
                    <a:pt x="773796" y="5255816"/>
                  </a:lnTo>
                  <a:lnTo>
                    <a:pt x="824696" y="5247307"/>
                  </a:lnTo>
                  <a:lnTo>
                    <a:pt x="872623" y="5244363"/>
                  </a:lnTo>
                  <a:lnTo>
                    <a:pt x="1450313" y="5244363"/>
                  </a:lnTo>
                  <a:lnTo>
                    <a:pt x="1462811" y="5233370"/>
                  </a:lnTo>
                  <a:lnTo>
                    <a:pt x="1507396" y="5196738"/>
                  </a:lnTo>
                  <a:lnTo>
                    <a:pt x="1551941" y="5164626"/>
                  </a:lnTo>
                  <a:lnTo>
                    <a:pt x="1596245" y="5139113"/>
                  </a:lnTo>
                  <a:lnTo>
                    <a:pt x="1640110" y="5122280"/>
                  </a:lnTo>
                  <a:lnTo>
                    <a:pt x="1683334" y="5116207"/>
                  </a:lnTo>
                  <a:lnTo>
                    <a:pt x="2170851" y="5116207"/>
                  </a:lnTo>
                  <a:lnTo>
                    <a:pt x="2172981" y="5101819"/>
                  </a:lnTo>
                  <a:lnTo>
                    <a:pt x="2177973" y="5047805"/>
                  </a:lnTo>
                  <a:lnTo>
                    <a:pt x="2184626" y="5001142"/>
                  </a:lnTo>
                  <a:lnTo>
                    <a:pt x="2192289" y="4958529"/>
                  </a:lnTo>
                  <a:lnTo>
                    <a:pt x="2214702" y="4905971"/>
                  </a:lnTo>
                  <a:lnTo>
                    <a:pt x="0" y="4902162"/>
                  </a:lnTo>
                  <a:close/>
                </a:path>
                <a:path w="6777355" h="5429885">
                  <a:moveTo>
                    <a:pt x="700491" y="5281091"/>
                  </a:moveTo>
                  <a:lnTo>
                    <a:pt x="343430" y="5281091"/>
                  </a:lnTo>
                  <a:lnTo>
                    <a:pt x="395803" y="5282024"/>
                  </a:lnTo>
                  <a:lnTo>
                    <a:pt x="448015" y="5284717"/>
                  </a:lnTo>
                  <a:lnTo>
                    <a:pt x="500388" y="5289009"/>
                  </a:lnTo>
                  <a:lnTo>
                    <a:pt x="553240" y="5294741"/>
                  </a:lnTo>
                  <a:lnTo>
                    <a:pt x="606892" y="5301752"/>
                  </a:lnTo>
                  <a:lnTo>
                    <a:pt x="661664" y="5309882"/>
                  </a:lnTo>
                  <a:lnTo>
                    <a:pt x="686439" y="5287589"/>
                  </a:lnTo>
                  <a:lnTo>
                    <a:pt x="700491" y="5281091"/>
                  </a:lnTo>
                  <a:close/>
                </a:path>
                <a:path w="6777355" h="5429885">
                  <a:moveTo>
                    <a:pt x="2170851" y="5116207"/>
                  </a:moveTo>
                  <a:lnTo>
                    <a:pt x="1688376" y="5116207"/>
                  </a:lnTo>
                  <a:lnTo>
                    <a:pt x="1799910" y="5120705"/>
                  </a:lnTo>
                  <a:lnTo>
                    <a:pt x="1853787" y="5124183"/>
                  </a:lnTo>
                  <a:lnTo>
                    <a:pt x="1906206" y="5129135"/>
                  </a:lnTo>
                  <a:lnTo>
                    <a:pt x="1957020" y="5136055"/>
                  </a:lnTo>
                  <a:lnTo>
                    <a:pt x="2006081" y="5145434"/>
                  </a:lnTo>
                  <a:lnTo>
                    <a:pt x="2053239" y="5157764"/>
                  </a:lnTo>
                  <a:lnTo>
                    <a:pt x="2098347" y="5173537"/>
                  </a:lnTo>
                  <a:lnTo>
                    <a:pt x="2141257" y="5193245"/>
                  </a:lnTo>
                  <a:lnTo>
                    <a:pt x="2143416" y="5193245"/>
                  </a:lnTo>
                  <a:lnTo>
                    <a:pt x="2156510" y="5180950"/>
                  </a:lnTo>
                  <a:lnTo>
                    <a:pt x="2166096" y="5148338"/>
                  </a:lnTo>
                  <a:lnTo>
                    <a:pt x="2170851" y="5116207"/>
                  </a:lnTo>
                  <a:close/>
                </a:path>
                <a:path w="6777355" h="5429885">
                  <a:moveTo>
                    <a:pt x="2861913" y="0"/>
                  </a:moveTo>
                  <a:lnTo>
                    <a:pt x="0" y="0"/>
                  </a:lnTo>
                  <a:lnTo>
                    <a:pt x="0" y="326392"/>
                  </a:lnTo>
                  <a:lnTo>
                    <a:pt x="3204653" y="331900"/>
                  </a:lnTo>
                  <a:lnTo>
                    <a:pt x="6777303" y="326859"/>
                  </a:lnTo>
                  <a:lnTo>
                    <a:pt x="6777303" y="318223"/>
                  </a:lnTo>
                  <a:lnTo>
                    <a:pt x="4177398" y="318223"/>
                  </a:lnTo>
                  <a:lnTo>
                    <a:pt x="4126859" y="316947"/>
                  </a:lnTo>
                  <a:lnTo>
                    <a:pt x="4070377" y="313656"/>
                  </a:lnTo>
                  <a:lnTo>
                    <a:pt x="3861828" y="296462"/>
                  </a:lnTo>
                  <a:lnTo>
                    <a:pt x="3833240" y="295186"/>
                  </a:lnTo>
                  <a:lnTo>
                    <a:pt x="3766861" y="289233"/>
                  </a:lnTo>
                  <a:lnTo>
                    <a:pt x="3694592" y="277768"/>
                  </a:lnTo>
                  <a:lnTo>
                    <a:pt x="3656399" y="270105"/>
                  </a:lnTo>
                  <a:lnTo>
                    <a:pt x="3616912" y="261226"/>
                  </a:lnTo>
                  <a:lnTo>
                    <a:pt x="3576192" y="251188"/>
                  </a:lnTo>
                  <a:lnTo>
                    <a:pt x="3534299" y="240043"/>
                  </a:lnTo>
                  <a:lnTo>
                    <a:pt x="3491293" y="227848"/>
                  </a:lnTo>
                  <a:lnTo>
                    <a:pt x="3447232" y="214656"/>
                  </a:lnTo>
                  <a:lnTo>
                    <a:pt x="3402177" y="200522"/>
                  </a:lnTo>
                  <a:lnTo>
                    <a:pt x="3356189" y="185500"/>
                  </a:lnTo>
                  <a:lnTo>
                    <a:pt x="3309325" y="169645"/>
                  </a:lnTo>
                  <a:lnTo>
                    <a:pt x="3213215" y="135654"/>
                  </a:lnTo>
                  <a:lnTo>
                    <a:pt x="3114324" y="98985"/>
                  </a:lnTo>
                  <a:lnTo>
                    <a:pt x="2961820" y="39913"/>
                  </a:lnTo>
                  <a:lnTo>
                    <a:pt x="2861913" y="0"/>
                  </a:lnTo>
                  <a:close/>
                </a:path>
                <a:path w="6777355" h="5429885">
                  <a:moveTo>
                    <a:pt x="4638192" y="73431"/>
                  </a:moveTo>
                  <a:lnTo>
                    <a:pt x="4608507" y="103598"/>
                  </a:lnTo>
                  <a:lnTo>
                    <a:pt x="4568089" y="129586"/>
                  </a:lnTo>
                  <a:lnTo>
                    <a:pt x="4518625" y="150174"/>
                  </a:lnTo>
                  <a:lnTo>
                    <a:pt x="4461801" y="164147"/>
                  </a:lnTo>
                  <a:lnTo>
                    <a:pt x="4401680" y="174945"/>
                  </a:lnTo>
                  <a:lnTo>
                    <a:pt x="4373305" y="181156"/>
                  </a:lnTo>
                  <a:lnTo>
                    <a:pt x="4348035" y="190068"/>
                  </a:lnTo>
                  <a:lnTo>
                    <a:pt x="4314534" y="216133"/>
                  </a:lnTo>
                  <a:lnTo>
                    <a:pt x="4297636" y="248475"/>
                  </a:lnTo>
                  <a:lnTo>
                    <a:pt x="4281818" y="281493"/>
                  </a:lnTo>
                  <a:lnTo>
                    <a:pt x="4251553" y="309587"/>
                  </a:lnTo>
                  <a:lnTo>
                    <a:pt x="4240270" y="313364"/>
                  </a:lnTo>
                  <a:lnTo>
                    <a:pt x="4223924" y="316063"/>
                  </a:lnTo>
                  <a:lnTo>
                    <a:pt x="4202854" y="317683"/>
                  </a:lnTo>
                  <a:lnTo>
                    <a:pt x="4177398" y="318223"/>
                  </a:lnTo>
                  <a:lnTo>
                    <a:pt x="6777303" y="318223"/>
                  </a:lnTo>
                  <a:lnTo>
                    <a:pt x="6777303" y="93586"/>
                  </a:lnTo>
                  <a:lnTo>
                    <a:pt x="4890909" y="93586"/>
                  </a:lnTo>
                  <a:lnTo>
                    <a:pt x="4638192" y="73431"/>
                  </a:lnTo>
                  <a:close/>
                </a:path>
                <a:path w="6777355" h="5429885">
                  <a:moveTo>
                    <a:pt x="6777303" y="0"/>
                  </a:moveTo>
                  <a:lnTo>
                    <a:pt x="5072554" y="0"/>
                  </a:lnTo>
                  <a:lnTo>
                    <a:pt x="5068911" y="3706"/>
                  </a:lnTo>
                  <a:lnTo>
                    <a:pt x="5027867" y="37762"/>
                  </a:lnTo>
                  <a:lnTo>
                    <a:pt x="4984470" y="65091"/>
                  </a:lnTo>
                  <a:lnTo>
                    <a:pt x="4938792" y="84198"/>
                  </a:lnTo>
                  <a:lnTo>
                    <a:pt x="4890909" y="93586"/>
                  </a:lnTo>
                  <a:lnTo>
                    <a:pt x="6777303" y="93586"/>
                  </a:lnTo>
                  <a:lnTo>
                    <a:pt x="6777303" y="0"/>
                  </a:lnTo>
                  <a:close/>
                </a:path>
                <a:path w="6777355" h="5429885">
                  <a:moveTo>
                    <a:pt x="0" y="350660"/>
                  </a:moveTo>
                  <a:lnTo>
                    <a:pt x="0" y="895444"/>
                  </a:lnTo>
                  <a:lnTo>
                    <a:pt x="3102600" y="900695"/>
                  </a:lnTo>
                  <a:lnTo>
                    <a:pt x="6777303" y="892771"/>
                  </a:lnTo>
                  <a:lnTo>
                    <a:pt x="6777303" y="354924"/>
                  </a:lnTo>
                  <a:lnTo>
                    <a:pt x="3306807" y="354924"/>
                  </a:lnTo>
                  <a:lnTo>
                    <a:pt x="0" y="350660"/>
                  </a:lnTo>
                  <a:close/>
                </a:path>
                <a:path w="6777355" h="5429885">
                  <a:moveTo>
                    <a:pt x="6777303" y="349186"/>
                  </a:moveTo>
                  <a:lnTo>
                    <a:pt x="3306807" y="354924"/>
                  </a:lnTo>
                  <a:lnTo>
                    <a:pt x="6777303" y="354924"/>
                  </a:lnTo>
                  <a:lnTo>
                    <a:pt x="6777303" y="349186"/>
                  </a:lnTo>
                  <a:close/>
                </a:path>
                <a:path w="6777355" h="5429885">
                  <a:moveTo>
                    <a:pt x="0" y="919447"/>
                  </a:moveTo>
                  <a:lnTo>
                    <a:pt x="0" y="1464283"/>
                  </a:lnTo>
                  <a:lnTo>
                    <a:pt x="3102600" y="1470201"/>
                  </a:lnTo>
                  <a:lnTo>
                    <a:pt x="6777303" y="1461554"/>
                  </a:lnTo>
                  <a:lnTo>
                    <a:pt x="6777303" y="923719"/>
                  </a:lnTo>
                  <a:lnTo>
                    <a:pt x="3306807" y="923719"/>
                  </a:lnTo>
                  <a:lnTo>
                    <a:pt x="0" y="919447"/>
                  </a:lnTo>
                  <a:close/>
                </a:path>
                <a:path w="6777355" h="5429885">
                  <a:moveTo>
                    <a:pt x="6777303" y="917968"/>
                  </a:moveTo>
                  <a:lnTo>
                    <a:pt x="3306807" y="923719"/>
                  </a:lnTo>
                  <a:lnTo>
                    <a:pt x="6777303" y="923719"/>
                  </a:lnTo>
                  <a:lnTo>
                    <a:pt x="6777303" y="917968"/>
                  </a:lnTo>
                  <a:close/>
                </a:path>
                <a:path w="6777355" h="5429885">
                  <a:moveTo>
                    <a:pt x="0" y="1488241"/>
                  </a:moveTo>
                  <a:lnTo>
                    <a:pt x="0" y="2033078"/>
                  </a:lnTo>
                  <a:lnTo>
                    <a:pt x="3102600" y="2038996"/>
                  </a:lnTo>
                  <a:lnTo>
                    <a:pt x="6777303" y="2030348"/>
                  </a:lnTo>
                  <a:lnTo>
                    <a:pt x="6777303" y="1492501"/>
                  </a:lnTo>
                  <a:lnTo>
                    <a:pt x="3306807" y="1492501"/>
                  </a:lnTo>
                  <a:lnTo>
                    <a:pt x="0" y="1488241"/>
                  </a:lnTo>
                  <a:close/>
                </a:path>
                <a:path w="6777355" h="5429885">
                  <a:moveTo>
                    <a:pt x="6777303" y="1486763"/>
                  </a:moveTo>
                  <a:lnTo>
                    <a:pt x="3306807" y="1492501"/>
                  </a:lnTo>
                  <a:lnTo>
                    <a:pt x="6777303" y="1492501"/>
                  </a:lnTo>
                  <a:lnTo>
                    <a:pt x="6777303" y="1486763"/>
                  </a:lnTo>
                  <a:close/>
                </a:path>
                <a:path w="6777355" h="5429885">
                  <a:moveTo>
                    <a:pt x="0" y="2057032"/>
                  </a:moveTo>
                  <a:lnTo>
                    <a:pt x="0" y="2601868"/>
                  </a:lnTo>
                  <a:lnTo>
                    <a:pt x="3102600" y="2607778"/>
                  </a:lnTo>
                  <a:lnTo>
                    <a:pt x="6777303" y="2599143"/>
                  </a:lnTo>
                  <a:lnTo>
                    <a:pt x="6777303" y="2061296"/>
                  </a:lnTo>
                  <a:lnTo>
                    <a:pt x="3306807" y="2061296"/>
                  </a:lnTo>
                  <a:lnTo>
                    <a:pt x="0" y="2057032"/>
                  </a:lnTo>
                  <a:close/>
                </a:path>
                <a:path w="6777355" h="5429885">
                  <a:moveTo>
                    <a:pt x="6777303" y="2055558"/>
                  </a:moveTo>
                  <a:lnTo>
                    <a:pt x="3306807" y="2061296"/>
                  </a:lnTo>
                  <a:lnTo>
                    <a:pt x="6777303" y="2061296"/>
                  </a:lnTo>
                  <a:lnTo>
                    <a:pt x="6777303" y="2055558"/>
                  </a:lnTo>
                  <a:close/>
                </a:path>
                <a:path w="6777355" h="5429885">
                  <a:moveTo>
                    <a:pt x="0" y="2625818"/>
                  </a:moveTo>
                  <a:lnTo>
                    <a:pt x="0" y="3170655"/>
                  </a:lnTo>
                  <a:lnTo>
                    <a:pt x="3102600" y="3176573"/>
                  </a:lnTo>
                  <a:lnTo>
                    <a:pt x="6777303" y="3167925"/>
                  </a:lnTo>
                  <a:lnTo>
                    <a:pt x="6777303" y="2630078"/>
                  </a:lnTo>
                  <a:lnTo>
                    <a:pt x="3306807" y="2630078"/>
                  </a:lnTo>
                  <a:lnTo>
                    <a:pt x="0" y="2625818"/>
                  </a:lnTo>
                  <a:close/>
                </a:path>
                <a:path w="6777355" h="5429885">
                  <a:moveTo>
                    <a:pt x="6777303" y="2624340"/>
                  </a:moveTo>
                  <a:lnTo>
                    <a:pt x="3306807" y="2630078"/>
                  </a:lnTo>
                  <a:lnTo>
                    <a:pt x="6777303" y="2630078"/>
                  </a:lnTo>
                  <a:lnTo>
                    <a:pt x="6777303" y="2624340"/>
                  </a:lnTo>
                  <a:close/>
                </a:path>
                <a:path w="6777355" h="5429885">
                  <a:moveTo>
                    <a:pt x="0" y="3195011"/>
                  </a:moveTo>
                  <a:lnTo>
                    <a:pt x="0" y="3739445"/>
                  </a:lnTo>
                  <a:lnTo>
                    <a:pt x="3102600" y="3745355"/>
                  </a:lnTo>
                  <a:lnTo>
                    <a:pt x="6777303" y="3736720"/>
                  </a:lnTo>
                  <a:lnTo>
                    <a:pt x="6777303" y="3198886"/>
                  </a:lnTo>
                  <a:lnTo>
                    <a:pt x="3204653" y="3198886"/>
                  </a:lnTo>
                  <a:lnTo>
                    <a:pt x="0" y="3195011"/>
                  </a:lnTo>
                  <a:close/>
                </a:path>
                <a:path w="6777355" h="5429885">
                  <a:moveTo>
                    <a:pt x="6777303" y="3193846"/>
                  </a:moveTo>
                  <a:lnTo>
                    <a:pt x="3204653" y="3198886"/>
                  </a:lnTo>
                  <a:lnTo>
                    <a:pt x="6777303" y="3198886"/>
                  </a:lnTo>
                  <a:lnTo>
                    <a:pt x="6777303" y="3193846"/>
                  </a:lnTo>
                  <a:close/>
                </a:path>
                <a:path w="6777355" h="5429885">
                  <a:moveTo>
                    <a:pt x="0" y="3764057"/>
                  </a:moveTo>
                  <a:lnTo>
                    <a:pt x="0" y="4308232"/>
                  </a:lnTo>
                  <a:lnTo>
                    <a:pt x="3102600" y="4314150"/>
                  </a:lnTo>
                  <a:lnTo>
                    <a:pt x="6777303" y="4305502"/>
                  </a:lnTo>
                  <a:lnTo>
                    <a:pt x="6777303" y="3767669"/>
                  </a:lnTo>
                  <a:lnTo>
                    <a:pt x="3102600" y="3767669"/>
                  </a:lnTo>
                  <a:lnTo>
                    <a:pt x="0" y="3764057"/>
                  </a:lnTo>
                  <a:close/>
                </a:path>
                <a:path w="6777355" h="5429885">
                  <a:moveTo>
                    <a:pt x="6777303" y="3762641"/>
                  </a:moveTo>
                  <a:lnTo>
                    <a:pt x="3102600" y="3767669"/>
                  </a:lnTo>
                  <a:lnTo>
                    <a:pt x="6777303" y="3767669"/>
                  </a:lnTo>
                  <a:lnTo>
                    <a:pt x="6777303" y="3762641"/>
                  </a:lnTo>
                  <a:close/>
                </a:path>
                <a:path w="6777355" h="5429885">
                  <a:moveTo>
                    <a:pt x="0" y="4332902"/>
                  </a:moveTo>
                  <a:lnTo>
                    <a:pt x="0" y="4877279"/>
                  </a:lnTo>
                  <a:lnTo>
                    <a:pt x="2427808" y="4882933"/>
                  </a:lnTo>
                  <a:lnTo>
                    <a:pt x="2427850" y="4879992"/>
                  </a:lnTo>
                  <a:lnTo>
                    <a:pt x="2440771" y="4862390"/>
                  </a:lnTo>
                  <a:lnTo>
                    <a:pt x="2453733" y="4844054"/>
                  </a:lnTo>
                  <a:lnTo>
                    <a:pt x="2466693" y="4825178"/>
                  </a:lnTo>
                  <a:lnTo>
                    <a:pt x="2479649" y="4805895"/>
                  </a:lnTo>
                  <a:lnTo>
                    <a:pt x="6777303" y="4805895"/>
                  </a:lnTo>
                  <a:lnTo>
                    <a:pt x="6777303" y="4337174"/>
                  </a:lnTo>
                  <a:lnTo>
                    <a:pt x="3306807" y="4337174"/>
                  </a:lnTo>
                  <a:lnTo>
                    <a:pt x="0" y="4332902"/>
                  </a:lnTo>
                  <a:close/>
                </a:path>
                <a:path w="6777355" h="5429885">
                  <a:moveTo>
                    <a:pt x="6777303" y="4805895"/>
                  </a:moveTo>
                  <a:lnTo>
                    <a:pt x="2479649" y="4805895"/>
                  </a:lnTo>
                  <a:lnTo>
                    <a:pt x="2517987" y="4822088"/>
                  </a:lnTo>
                  <a:lnTo>
                    <a:pt x="2556327" y="4840371"/>
                  </a:lnTo>
                  <a:lnTo>
                    <a:pt x="2594669" y="4860675"/>
                  </a:lnTo>
                  <a:lnTo>
                    <a:pt x="2633014" y="4882933"/>
                  </a:lnTo>
                  <a:lnTo>
                    <a:pt x="3153574" y="4882933"/>
                  </a:lnTo>
                  <a:lnTo>
                    <a:pt x="4769230" y="4880050"/>
                  </a:lnTo>
                  <a:lnTo>
                    <a:pt x="4789773" y="4864595"/>
                  </a:lnTo>
                  <a:lnTo>
                    <a:pt x="4808830" y="4853053"/>
                  </a:lnTo>
                  <a:lnTo>
                    <a:pt x="4825728" y="4845832"/>
                  </a:lnTo>
                  <a:lnTo>
                    <a:pt x="4839791" y="4843335"/>
                  </a:lnTo>
                  <a:lnTo>
                    <a:pt x="6777303" y="4843335"/>
                  </a:lnTo>
                  <a:lnTo>
                    <a:pt x="6777303" y="4805895"/>
                  </a:lnTo>
                  <a:close/>
                </a:path>
                <a:path w="6777355" h="5429885">
                  <a:moveTo>
                    <a:pt x="6777303" y="4843335"/>
                  </a:moveTo>
                  <a:lnTo>
                    <a:pt x="4842674" y="4843335"/>
                  </a:lnTo>
                  <a:lnTo>
                    <a:pt x="4858578" y="4847454"/>
                  </a:lnTo>
                  <a:lnTo>
                    <a:pt x="4879750" y="4855216"/>
                  </a:lnTo>
                  <a:lnTo>
                    <a:pt x="4905245" y="4866216"/>
                  </a:lnTo>
                  <a:lnTo>
                    <a:pt x="4934114" y="4880050"/>
                  </a:lnTo>
                  <a:lnTo>
                    <a:pt x="6777303" y="4874297"/>
                  </a:lnTo>
                  <a:lnTo>
                    <a:pt x="6777303" y="4843335"/>
                  </a:lnTo>
                  <a:close/>
                </a:path>
                <a:path w="6777355" h="5429885">
                  <a:moveTo>
                    <a:pt x="6777303" y="4331423"/>
                  </a:moveTo>
                  <a:lnTo>
                    <a:pt x="3306807" y="4337174"/>
                  </a:lnTo>
                  <a:lnTo>
                    <a:pt x="6777303" y="4337174"/>
                  </a:lnTo>
                  <a:lnTo>
                    <a:pt x="6777303" y="4331423"/>
                  </a:lnTo>
                  <a:close/>
                </a:path>
                <a:path w="6777355" h="5429885">
                  <a:moveTo>
                    <a:pt x="6495639" y="5110454"/>
                  </a:moveTo>
                  <a:lnTo>
                    <a:pt x="6083223" y="5110454"/>
                  </a:lnTo>
                  <a:lnTo>
                    <a:pt x="6097286" y="5113907"/>
                  </a:lnTo>
                  <a:lnTo>
                    <a:pt x="6114184" y="5122962"/>
                  </a:lnTo>
                  <a:lnTo>
                    <a:pt x="6133242" y="5135662"/>
                  </a:lnTo>
                  <a:lnTo>
                    <a:pt x="6162919" y="5156485"/>
                  </a:lnTo>
                  <a:lnTo>
                    <a:pt x="6172864" y="5162648"/>
                  </a:lnTo>
                  <a:lnTo>
                    <a:pt x="6183350" y="5168273"/>
                  </a:lnTo>
                  <a:lnTo>
                    <a:pt x="6194107" y="5173090"/>
                  </a:lnTo>
                  <a:lnTo>
                    <a:pt x="6206650" y="5178984"/>
                  </a:lnTo>
                  <a:lnTo>
                    <a:pt x="6219394" y="5183530"/>
                  </a:lnTo>
                  <a:lnTo>
                    <a:pt x="6232274" y="5186456"/>
                  </a:lnTo>
                  <a:lnTo>
                    <a:pt x="6245224" y="5187492"/>
                  </a:lnTo>
                  <a:lnTo>
                    <a:pt x="6256743" y="5187492"/>
                  </a:lnTo>
                  <a:lnTo>
                    <a:pt x="6259626" y="5193245"/>
                  </a:lnTo>
                  <a:lnTo>
                    <a:pt x="6276187" y="5193245"/>
                  </a:lnTo>
                  <a:lnTo>
                    <a:pt x="6290604" y="5192121"/>
                  </a:lnTo>
                  <a:lnTo>
                    <a:pt x="6307859" y="5188568"/>
                  </a:lnTo>
                  <a:lnTo>
                    <a:pt x="6327816" y="5182315"/>
                  </a:lnTo>
                  <a:lnTo>
                    <a:pt x="6350342" y="5173090"/>
                  </a:lnTo>
                  <a:lnTo>
                    <a:pt x="6389871" y="5157797"/>
                  </a:lnTo>
                  <a:lnTo>
                    <a:pt x="6433839" y="5138901"/>
                  </a:lnTo>
                  <a:lnTo>
                    <a:pt x="6481192" y="5117279"/>
                  </a:lnTo>
                  <a:lnTo>
                    <a:pt x="6495639" y="5110454"/>
                  </a:lnTo>
                  <a:close/>
                </a:path>
                <a:path w="6777355" h="5429885">
                  <a:moveTo>
                    <a:pt x="6777303" y="4900218"/>
                  </a:moveTo>
                  <a:lnTo>
                    <a:pt x="4982349" y="4903101"/>
                  </a:lnTo>
                  <a:lnTo>
                    <a:pt x="5036232" y="4930926"/>
                  </a:lnTo>
                  <a:lnTo>
                    <a:pt x="5185125" y="5009488"/>
                  </a:lnTo>
                  <a:lnTo>
                    <a:pt x="5218568" y="5027838"/>
                  </a:lnTo>
                  <a:lnTo>
                    <a:pt x="5237949" y="5039169"/>
                  </a:lnTo>
                  <a:lnTo>
                    <a:pt x="5262291" y="5063739"/>
                  </a:lnTo>
                  <a:lnTo>
                    <a:pt x="5290052" y="5102481"/>
                  </a:lnTo>
                  <a:lnTo>
                    <a:pt x="5320272" y="5143777"/>
                  </a:lnTo>
                  <a:lnTo>
                    <a:pt x="5352598" y="5176850"/>
                  </a:lnTo>
                  <a:lnTo>
                    <a:pt x="5386272" y="5190362"/>
                  </a:lnTo>
                  <a:lnTo>
                    <a:pt x="5392026" y="5190362"/>
                  </a:lnTo>
                  <a:lnTo>
                    <a:pt x="5423179" y="5171636"/>
                  </a:lnTo>
                  <a:lnTo>
                    <a:pt x="5450079" y="5135020"/>
                  </a:lnTo>
                  <a:lnTo>
                    <a:pt x="5474952" y="5096917"/>
                  </a:lnTo>
                  <a:lnTo>
                    <a:pt x="5500026" y="5073725"/>
                  </a:lnTo>
                  <a:lnTo>
                    <a:pt x="5534363" y="5060274"/>
                  </a:lnTo>
                  <a:lnTo>
                    <a:pt x="5572748" y="5050330"/>
                  </a:lnTo>
                  <a:lnTo>
                    <a:pt x="5613832" y="5044166"/>
                  </a:lnTo>
                  <a:lnTo>
                    <a:pt x="5656262" y="5042052"/>
                  </a:lnTo>
                  <a:lnTo>
                    <a:pt x="6638891" y="5042052"/>
                  </a:lnTo>
                  <a:lnTo>
                    <a:pt x="6683349" y="5021072"/>
                  </a:lnTo>
                  <a:lnTo>
                    <a:pt x="6731799" y="4998976"/>
                  </a:lnTo>
                  <a:lnTo>
                    <a:pt x="6777303" y="4979415"/>
                  </a:lnTo>
                  <a:lnTo>
                    <a:pt x="6777303" y="4900218"/>
                  </a:lnTo>
                  <a:close/>
                </a:path>
                <a:path w="6777355" h="5429885">
                  <a:moveTo>
                    <a:pt x="6638891" y="5042052"/>
                  </a:moveTo>
                  <a:lnTo>
                    <a:pt x="5812510" y="5042052"/>
                  </a:lnTo>
                  <a:lnTo>
                    <a:pt x="5821014" y="5061336"/>
                  </a:lnTo>
                  <a:lnTo>
                    <a:pt x="5828709" y="5075894"/>
                  </a:lnTo>
                  <a:lnTo>
                    <a:pt x="5834784" y="5085589"/>
                  </a:lnTo>
                  <a:lnTo>
                    <a:pt x="5838431" y="5090286"/>
                  </a:lnTo>
                  <a:lnTo>
                    <a:pt x="5844851" y="5094609"/>
                  </a:lnTo>
                  <a:lnTo>
                    <a:pt x="5850935" y="5098929"/>
                  </a:lnTo>
                  <a:lnTo>
                    <a:pt x="5856345" y="5103249"/>
                  </a:lnTo>
                  <a:lnTo>
                    <a:pt x="5860744" y="5107571"/>
                  </a:lnTo>
                  <a:lnTo>
                    <a:pt x="5873661" y="5115131"/>
                  </a:lnTo>
                  <a:lnTo>
                    <a:pt x="5886305" y="5120533"/>
                  </a:lnTo>
                  <a:lnTo>
                    <a:pt x="5898408" y="5123775"/>
                  </a:lnTo>
                  <a:lnTo>
                    <a:pt x="5909703" y="5124856"/>
                  </a:lnTo>
                  <a:lnTo>
                    <a:pt x="5923914" y="5123865"/>
                  </a:lnTo>
                  <a:lnTo>
                    <a:pt x="5937517" y="5121252"/>
                  </a:lnTo>
                  <a:lnTo>
                    <a:pt x="5950713" y="5117558"/>
                  </a:lnTo>
                  <a:lnTo>
                    <a:pt x="5963703" y="5113324"/>
                  </a:lnTo>
                  <a:lnTo>
                    <a:pt x="5976248" y="5109097"/>
                  </a:lnTo>
                  <a:lnTo>
                    <a:pt x="5988995" y="5105407"/>
                  </a:lnTo>
                  <a:lnTo>
                    <a:pt x="6001876" y="5102796"/>
                  </a:lnTo>
                  <a:lnTo>
                    <a:pt x="6014821" y="5101805"/>
                  </a:lnTo>
                  <a:lnTo>
                    <a:pt x="6513947" y="5101805"/>
                  </a:lnTo>
                  <a:lnTo>
                    <a:pt x="6638891" y="5042052"/>
                  </a:lnTo>
                  <a:close/>
                </a:path>
                <a:path w="6777355" h="5429885">
                  <a:moveTo>
                    <a:pt x="6513947" y="5101805"/>
                  </a:moveTo>
                  <a:lnTo>
                    <a:pt x="6014821" y="5101805"/>
                  </a:lnTo>
                  <a:lnTo>
                    <a:pt x="6026915" y="5102481"/>
                  </a:lnTo>
                  <a:lnTo>
                    <a:pt x="6038673" y="5105047"/>
                  </a:lnTo>
                  <a:lnTo>
                    <a:pt x="6050566" y="5110313"/>
                  </a:lnTo>
                  <a:lnTo>
                    <a:pt x="6063068" y="5119090"/>
                  </a:lnTo>
                  <a:lnTo>
                    <a:pt x="6068821" y="5113324"/>
                  </a:lnTo>
                  <a:lnTo>
                    <a:pt x="6074587" y="5110454"/>
                  </a:lnTo>
                  <a:lnTo>
                    <a:pt x="6495639" y="5110454"/>
                  </a:lnTo>
                  <a:lnTo>
                    <a:pt x="6513947" y="5101805"/>
                  </a:lnTo>
                  <a:close/>
                </a:path>
                <a:path w="6777355" h="5429885">
                  <a:moveTo>
                    <a:pt x="5812510" y="5042052"/>
                  </a:moveTo>
                  <a:lnTo>
                    <a:pt x="5656262" y="5042052"/>
                  </a:lnTo>
                  <a:lnTo>
                    <a:pt x="5693988" y="5043626"/>
                  </a:lnTo>
                  <a:lnTo>
                    <a:pt x="5730158" y="5048170"/>
                  </a:lnTo>
                  <a:lnTo>
                    <a:pt x="5764302" y="5055414"/>
                  </a:lnTo>
                  <a:lnTo>
                    <a:pt x="5795949" y="5065089"/>
                  </a:lnTo>
                  <a:lnTo>
                    <a:pt x="5812510" y="5042052"/>
                  </a:lnTo>
                  <a:close/>
                </a:path>
                <a:path w="6777355" h="5429885">
                  <a:moveTo>
                    <a:pt x="4692553" y="4959972"/>
                  </a:moveTo>
                  <a:lnTo>
                    <a:pt x="3907408" y="4959972"/>
                  </a:lnTo>
                  <a:lnTo>
                    <a:pt x="3937599" y="4986965"/>
                  </a:lnTo>
                  <a:lnTo>
                    <a:pt x="3969821" y="5023316"/>
                  </a:lnTo>
                  <a:lnTo>
                    <a:pt x="4003542" y="5064102"/>
                  </a:lnTo>
                  <a:lnTo>
                    <a:pt x="4038235" y="5104397"/>
                  </a:lnTo>
                  <a:lnTo>
                    <a:pt x="4073368" y="5139277"/>
                  </a:lnTo>
                  <a:lnTo>
                    <a:pt x="4108414" y="5163816"/>
                  </a:lnTo>
                  <a:lnTo>
                    <a:pt x="4142841" y="5173090"/>
                  </a:lnTo>
                  <a:lnTo>
                    <a:pt x="4150985" y="5172550"/>
                  </a:lnTo>
                  <a:lnTo>
                    <a:pt x="4158317" y="5170930"/>
                  </a:lnTo>
                  <a:lnTo>
                    <a:pt x="4165110" y="5168231"/>
                  </a:lnTo>
                  <a:lnTo>
                    <a:pt x="4171632" y="5164454"/>
                  </a:lnTo>
                  <a:lnTo>
                    <a:pt x="4201412" y="5151942"/>
                  </a:lnTo>
                  <a:lnTo>
                    <a:pt x="4243205" y="5139094"/>
                  </a:lnTo>
                  <a:lnTo>
                    <a:pt x="4294087" y="5126210"/>
                  </a:lnTo>
                  <a:lnTo>
                    <a:pt x="4351138" y="5113594"/>
                  </a:lnTo>
                  <a:lnTo>
                    <a:pt x="4411437" y="5101547"/>
                  </a:lnTo>
                  <a:lnTo>
                    <a:pt x="4472061" y="5090371"/>
                  </a:lnTo>
                  <a:lnTo>
                    <a:pt x="4582601" y="5071840"/>
                  </a:lnTo>
                  <a:lnTo>
                    <a:pt x="4626673" y="5065089"/>
                  </a:lnTo>
                  <a:lnTo>
                    <a:pt x="4634067" y="5039724"/>
                  </a:lnTo>
                  <a:lnTo>
                    <a:pt x="4660426" y="4999303"/>
                  </a:lnTo>
                  <a:lnTo>
                    <a:pt x="4692553" y="4959972"/>
                  </a:lnTo>
                  <a:close/>
                </a:path>
                <a:path w="6777355" h="5429885">
                  <a:moveTo>
                    <a:pt x="4743310" y="4905971"/>
                  </a:moveTo>
                  <a:lnTo>
                    <a:pt x="2672613" y="4905971"/>
                  </a:lnTo>
                  <a:lnTo>
                    <a:pt x="2758137" y="4956834"/>
                  </a:lnTo>
                  <a:lnTo>
                    <a:pt x="2801062" y="4981147"/>
                  </a:lnTo>
                  <a:lnTo>
                    <a:pt x="2844183" y="5003735"/>
                  </a:lnTo>
                  <a:lnTo>
                    <a:pt x="2887564" y="5023864"/>
                  </a:lnTo>
                  <a:lnTo>
                    <a:pt x="2931272" y="5040798"/>
                  </a:lnTo>
                  <a:lnTo>
                    <a:pt x="2975371" y="5053804"/>
                  </a:lnTo>
                  <a:lnTo>
                    <a:pt x="3019927" y="5062146"/>
                  </a:lnTo>
                  <a:lnTo>
                    <a:pt x="3065005" y="5065089"/>
                  </a:lnTo>
                  <a:lnTo>
                    <a:pt x="3082728" y="5064549"/>
                  </a:lnTo>
                  <a:lnTo>
                    <a:pt x="3100919" y="5062929"/>
                  </a:lnTo>
                  <a:lnTo>
                    <a:pt x="3118974" y="5060230"/>
                  </a:lnTo>
                  <a:lnTo>
                    <a:pt x="3491966" y="4979415"/>
                  </a:lnTo>
                  <a:lnTo>
                    <a:pt x="3521406" y="4973629"/>
                  </a:lnTo>
                  <a:lnTo>
                    <a:pt x="3553615" y="4969333"/>
                  </a:lnTo>
                  <a:lnTo>
                    <a:pt x="3587039" y="4966658"/>
                  </a:lnTo>
                  <a:lnTo>
                    <a:pt x="3620122" y="4965737"/>
                  </a:lnTo>
                  <a:lnTo>
                    <a:pt x="3884820" y="4965737"/>
                  </a:lnTo>
                  <a:lnTo>
                    <a:pt x="3907408" y="4959972"/>
                  </a:lnTo>
                  <a:lnTo>
                    <a:pt x="4692553" y="4959972"/>
                  </a:lnTo>
                  <a:lnTo>
                    <a:pt x="4699068" y="4951997"/>
                  </a:lnTo>
                  <a:lnTo>
                    <a:pt x="4743310" y="4905971"/>
                  </a:lnTo>
                  <a:close/>
                </a:path>
                <a:path w="6777355" h="5429885">
                  <a:moveTo>
                    <a:pt x="3884820" y="4965737"/>
                  </a:moveTo>
                  <a:lnTo>
                    <a:pt x="3620122" y="4965737"/>
                  </a:lnTo>
                  <a:lnTo>
                    <a:pt x="3663201" y="4967919"/>
                  </a:lnTo>
                  <a:lnTo>
                    <a:pt x="3700136" y="4975094"/>
                  </a:lnTo>
                  <a:lnTo>
                    <a:pt x="3726944" y="4988208"/>
                  </a:lnTo>
                  <a:lnTo>
                    <a:pt x="3739641" y="5008206"/>
                  </a:lnTo>
                  <a:lnTo>
                    <a:pt x="3780637" y="4995306"/>
                  </a:lnTo>
                  <a:lnTo>
                    <a:pt x="3822444" y="4982741"/>
                  </a:lnTo>
                  <a:lnTo>
                    <a:pt x="3864791" y="4970850"/>
                  </a:lnTo>
                  <a:lnTo>
                    <a:pt x="3884820" y="4965737"/>
                  </a:lnTo>
                  <a:close/>
                </a:path>
                <a:path w="6777355" h="5429885">
                  <a:moveTo>
                    <a:pt x="2345740" y="4905971"/>
                  </a:moveTo>
                  <a:lnTo>
                    <a:pt x="2246375" y="4905971"/>
                  </a:lnTo>
                  <a:lnTo>
                    <a:pt x="2258875" y="4907638"/>
                  </a:lnTo>
                  <a:lnTo>
                    <a:pt x="2271307" y="4908494"/>
                  </a:lnTo>
                  <a:lnTo>
                    <a:pt x="2283332" y="4908809"/>
                  </a:lnTo>
                  <a:lnTo>
                    <a:pt x="2294610" y="4908854"/>
                  </a:lnTo>
                  <a:lnTo>
                    <a:pt x="2307460" y="4908809"/>
                  </a:lnTo>
                  <a:lnTo>
                    <a:pt x="2320175" y="4908494"/>
                  </a:lnTo>
                  <a:lnTo>
                    <a:pt x="2332890" y="4907638"/>
                  </a:lnTo>
                  <a:lnTo>
                    <a:pt x="2345740" y="4905971"/>
                  </a:lnTo>
                  <a:close/>
                </a:path>
              </a:pathLst>
            </a:custGeom>
            <a:solidFill>
              <a:srgbClr val="F2E7DB"/>
            </a:solidFill>
          </p:spPr>
          <p:txBody>
            <a:bodyPr wrap="square" lIns="0" tIns="0" rIns="0" bIns="0" rtlCol="0"/>
            <a:lstStyle/>
            <a:p>
              <a:endParaRPr/>
            </a:p>
          </p:txBody>
        </p:sp>
        <p:sp>
          <p:nvSpPr>
            <p:cNvPr id="5" name="object 5"/>
            <p:cNvSpPr/>
            <p:nvPr/>
          </p:nvSpPr>
          <p:spPr>
            <a:xfrm>
              <a:off x="0" y="322084"/>
              <a:ext cx="6779895" cy="4015740"/>
            </a:xfrm>
            <a:custGeom>
              <a:avLst/>
              <a:gdLst/>
              <a:ahLst/>
              <a:cxnLst/>
              <a:rect l="l" t="t" r="r" b="b"/>
              <a:pathLst>
                <a:path w="6779895" h="4015740">
                  <a:moveTo>
                    <a:pt x="6779450" y="3981450"/>
                  </a:moveTo>
                  <a:lnTo>
                    <a:pt x="6298489" y="3981450"/>
                  </a:lnTo>
                  <a:lnTo>
                    <a:pt x="6298489" y="3986530"/>
                  </a:lnTo>
                  <a:lnTo>
                    <a:pt x="52539" y="3986530"/>
                  </a:lnTo>
                  <a:lnTo>
                    <a:pt x="52539" y="3981450"/>
                  </a:lnTo>
                  <a:lnTo>
                    <a:pt x="0" y="3981450"/>
                  </a:lnTo>
                  <a:lnTo>
                    <a:pt x="0" y="3986530"/>
                  </a:lnTo>
                  <a:lnTo>
                    <a:pt x="0" y="4009390"/>
                  </a:lnTo>
                  <a:lnTo>
                    <a:pt x="46786" y="4009390"/>
                  </a:lnTo>
                  <a:lnTo>
                    <a:pt x="46786" y="4015740"/>
                  </a:lnTo>
                  <a:lnTo>
                    <a:pt x="6304254" y="4015740"/>
                  </a:lnTo>
                  <a:lnTo>
                    <a:pt x="6304254" y="4009390"/>
                  </a:lnTo>
                  <a:lnTo>
                    <a:pt x="6779450" y="4009390"/>
                  </a:lnTo>
                  <a:lnTo>
                    <a:pt x="6779450" y="3986530"/>
                  </a:lnTo>
                  <a:lnTo>
                    <a:pt x="6779450" y="3981450"/>
                  </a:lnTo>
                  <a:close/>
                </a:path>
                <a:path w="6779895" h="4015740">
                  <a:moveTo>
                    <a:pt x="6779450" y="3411220"/>
                  </a:moveTo>
                  <a:lnTo>
                    <a:pt x="6298489" y="3411220"/>
                  </a:lnTo>
                  <a:lnTo>
                    <a:pt x="6298489" y="3417570"/>
                  </a:lnTo>
                  <a:lnTo>
                    <a:pt x="52539" y="3417570"/>
                  </a:lnTo>
                  <a:lnTo>
                    <a:pt x="52539" y="3411220"/>
                  </a:lnTo>
                  <a:lnTo>
                    <a:pt x="0" y="3411220"/>
                  </a:lnTo>
                  <a:lnTo>
                    <a:pt x="0" y="3417570"/>
                  </a:lnTo>
                  <a:lnTo>
                    <a:pt x="0" y="3440430"/>
                  </a:lnTo>
                  <a:lnTo>
                    <a:pt x="46786" y="3440430"/>
                  </a:lnTo>
                  <a:lnTo>
                    <a:pt x="46786" y="3445510"/>
                  </a:lnTo>
                  <a:lnTo>
                    <a:pt x="6304254" y="3445510"/>
                  </a:lnTo>
                  <a:lnTo>
                    <a:pt x="6304254" y="3440430"/>
                  </a:lnTo>
                  <a:lnTo>
                    <a:pt x="6779450" y="3440430"/>
                  </a:lnTo>
                  <a:lnTo>
                    <a:pt x="6779450" y="3417570"/>
                  </a:lnTo>
                  <a:lnTo>
                    <a:pt x="6779450" y="3411220"/>
                  </a:lnTo>
                  <a:close/>
                </a:path>
                <a:path w="6779895" h="4015740">
                  <a:moveTo>
                    <a:pt x="6779450" y="2843530"/>
                  </a:moveTo>
                  <a:lnTo>
                    <a:pt x="6298489" y="2843530"/>
                  </a:lnTo>
                  <a:lnTo>
                    <a:pt x="6298489" y="2848610"/>
                  </a:lnTo>
                  <a:lnTo>
                    <a:pt x="52539" y="2848610"/>
                  </a:lnTo>
                  <a:lnTo>
                    <a:pt x="52539" y="2843530"/>
                  </a:lnTo>
                  <a:lnTo>
                    <a:pt x="0" y="2843530"/>
                  </a:lnTo>
                  <a:lnTo>
                    <a:pt x="0" y="2848610"/>
                  </a:lnTo>
                  <a:lnTo>
                    <a:pt x="0" y="2871470"/>
                  </a:lnTo>
                  <a:lnTo>
                    <a:pt x="46786" y="2871470"/>
                  </a:lnTo>
                  <a:lnTo>
                    <a:pt x="46786" y="2877820"/>
                  </a:lnTo>
                  <a:lnTo>
                    <a:pt x="6304254" y="2877820"/>
                  </a:lnTo>
                  <a:lnTo>
                    <a:pt x="6304254" y="2871470"/>
                  </a:lnTo>
                  <a:lnTo>
                    <a:pt x="6779450" y="2871470"/>
                  </a:lnTo>
                  <a:lnTo>
                    <a:pt x="6779450" y="2848610"/>
                  </a:lnTo>
                  <a:lnTo>
                    <a:pt x="6779450" y="2843530"/>
                  </a:lnTo>
                  <a:close/>
                </a:path>
                <a:path w="6779895" h="4015740">
                  <a:moveTo>
                    <a:pt x="6779450" y="2274570"/>
                  </a:moveTo>
                  <a:lnTo>
                    <a:pt x="6298489" y="2274570"/>
                  </a:lnTo>
                  <a:lnTo>
                    <a:pt x="6298489" y="2279650"/>
                  </a:lnTo>
                  <a:lnTo>
                    <a:pt x="52539" y="2279650"/>
                  </a:lnTo>
                  <a:lnTo>
                    <a:pt x="52539" y="2274570"/>
                  </a:lnTo>
                  <a:lnTo>
                    <a:pt x="0" y="2274570"/>
                  </a:lnTo>
                  <a:lnTo>
                    <a:pt x="0" y="2279650"/>
                  </a:lnTo>
                  <a:lnTo>
                    <a:pt x="0" y="2302510"/>
                  </a:lnTo>
                  <a:lnTo>
                    <a:pt x="46786" y="2302510"/>
                  </a:lnTo>
                  <a:lnTo>
                    <a:pt x="46786" y="2307590"/>
                  </a:lnTo>
                  <a:lnTo>
                    <a:pt x="6304254" y="2307590"/>
                  </a:lnTo>
                  <a:lnTo>
                    <a:pt x="6304254" y="2302510"/>
                  </a:lnTo>
                  <a:lnTo>
                    <a:pt x="6779450" y="2302510"/>
                  </a:lnTo>
                  <a:lnTo>
                    <a:pt x="6779450" y="2279650"/>
                  </a:lnTo>
                  <a:lnTo>
                    <a:pt x="6779450" y="2274570"/>
                  </a:lnTo>
                  <a:close/>
                </a:path>
                <a:path w="6779895" h="4015740">
                  <a:moveTo>
                    <a:pt x="6779450" y="1705610"/>
                  </a:moveTo>
                  <a:lnTo>
                    <a:pt x="6298489" y="1705610"/>
                  </a:lnTo>
                  <a:lnTo>
                    <a:pt x="6298489" y="1710690"/>
                  </a:lnTo>
                  <a:lnTo>
                    <a:pt x="52539" y="1710690"/>
                  </a:lnTo>
                  <a:lnTo>
                    <a:pt x="52539" y="1705610"/>
                  </a:lnTo>
                  <a:lnTo>
                    <a:pt x="0" y="1705610"/>
                  </a:lnTo>
                  <a:lnTo>
                    <a:pt x="0" y="1710690"/>
                  </a:lnTo>
                  <a:lnTo>
                    <a:pt x="0" y="1734820"/>
                  </a:lnTo>
                  <a:lnTo>
                    <a:pt x="46786" y="1734820"/>
                  </a:lnTo>
                  <a:lnTo>
                    <a:pt x="46786" y="1739900"/>
                  </a:lnTo>
                  <a:lnTo>
                    <a:pt x="6304254" y="1739900"/>
                  </a:lnTo>
                  <a:lnTo>
                    <a:pt x="6304254" y="1734820"/>
                  </a:lnTo>
                  <a:lnTo>
                    <a:pt x="6779450" y="1734820"/>
                  </a:lnTo>
                  <a:lnTo>
                    <a:pt x="6779450" y="1710690"/>
                  </a:lnTo>
                  <a:lnTo>
                    <a:pt x="6779450" y="1705610"/>
                  </a:lnTo>
                  <a:close/>
                </a:path>
                <a:path w="6779895" h="4015740">
                  <a:moveTo>
                    <a:pt x="6779450" y="1137920"/>
                  </a:moveTo>
                  <a:lnTo>
                    <a:pt x="6298489" y="1137920"/>
                  </a:lnTo>
                  <a:lnTo>
                    <a:pt x="6298489" y="1143000"/>
                  </a:lnTo>
                  <a:lnTo>
                    <a:pt x="52539" y="1143000"/>
                  </a:lnTo>
                  <a:lnTo>
                    <a:pt x="52539" y="1137920"/>
                  </a:lnTo>
                  <a:lnTo>
                    <a:pt x="0" y="1137920"/>
                  </a:lnTo>
                  <a:lnTo>
                    <a:pt x="0" y="1143000"/>
                  </a:lnTo>
                  <a:lnTo>
                    <a:pt x="0" y="1165860"/>
                  </a:lnTo>
                  <a:lnTo>
                    <a:pt x="46786" y="1165860"/>
                  </a:lnTo>
                  <a:lnTo>
                    <a:pt x="46786" y="1170940"/>
                  </a:lnTo>
                  <a:lnTo>
                    <a:pt x="6304254" y="1170940"/>
                  </a:lnTo>
                  <a:lnTo>
                    <a:pt x="6304254" y="1165860"/>
                  </a:lnTo>
                  <a:lnTo>
                    <a:pt x="6779450" y="1165860"/>
                  </a:lnTo>
                  <a:lnTo>
                    <a:pt x="6779450" y="1143000"/>
                  </a:lnTo>
                  <a:lnTo>
                    <a:pt x="6779450" y="1137920"/>
                  </a:lnTo>
                  <a:close/>
                </a:path>
                <a:path w="6779895" h="4015740">
                  <a:moveTo>
                    <a:pt x="6779450" y="567690"/>
                  </a:moveTo>
                  <a:lnTo>
                    <a:pt x="6298489" y="567690"/>
                  </a:lnTo>
                  <a:lnTo>
                    <a:pt x="6298489" y="574040"/>
                  </a:lnTo>
                  <a:lnTo>
                    <a:pt x="52539" y="574040"/>
                  </a:lnTo>
                  <a:lnTo>
                    <a:pt x="52539" y="567690"/>
                  </a:lnTo>
                  <a:lnTo>
                    <a:pt x="0" y="567690"/>
                  </a:lnTo>
                  <a:lnTo>
                    <a:pt x="0" y="574040"/>
                  </a:lnTo>
                  <a:lnTo>
                    <a:pt x="0" y="596900"/>
                  </a:lnTo>
                  <a:lnTo>
                    <a:pt x="46786" y="596900"/>
                  </a:lnTo>
                  <a:lnTo>
                    <a:pt x="46786" y="601980"/>
                  </a:lnTo>
                  <a:lnTo>
                    <a:pt x="6304254" y="601980"/>
                  </a:lnTo>
                  <a:lnTo>
                    <a:pt x="6304254" y="596900"/>
                  </a:lnTo>
                  <a:lnTo>
                    <a:pt x="6779450" y="596900"/>
                  </a:lnTo>
                  <a:lnTo>
                    <a:pt x="6779450" y="574040"/>
                  </a:lnTo>
                  <a:lnTo>
                    <a:pt x="6779450" y="567690"/>
                  </a:lnTo>
                  <a:close/>
                </a:path>
                <a:path w="6779895" h="4015740">
                  <a:moveTo>
                    <a:pt x="6779450" y="0"/>
                  </a:moveTo>
                  <a:lnTo>
                    <a:pt x="6298489" y="0"/>
                  </a:lnTo>
                  <a:lnTo>
                    <a:pt x="6298489" y="5080"/>
                  </a:lnTo>
                  <a:lnTo>
                    <a:pt x="52539" y="5080"/>
                  </a:lnTo>
                  <a:lnTo>
                    <a:pt x="52539" y="0"/>
                  </a:lnTo>
                  <a:lnTo>
                    <a:pt x="0" y="0"/>
                  </a:lnTo>
                  <a:lnTo>
                    <a:pt x="0" y="5080"/>
                  </a:lnTo>
                  <a:lnTo>
                    <a:pt x="0" y="27940"/>
                  </a:lnTo>
                  <a:lnTo>
                    <a:pt x="46786" y="27940"/>
                  </a:lnTo>
                  <a:lnTo>
                    <a:pt x="46786" y="33020"/>
                  </a:lnTo>
                  <a:lnTo>
                    <a:pt x="6304254" y="33020"/>
                  </a:lnTo>
                  <a:lnTo>
                    <a:pt x="6304254" y="27940"/>
                  </a:lnTo>
                  <a:lnTo>
                    <a:pt x="6779450" y="27940"/>
                  </a:lnTo>
                  <a:lnTo>
                    <a:pt x="6779450" y="5080"/>
                  </a:lnTo>
                  <a:lnTo>
                    <a:pt x="6779450" y="0"/>
                  </a:lnTo>
                  <a:close/>
                </a:path>
              </a:pathLst>
            </a:custGeom>
            <a:solidFill>
              <a:srgbClr val="E0CEBD"/>
            </a:solidFill>
          </p:spPr>
          <p:txBody>
            <a:bodyPr wrap="square" lIns="0" tIns="0" rIns="0" bIns="0" rtlCol="0"/>
            <a:lstStyle/>
            <a:p>
              <a:endParaRPr/>
            </a:p>
          </p:txBody>
        </p:sp>
        <p:sp>
          <p:nvSpPr>
            <p:cNvPr id="6" name="object 6"/>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7" name="object 7"/>
            <p:cNvSpPr/>
            <p:nvPr/>
          </p:nvSpPr>
          <p:spPr>
            <a:xfrm>
              <a:off x="0" y="4871224"/>
              <a:ext cx="2430780" cy="34290"/>
            </a:xfrm>
            <a:custGeom>
              <a:avLst/>
              <a:gdLst/>
              <a:ahLst/>
              <a:cxnLst/>
              <a:rect l="l" t="t" r="r" b="b"/>
              <a:pathLst>
                <a:path w="2430780" h="34289">
                  <a:moveTo>
                    <a:pt x="2430678" y="6350"/>
                  </a:moveTo>
                  <a:lnTo>
                    <a:pt x="41021" y="6350"/>
                  </a:lnTo>
                  <a:lnTo>
                    <a:pt x="41021" y="0"/>
                  </a:lnTo>
                  <a:lnTo>
                    <a:pt x="0" y="0"/>
                  </a:lnTo>
                  <a:lnTo>
                    <a:pt x="0" y="29210"/>
                  </a:lnTo>
                  <a:lnTo>
                    <a:pt x="32385" y="29210"/>
                  </a:lnTo>
                  <a:lnTo>
                    <a:pt x="32385" y="34290"/>
                  </a:lnTo>
                  <a:lnTo>
                    <a:pt x="2370925" y="34290"/>
                  </a:lnTo>
                  <a:lnTo>
                    <a:pt x="2370925" y="29210"/>
                  </a:lnTo>
                  <a:lnTo>
                    <a:pt x="2387485" y="29210"/>
                  </a:lnTo>
                  <a:lnTo>
                    <a:pt x="2387485" y="25400"/>
                  </a:lnTo>
                  <a:lnTo>
                    <a:pt x="2401874" y="25400"/>
                  </a:lnTo>
                  <a:lnTo>
                    <a:pt x="2401874" y="19050"/>
                  </a:lnTo>
                  <a:lnTo>
                    <a:pt x="2416276" y="19050"/>
                  </a:lnTo>
                  <a:lnTo>
                    <a:pt x="2416276" y="15240"/>
                  </a:lnTo>
                  <a:lnTo>
                    <a:pt x="2430678" y="15240"/>
                  </a:lnTo>
                  <a:lnTo>
                    <a:pt x="2430678" y="6350"/>
                  </a:lnTo>
                  <a:close/>
                </a:path>
              </a:pathLst>
            </a:custGeom>
            <a:solidFill>
              <a:srgbClr val="E0CEBD"/>
            </a:solidFill>
          </p:spPr>
          <p:txBody>
            <a:bodyPr wrap="square" lIns="0" tIns="0" rIns="0" bIns="0" rtlCol="0"/>
            <a:lstStyle/>
            <a:p>
              <a:endParaRPr/>
            </a:p>
          </p:txBody>
        </p:sp>
        <p:sp>
          <p:nvSpPr>
            <p:cNvPr id="8" name="object 8"/>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9" name="object 9"/>
          <p:cNvGrpSpPr/>
          <p:nvPr/>
        </p:nvGrpSpPr>
        <p:grpSpPr>
          <a:xfrm>
            <a:off x="14854350" y="7972955"/>
            <a:ext cx="3434079" cy="2314575"/>
            <a:chOff x="14854350" y="7972955"/>
            <a:chExt cx="3434079" cy="2314575"/>
          </a:xfrm>
        </p:grpSpPr>
        <p:sp>
          <p:nvSpPr>
            <p:cNvPr id="10" name="object 10"/>
            <p:cNvSpPr/>
            <p:nvPr/>
          </p:nvSpPr>
          <p:spPr>
            <a:xfrm>
              <a:off x="14854350" y="7972955"/>
              <a:ext cx="3434079" cy="2314575"/>
            </a:xfrm>
            <a:custGeom>
              <a:avLst/>
              <a:gdLst/>
              <a:ahLst/>
              <a:cxnLst/>
              <a:rect l="l" t="t" r="r" b="b"/>
              <a:pathLst>
                <a:path w="3434080" h="2314575">
                  <a:moveTo>
                    <a:pt x="331180" y="2120596"/>
                  </a:moveTo>
                  <a:lnTo>
                    <a:pt x="286461" y="2125760"/>
                  </a:lnTo>
                  <a:lnTo>
                    <a:pt x="241122" y="2148079"/>
                  </a:lnTo>
                  <a:lnTo>
                    <a:pt x="184432" y="2198928"/>
                  </a:lnTo>
                  <a:lnTo>
                    <a:pt x="139649" y="2256797"/>
                  </a:lnTo>
                  <a:lnTo>
                    <a:pt x="114245" y="2259092"/>
                  </a:lnTo>
                  <a:lnTo>
                    <a:pt x="87007" y="2263817"/>
                  </a:lnTo>
                  <a:lnTo>
                    <a:pt x="58531" y="2270972"/>
                  </a:lnTo>
                  <a:lnTo>
                    <a:pt x="29413" y="2280555"/>
                  </a:lnTo>
                  <a:lnTo>
                    <a:pt x="0" y="2314042"/>
                  </a:lnTo>
                  <a:lnTo>
                    <a:pt x="3433597" y="2314042"/>
                  </a:lnTo>
                  <a:lnTo>
                    <a:pt x="3433597" y="2120719"/>
                  </a:lnTo>
                  <a:lnTo>
                    <a:pt x="344881" y="2120719"/>
                  </a:lnTo>
                  <a:lnTo>
                    <a:pt x="331180" y="2120596"/>
                  </a:lnTo>
                  <a:close/>
                </a:path>
                <a:path w="3434080" h="2314575">
                  <a:moveTo>
                    <a:pt x="3433597" y="0"/>
                  </a:moveTo>
                  <a:lnTo>
                    <a:pt x="3379298" y="23720"/>
                  </a:lnTo>
                  <a:lnTo>
                    <a:pt x="3324439" y="46302"/>
                  </a:lnTo>
                  <a:lnTo>
                    <a:pt x="3279569" y="63833"/>
                  </a:lnTo>
                  <a:lnTo>
                    <a:pt x="3221686" y="85709"/>
                  </a:lnTo>
                  <a:lnTo>
                    <a:pt x="3209619" y="91036"/>
                  </a:lnTo>
                  <a:lnTo>
                    <a:pt x="3199594" y="97509"/>
                  </a:lnTo>
                  <a:lnTo>
                    <a:pt x="3180687" y="110179"/>
                  </a:lnTo>
                  <a:lnTo>
                    <a:pt x="3171519" y="116245"/>
                  </a:lnTo>
                  <a:lnTo>
                    <a:pt x="3093754" y="170337"/>
                  </a:lnTo>
                  <a:lnTo>
                    <a:pt x="3029860" y="218527"/>
                  </a:lnTo>
                  <a:lnTo>
                    <a:pt x="2978291" y="261045"/>
                  </a:lnTo>
                  <a:lnTo>
                    <a:pt x="2937500" y="298123"/>
                  </a:lnTo>
                  <a:lnTo>
                    <a:pt x="2905940" y="329992"/>
                  </a:lnTo>
                  <a:lnTo>
                    <a:pt x="2864323" y="379026"/>
                  </a:lnTo>
                  <a:lnTo>
                    <a:pt x="2851173" y="396653"/>
                  </a:lnTo>
                  <a:lnTo>
                    <a:pt x="2841065" y="409996"/>
                  </a:lnTo>
                  <a:lnTo>
                    <a:pt x="2816852" y="436446"/>
                  </a:lnTo>
                  <a:lnTo>
                    <a:pt x="2792234" y="462828"/>
                  </a:lnTo>
                  <a:lnTo>
                    <a:pt x="2769521" y="489078"/>
                  </a:lnTo>
                  <a:lnTo>
                    <a:pt x="2751022" y="515127"/>
                  </a:lnTo>
                  <a:lnTo>
                    <a:pt x="2743849" y="543935"/>
                  </a:lnTo>
                  <a:lnTo>
                    <a:pt x="2743831" y="582531"/>
                  </a:lnTo>
                  <a:lnTo>
                    <a:pt x="2744361" y="620724"/>
                  </a:lnTo>
                  <a:lnTo>
                    <a:pt x="2738830" y="648325"/>
                  </a:lnTo>
                  <a:lnTo>
                    <a:pt x="2724848" y="688382"/>
                  </a:lnTo>
                  <a:lnTo>
                    <a:pt x="2721459" y="724045"/>
                  </a:lnTo>
                  <a:lnTo>
                    <a:pt x="2724065" y="756519"/>
                  </a:lnTo>
                  <a:lnTo>
                    <a:pt x="2728067" y="787010"/>
                  </a:lnTo>
                  <a:lnTo>
                    <a:pt x="2728866" y="816726"/>
                  </a:lnTo>
                  <a:lnTo>
                    <a:pt x="2721864" y="846873"/>
                  </a:lnTo>
                  <a:lnTo>
                    <a:pt x="2702461" y="878657"/>
                  </a:lnTo>
                  <a:lnTo>
                    <a:pt x="2666059" y="913285"/>
                  </a:lnTo>
                  <a:lnTo>
                    <a:pt x="2526360" y="993206"/>
                  </a:lnTo>
                  <a:lnTo>
                    <a:pt x="2519793" y="1018470"/>
                  </a:lnTo>
                  <a:lnTo>
                    <a:pt x="2486372" y="1073593"/>
                  </a:lnTo>
                  <a:lnTo>
                    <a:pt x="2446951" y="1114285"/>
                  </a:lnTo>
                  <a:lnTo>
                    <a:pt x="2432205" y="1127750"/>
                  </a:lnTo>
                  <a:lnTo>
                    <a:pt x="2418816" y="1141082"/>
                  </a:lnTo>
                  <a:lnTo>
                    <a:pt x="2408250" y="1154482"/>
                  </a:lnTo>
                  <a:lnTo>
                    <a:pt x="2386066" y="1179839"/>
                  </a:lnTo>
                  <a:lnTo>
                    <a:pt x="2328936" y="1223533"/>
                  </a:lnTo>
                  <a:lnTo>
                    <a:pt x="2307539" y="1248081"/>
                  </a:lnTo>
                  <a:lnTo>
                    <a:pt x="2248496" y="1287651"/>
                  </a:lnTo>
                  <a:lnTo>
                    <a:pt x="2194027" y="1314319"/>
                  </a:lnTo>
                  <a:lnTo>
                    <a:pt x="2088009" y="1363337"/>
                  </a:lnTo>
                  <a:lnTo>
                    <a:pt x="2056968" y="1379118"/>
                  </a:lnTo>
                  <a:lnTo>
                    <a:pt x="1989326" y="1416725"/>
                  </a:lnTo>
                  <a:lnTo>
                    <a:pt x="1951517" y="1435540"/>
                  </a:lnTo>
                  <a:lnTo>
                    <a:pt x="1911314" y="1454357"/>
                  </a:lnTo>
                  <a:lnTo>
                    <a:pt x="1868915" y="1473172"/>
                  </a:lnTo>
                  <a:lnTo>
                    <a:pt x="1824519" y="1491980"/>
                  </a:lnTo>
                  <a:lnTo>
                    <a:pt x="1778325" y="1510777"/>
                  </a:lnTo>
                  <a:lnTo>
                    <a:pt x="1730532" y="1529560"/>
                  </a:lnTo>
                  <a:lnTo>
                    <a:pt x="1681339" y="1548324"/>
                  </a:lnTo>
                  <a:lnTo>
                    <a:pt x="1579545" y="1585779"/>
                  </a:lnTo>
                  <a:lnTo>
                    <a:pt x="1054120" y="1770505"/>
                  </a:lnTo>
                  <a:lnTo>
                    <a:pt x="956873" y="1806708"/>
                  </a:lnTo>
                  <a:lnTo>
                    <a:pt x="910521" y="1824690"/>
                  </a:lnTo>
                  <a:lnTo>
                    <a:pt x="865949" y="1842586"/>
                  </a:lnTo>
                  <a:lnTo>
                    <a:pt x="823354" y="1860393"/>
                  </a:lnTo>
                  <a:lnTo>
                    <a:pt x="782936" y="1878106"/>
                  </a:lnTo>
                  <a:lnTo>
                    <a:pt x="744894" y="1895721"/>
                  </a:lnTo>
                  <a:lnTo>
                    <a:pt x="709426" y="1913234"/>
                  </a:lnTo>
                  <a:lnTo>
                    <a:pt x="655229" y="1952329"/>
                  </a:lnTo>
                  <a:lnTo>
                    <a:pt x="612509" y="1994628"/>
                  </a:lnTo>
                  <a:lnTo>
                    <a:pt x="591007" y="2016316"/>
                  </a:lnTo>
                  <a:lnTo>
                    <a:pt x="565448" y="2017251"/>
                  </a:lnTo>
                  <a:lnTo>
                    <a:pt x="542366" y="2022708"/>
                  </a:lnTo>
                  <a:lnTo>
                    <a:pt x="501726" y="2043681"/>
                  </a:lnTo>
                  <a:lnTo>
                    <a:pt x="476490" y="2062309"/>
                  </a:lnTo>
                  <a:lnTo>
                    <a:pt x="467944" y="2068877"/>
                  </a:lnTo>
                  <a:lnTo>
                    <a:pt x="459847" y="2074931"/>
                  </a:lnTo>
                  <a:lnTo>
                    <a:pt x="443655" y="2087306"/>
                  </a:lnTo>
                  <a:lnTo>
                    <a:pt x="435559" y="2093360"/>
                  </a:lnTo>
                  <a:lnTo>
                    <a:pt x="415979" y="2104924"/>
                  </a:lnTo>
                  <a:lnTo>
                    <a:pt x="394744" y="2114058"/>
                  </a:lnTo>
                  <a:lnTo>
                    <a:pt x="371247" y="2119683"/>
                  </a:lnTo>
                  <a:lnTo>
                    <a:pt x="344881" y="2120719"/>
                  </a:lnTo>
                  <a:lnTo>
                    <a:pt x="3433597" y="2120719"/>
                  </a:lnTo>
                  <a:lnTo>
                    <a:pt x="3433597" y="0"/>
                  </a:lnTo>
                  <a:close/>
                </a:path>
              </a:pathLst>
            </a:custGeom>
            <a:solidFill>
              <a:srgbClr val="FFFFFF"/>
            </a:solidFill>
          </p:spPr>
          <p:txBody>
            <a:bodyPr wrap="square" lIns="0" tIns="0" rIns="0" bIns="0" rtlCol="0"/>
            <a:lstStyle/>
            <a:p>
              <a:endParaRPr/>
            </a:p>
          </p:txBody>
        </p:sp>
        <p:sp>
          <p:nvSpPr>
            <p:cNvPr id="11" name="object 11"/>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7"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19" y="2286000"/>
                  </a:lnTo>
                  <a:lnTo>
                    <a:pt x="3401793" y="2222500"/>
                  </a:lnTo>
                  <a:lnTo>
                    <a:pt x="3401793" y="1841500"/>
                  </a:lnTo>
                  <a:close/>
                </a:path>
                <a:path w="3402330" h="2286000">
                  <a:moveTo>
                    <a:pt x="3401793" y="2247900"/>
                  </a:moveTo>
                  <a:lnTo>
                    <a:pt x="3331125"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2" name="object 12"/>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3" name="object 13"/>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4" name="object 14"/>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5" name="object 15"/>
          <p:cNvGrpSpPr/>
          <p:nvPr/>
        </p:nvGrpSpPr>
        <p:grpSpPr>
          <a:xfrm>
            <a:off x="14881857" y="-359"/>
            <a:ext cx="3406775" cy="1996439"/>
            <a:chOff x="14881857" y="-359"/>
            <a:chExt cx="3406775" cy="1996439"/>
          </a:xfrm>
        </p:grpSpPr>
        <p:sp>
          <p:nvSpPr>
            <p:cNvPr id="16" name="object 16"/>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7"/>
                  </a:lnTo>
                  <a:lnTo>
                    <a:pt x="2084499" y="828297"/>
                  </a:lnTo>
                  <a:lnTo>
                    <a:pt x="2097924" y="833315"/>
                  </a:lnTo>
                  <a:lnTo>
                    <a:pt x="2111503" y="836574"/>
                  </a:lnTo>
                  <a:lnTo>
                    <a:pt x="2135736" y="843921"/>
                  </a:lnTo>
                  <a:lnTo>
                    <a:pt x="2158016" y="858086"/>
                  </a:lnTo>
                  <a:lnTo>
                    <a:pt x="2180440" y="872116"/>
                  </a:lnTo>
                  <a:lnTo>
                    <a:pt x="2205102" y="879055"/>
                  </a:lnTo>
                  <a:lnTo>
                    <a:pt x="2208785" y="879055"/>
                  </a:lnTo>
                  <a:lnTo>
                    <a:pt x="2213738" y="881214"/>
                  </a:lnTo>
                  <a:lnTo>
                    <a:pt x="2220215" y="886256"/>
                  </a:lnTo>
                  <a:lnTo>
                    <a:pt x="2252294" y="918285"/>
                  </a:lnTo>
                  <a:lnTo>
                    <a:pt x="2289207" y="962667"/>
                  </a:lnTo>
                  <a:lnTo>
                    <a:pt x="2323120" y="1005023"/>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9"/>
                  </a:lnTo>
                  <a:lnTo>
                    <a:pt x="2851659" y="1296657"/>
                  </a:lnTo>
                  <a:lnTo>
                    <a:pt x="2893823" y="1312579"/>
                  </a:lnTo>
                  <a:lnTo>
                    <a:pt x="2935987" y="1329054"/>
                  </a:lnTo>
                  <a:lnTo>
                    <a:pt x="2941730" y="1424036"/>
                  </a:lnTo>
                  <a:lnTo>
                    <a:pt x="2944654" y="1471428"/>
                  </a:lnTo>
                  <a:lnTo>
                    <a:pt x="2947642" y="1518701"/>
                  </a:lnTo>
                  <a:lnTo>
                    <a:pt x="2950715" y="1565817"/>
                  </a:lnTo>
                  <a:lnTo>
                    <a:pt x="2953894" y="1612734"/>
                  </a:lnTo>
                  <a:lnTo>
                    <a:pt x="2964054" y="1662404"/>
                  </a:lnTo>
                  <a:lnTo>
                    <a:pt x="2968645" y="1683400"/>
                  </a:lnTo>
                  <a:lnTo>
                    <a:pt x="2957640" y="1691028"/>
                  </a:lnTo>
                  <a:lnTo>
                    <a:pt x="2947302" y="1699464"/>
                  </a:lnTo>
                  <a:lnTo>
                    <a:pt x="2953894" y="1722881"/>
                  </a:lnTo>
                  <a:lnTo>
                    <a:pt x="2956815" y="1725764"/>
                  </a:lnTo>
                  <a:lnTo>
                    <a:pt x="2959736" y="1729371"/>
                  </a:lnTo>
                  <a:lnTo>
                    <a:pt x="3000169" y="1753038"/>
                  </a:lnTo>
                  <a:lnTo>
                    <a:pt x="3046858" y="1771129"/>
                  </a:lnTo>
                  <a:lnTo>
                    <a:pt x="3069160" y="1778814"/>
                  </a:lnTo>
                  <a:lnTo>
                    <a:pt x="3089831" y="1786699"/>
                  </a:lnTo>
                  <a:lnTo>
                    <a:pt x="3107526" y="1794717"/>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5"/>
                  </a:lnTo>
                  <a:lnTo>
                    <a:pt x="3374391" y="1995766"/>
                  </a:lnTo>
                  <a:lnTo>
                    <a:pt x="3406141" y="1990535"/>
                  </a:lnTo>
                  <a:lnTo>
                    <a:pt x="3406141" y="803724"/>
                  </a:lnTo>
                  <a:close/>
                </a:path>
                <a:path w="3406140" h="1995805">
                  <a:moveTo>
                    <a:pt x="3406141" y="530749"/>
                  </a:moveTo>
                  <a:lnTo>
                    <a:pt x="1181692" y="530749"/>
                  </a:lnTo>
                  <a:lnTo>
                    <a:pt x="1214343" y="531520"/>
                  </a:lnTo>
                  <a:lnTo>
                    <a:pt x="1237331" y="533095"/>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9"/>
                  </a:lnTo>
                  <a:close/>
                </a:path>
                <a:path w="3406140" h="1995805">
                  <a:moveTo>
                    <a:pt x="3406141" y="0"/>
                  </a:moveTo>
                  <a:lnTo>
                    <a:pt x="0" y="0"/>
                  </a:lnTo>
                  <a:lnTo>
                    <a:pt x="764414" y="596099"/>
                  </a:lnTo>
                  <a:lnTo>
                    <a:pt x="837422" y="575161"/>
                  </a:lnTo>
                  <a:lnTo>
                    <a:pt x="907589" y="559048"/>
                  </a:lnTo>
                  <a:lnTo>
                    <a:pt x="973940" y="547186"/>
                  </a:lnTo>
                  <a:lnTo>
                    <a:pt x="1035501" y="538999"/>
                  </a:lnTo>
                  <a:lnTo>
                    <a:pt x="1091296" y="533914"/>
                  </a:lnTo>
                  <a:lnTo>
                    <a:pt x="1140351" y="531355"/>
                  </a:lnTo>
                  <a:lnTo>
                    <a:pt x="1181692" y="530749"/>
                  </a:lnTo>
                  <a:lnTo>
                    <a:pt x="3406141" y="530749"/>
                  </a:lnTo>
                  <a:lnTo>
                    <a:pt x="3406141" y="0"/>
                  </a:lnTo>
                  <a:close/>
                </a:path>
              </a:pathLst>
            </a:custGeom>
            <a:solidFill>
              <a:srgbClr val="FCFDFC"/>
            </a:solidFill>
          </p:spPr>
          <p:txBody>
            <a:bodyPr wrap="square" lIns="0" tIns="0" rIns="0" bIns="0" rtlCol="0"/>
            <a:lstStyle/>
            <a:p>
              <a:endParaRPr/>
            </a:p>
          </p:txBody>
        </p:sp>
        <p:sp>
          <p:nvSpPr>
            <p:cNvPr id="17" name="object 17"/>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20"/>
                  </a:lnTo>
                  <a:lnTo>
                    <a:pt x="2109804" y="767819"/>
                  </a:lnTo>
                  <a:lnTo>
                    <a:pt x="2122641" y="773038"/>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9001" y="578103"/>
                  </a:lnTo>
                  <a:lnTo>
                    <a:pt x="1657986" y="578103"/>
                  </a:lnTo>
                  <a:lnTo>
                    <a:pt x="1648032" y="575174"/>
                  </a:lnTo>
                  <a:lnTo>
                    <a:pt x="1627553" y="568783"/>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5"/>
                  </a:lnTo>
                  <a:lnTo>
                    <a:pt x="995809" y="522260"/>
                  </a:lnTo>
                  <a:lnTo>
                    <a:pt x="326115" y="0"/>
                  </a:lnTo>
                  <a:close/>
                </a:path>
                <a:path w="3406140" h="1946275">
                  <a:moveTo>
                    <a:pt x="1457770" y="0"/>
                  </a:moveTo>
                  <a:lnTo>
                    <a:pt x="916716" y="0"/>
                  </a:lnTo>
                  <a:lnTo>
                    <a:pt x="1657986" y="578103"/>
                  </a:lnTo>
                  <a:lnTo>
                    <a:pt x="2199001" y="578103"/>
                  </a:lnTo>
                  <a:lnTo>
                    <a:pt x="1457770" y="0"/>
                  </a:lnTo>
                  <a:close/>
                </a:path>
                <a:path w="3406140" h="1946275">
                  <a:moveTo>
                    <a:pt x="1013490" y="516826"/>
                  </a:moveTo>
                  <a:lnTo>
                    <a:pt x="995809" y="522260"/>
                  </a:lnTo>
                  <a:lnTo>
                    <a:pt x="996316" y="522655"/>
                  </a:lnTo>
                  <a:lnTo>
                    <a:pt x="1002031" y="521220"/>
                  </a:lnTo>
                  <a:lnTo>
                    <a:pt x="1013588" y="516902"/>
                  </a:lnTo>
                  <a:close/>
                </a:path>
                <a:path w="3406140" h="1946275">
                  <a:moveTo>
                    <a:pt x="892101" y="0"/>
                  </a:moveTo>
                  <a:lnTo>
                    <a:pt x="350663" y="0"/>
                  </a:lnTo>
                  <a:lnTo>
                    <a:pt x="1013490" y="516826"/>
                  </a:lnTo>
                  <a:lnTo>
                    <a:pt x="1023795" y="513659"/>
                  </a:lnTo>
                  <a:lnTo>
                    <a:pt x="1080601" y="497687"/>
                  </a:lnTo>
                  <a:lnTo>
                    <a:pt x="1129041" y="486321"/>
                  </a:lnTo>
                  <a:lnTo>
                    <a:pt x="1165137" y="481332"/>
                  </a:lnTo>
                  <a:lnTo>
                    <a:pt x="1195389" y="481332"/>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89" y="481332"/>
                  </a:moveTo>
                  <a:lnTo>
                    <a:pt x="1165137" y="481332"/>
                  </a:lnTo>
                  <a:lnTo>
                    <a:pt x="1184911" y="484492"/>
                  </a:lnTo>
                  <a:lnTo>
                    <a:pt x="1187832" y="486663"/>
                  </a:lnTo>
                  <a:lnTo>
                    <a:pt x="1187832" y="488760"/>
                  </a:lnTo>
                  <a:lnTo>
                    <a:pt x="1195389" y="481332"/>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8" name="object 18"/>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0" name="object 20"/>
            <p:cNvSpPr/>
            <p:nvPr/>
          </p:nvSpPr>
          <p:spPr>
            <a:xfrm>
              <a:off x="15770195" y="0"/>
              <a:ext cx="2518410" cy="1950085"/>
            </a:xfrm>
            <a:custGeom>
              <a:avLst/>
              <a:gdLst/>
              <a:ahLst/>
              <a:cxnLst/>
              <a:rect l="l" t="t" r="r" b="b"/>
              <a:pathLst>
                <a:path w="2518409" h="1950085">
                  <a:moveTo>
                    <a:pt x="2514882" y="1946808"/>
                  </a:moveTo>
                  <a:lnTo>
                    <a:pt x="2509040" y="1946808"/>
                  </a:lnTo>
                  <a:lnTo>
                    <a:pt x="2512723" y="1949691"/>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36" y="1870846"/>
              <a:ext cx="92921" cy="79205"/>
            </a:xfrm>
            <a:prstGeom prst="rect">
              <a:avLst/>
            </a:prstGeom>
          </p:spPr>
        </p:pic>
        <p:sp>
          <p:nvSpPr>
            <p:cNvPr id="22" name="object 22"/>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5" name="object 25"/>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7" name="object 27"/>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199" y="-359"/>
              <a:ext cx="252159" cy="196818"/>
            </a:xfrm>
            <a:prstGeom prst="rect">
              <a:avLst/>
            </a:prstGeom>
          </p:spPr>
        </p:pic>
        <p:sp>
          <p:nvSpPr>
            <p:cNvPr id="30" name="object 30"/>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780843" y="3429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1" name="object 31"/>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pic>
        <p:nvPicPr>
          <p:cNvPr id="32" name="object 32"/>
          <p:cNvPicPr/>
          <p:nvPr/>
        </p:nvPicPr>
        <p:blipFill>
          <a:blip r:embed="rId4" cstate="print"/>
          <a:stretch>
            <a:fillRect/>
          </a:stretch>
        </p:blipFill>
        <p:spPr>
          <a:xfrm>
            <a:off x="1146958" y="802802"/>
            <a:ext cx="5838825" cy="8824911"/>
          </a:xfrm>
          <a:prstGeom prst="rect">
            <a:avLst/>
          </a:prstGeom>
        </p:spPr>
      </p:pic>
      <p:sp>
        <p:nvSpPr>
          <p:cNvPr id="33" name="object 33"/>
          <p:cNvSpPr/>
          <p:nvPr/>
        </p:nvSpPr>
        <p:spPr>
          <a:xfrm>
            <a:off x="7701508" y="8773985"/>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pic>
        <p:nvPicPr>
          <p:cNvPr id="34" name="object 34"/>
          <p:cNvPicPr/>
          <p:nvPr/>
        </p:nvPicPr>
        <p:blipFill>
          <a:blip r:embed="rId5" cstate="print"/>
          <a:stretch>
            <a:fillRect/>
          </a:stretch>
        </p:blipFill>
        <p:spPr>
          <a:xfrm>
            <a:off x="1927739" y="9424"/>
            <a:ext cx="3939457" cy="1270000"/>
          </a:xfrm>
          <a:prstGeom prst="rect">
            <a:avLst/>
          </a:prstGeom>
        </p:spPr>
      </p:pic>
      <p:sp>
        <p:nvSpPr>
          <p:cNvPr id="35" name="object 35"/>
          <p:cNvSpPr/>
          <p:nvPr/>
        </p:nvSpPr>
        <p:spPr>
          <a:xfrm>
            <a:off x="15839947" y="2001609"/>
            <a:ext cx="676910" cy="1174115"/>
          </a:xfrm>
          <a:custGeom>
            <a:avLst/>
            <a:gdLst/>
            <a:ahLst/>
            <a:cxnLst/>
            <a:rect l="l" t="t" r="r" b="b"/>
            <a:pathLst>
              <a:path w="676909" h="1174114">
                <a:moveTo>
                  <a:pt x="7874" y="0"/>
                </a:moveTo>
                <a:lnTo>
                  <a:pt x="0" y="0"/>
                </a:lnTo>
                <a:lnTo>
                  <a:pt x="1397" y="5041"/>
                </a:lnTo>
                <a:lnTo>
                  <a:pt x="1397" y="12242"/>
                </a:lnTo>
                <a:lnTo>
                  <a:pt x="7874" y="15125"/>
                </a:lnTo>
                <a:lnTo>
                  <a:pt x="24130" y="23491"/>
                </a:lnTo>
                <a:lnTo>
                  <a:pt x="32055" y="27170"/>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9"/>
                </a:lnTo>
                <a:lnTo>
                  <a:pt x="448135" y="988847"/>
                </a:lnTo>
                <a:lnTo>
                  <a:pt x="448935" y="978295"/>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93"/>
                </a:lnTo>
                <a:lnTo>
                  <a:pt x="584914" y="1097111"/>
                </a:lnTo>
                <a:lnTo>
                  <a:pt x="613356" y="1084635"/>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49"/>
                </a:lnTo>
                <a:lnTo>
                  <a:pt x="658749" y="1028801"/>
                </a:lnTo>
                <a:lnTo>
                  <a:pt x="643318" y="1026023"/>
                </a:lnTo>
                <a:lnTo>
                  <a:pt x="628459" y="1027095"/>
                </a:lnTo>
                <a:lnTo>
                  <a:pt x="614172" y="1029921"/>
                </a:lnTo>
                <a:lnTo>
                  <a:pt x="600456" y="1032408"/>
                </a:lnTo>
                <a:lnTo>
                  <a:pt x="589956" y="1035758"/>
                </a:lnTo>
                <a:lnTo>
                  <a:pt x="579897" y="1038702"/>
                </a:lnTo>
                <a:lnTo>
                  <a:pt x="569862" y="1040296"/>
                </a:lnTo>
                <a:lnTo>
                  <a:pt x="559435" y="1039596"/>
                </a:lnTo>
                <a:lnTo>
                  <a:pt x="559435" y="1030249"/>
                </a:lnTo>
                <a:lnTo>
                  <a:pt x="574754" y="1007402"/>
                </a:lnTo>
                <a:lnTo>
                  <a:pt x="588645" y="983541"/>
                </a:lnTo>
                <a:lnTo>
                  <a:pt x="614045" y="935215"/>
                </a:lnTo>
                <a:lnTo>
                  <a:pt x="635713" y="888559"/>
                </a:lnTo>
                <a:lnTo>
                  <a:pt x="652097" y="840823"/>
                </a:lnTo>
                <a:lnTo>
                  <a:pt x="663797" y="792127"/>
                </a:lnTo>
                <a:lnTo>
                  <a:pt x="671411" y="742591"/>
                </a:lnTo>
                <a:lnTo>
                  <a:pt x="675540" y="692334"/>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41"/>
                </a:lnTo>
                <a:lnTo>
                  <a:pt x="494401" y="274507"/>
                </a:lnTo>
                <a:lnTo>
                  <a:pt x="462153" y="244068"/>
                </a:lnTo>
                <a:lnTo>
                  <a:pt x="411432" y="200686"/>
                </a:lnTo>
                <a:lnTo>
                  <a:pt x="358521" y="160553"/>
                </a:lnTo>
                <a:lnTo>
                  <a:pt x="295894" y="117535"/>
                </a:lnTo>
                <a:lnTo>
                  <a:pt x="228981" y="82080"/>
                </a:lnTo>
                <a:lnTo>
                  <a:pt x="204184" y="71280"/>
                </a:lnTo>
                <a:lnTo>
                  <a:pt x="191762" y="65272"/>
                </a:lnTo>
                <a:lnTo>
                  <a:pt x="179959" y="58318"/>
                </a:lnTo>
                <a:lnTo>
                  <a:pt x="153128" y="45148"/>
                </a:lnTo>
                <a:lnTo>
                  <a:pt x="125714" y="33932"/>
                </a:lnTo>
                <a:lnTo>
                  <a:pt x="97895" y="23390"/>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7707680" y="1229512"/>
            <a:ext cx="6449060" cy="939800"/>
          </a:xfrm>
          <a:prstGeom prst="rect">
            <a:avLst/>
          </a:prstGeom>
        </p:spPr>
        <p:txBody>
          <a:bodyPr vert="horz" wrap="square" lIns="0" tIns="12700" rIns="0" bIns="0" rtlCol="0">
            <a:spAutoFit/>
          </a:bodyPr>
          <a:lstStyle/>
          <a:p>
            <a:pPr marL="12700">
              <a:lnSpc>
                <a:spcPct val="100000"/>
              </a:lnSpc>
              <a:spcBef>
                <a:spcPts val="100"/>
              </a:spcBef>
            </a:pPr>
            <a:r>
              <a:rPr lang="en-IN" spc="-185" dirty="0">
                <a:latin typeface="Verdana"/>
                <a:cs typeface="Verdana"/>
              </a:rPr>
              <a:t>Task Involved</a:t>
            </a:r>
            <a:endParaRPr spc="-215" dirty="0">
              <a:latin typeface="Verdana"/>
              <a:cs typeface="Verdana"/>
            </a:endParaRPr>
          </a:p>
        </p:txBody>
      </p:sp>
      <p:sp>
        <p:nvSpPr>
          <p:cNvPr id="42" name="TextBox 41">
            <a:extLst>
              <a:ext uri="{FF2B5EF4-FFF2-40B4-BE49-F238E27FC236}">
                <a16:creationId xmlns:a16="http://schemas.microsoft.com/office/drawing/2014/main" id="{F1078094-D386-0030-8C8B-654D66821E81}"/>
              </a:ext>
            </a:extLst>
          </p:cNvPr>
          <p:cNvSpPr txBox="1"/>
          <p:nvPr/>
        </p:nvSpPr>
        <p:spPr>
          <a:xfrm>
            <a:off x="7701509" y="3092450"/>
            <a:ext cx="9452234" cy="3785652"/>
          </a:xfrm>
          <a:prstGeom prst="rect">
            <a:avLst/>
          </a:prstGeom>
          <a:noFill/>
        </p:spPr>
        <p:txBody>
          <a:bodyPr wrap="square" rtlCol="0">
            <a:spAutoFit/>
          </a:bodyPr>
          <a:lstStyle/>
          <a:p>
            <a:pPr algn="just"/>
            <a:r>
              <a:rPr lang="en-US" sz="3000" b="0" i="0" dirty="0">
                <a:solidFill>
                  <a:schemeClr val="tx1"/>
                </a:solidFill>
                <a:effectLst/>
                <a:latin typeface="Times New Roman" panose="02020603050405020304" pitchFamily="18" charset="0"/>
                <a:cs typeface="Times New Roman" panose="02020603050405020304" pitchFamily="18" charset="0"/>
              </a:rPr>
              <a:t>The task at hand involves developing an automatic question tagging system using Natural Language Processing (NLP) techniques. Specifically, the system will be designed to classify questions into predefined categories or tags, thereby facilitating the organization and retrieval of educational content. The main tasks involved in this project include data collection, preprocessing, feature engineering, model development, and system implementation.</a:t>
            </a:r>
            <a:endParaRPr lang="en-IN"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 y="7783494"/>
            <a:ext cx="1952625" cy="2504440"/>
            <a:chOff x="-359" y="7783494"/>
            <a:chExt cx="1952625" cy="2504440"/>
          </a:xfrm>
        </p:grpSpPr>
        <p:sp>
          <p:nvSpPr>
            <p:cNvPr id="3" name="object 3"/>
            <p:cNvSpPr/>
            <p:nvPr/>
          </p:nvSpPr>
          <p:spPr>
            <a:xfrm>
              <a:off x="0" y="7784749"/>
              <a:ext cx="1951989" cy="2502535"/>
            </a:xfrm>
            <a:custGeom>
              <a:avLst/>
              <a:gdLst/>
              <a:ahLst/>
              <a:cxnLst/>
              <a:rect l="l" t="t" r="r" b="b"/>
              <a:pathLst>
                <a:path w="1951989" h="2502534">
                  <a:moveTo>
                    <a:pt x="0" y="0"/>
                  </a:moveTo>
                  <a:lnTo>
                    <a:pt x="0" y="2502249"/>
                  </a:lnTo>
                  <a:lnTo>
                    <a:pt x="1951759" y="2502249"/>
                  </a:lnTo>
                  <a:lnTo>
                    <a:pt x="1927000" y="2490074"/>
                  </a:lnTo>
                  <a:lnTo>
                    <a:pt x="1898197" y="2472170"/>
                  </a:lnTo>
                  <a:lnTo>
                    <a:pt x="1891579" y="2472170"/>
                  </a:lnTo>
                  <a:lnTo>
                    <a:pt x="1886843" y="2470831"/>
                  </a:lnTo>
                  <a:lnTo>
                    <a:pt x="1858539" y="2438543"/>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1"/>
                  </a:lnTo>
                  <a:lnTo>
                    <a:pt x="1733749"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4" y="1959002"/>
                  </a:lnTo>
                  <a:lnTo>
                    <a:pt x="1564551" y="1953241"/>
                  </a:lnTo>
                  <a:lnTo>
                    <a:pt x="1560233" y="1948202"/>
                  </a:lnTo>
                  <a:lnTo>
                    <a:pt x="1537531" y="1937043"/>
                  </a:lnTo>
                  <a:lnTo>
                    <a:pt x="1503352" y="1929663"/>
                  </a:lnTo>
                  <a:lnTo>
                    <a:pt x="1468092" y="1921473"/>
                  </a:lnTo>
                  <a:lnTo>
                    <a:pt x="1442148" y="1907884"/>
                  </a:lnTo>
                  <a:lnTo>
                    <a:pt x="1437064" y="1902392"/>
                  </a:lnTo>
                  <a:lnTo>
                    <a:pt x="1426353" y="1892491"/>
                  </a:lnTo>
                  <a:lnTo>
                    <a:pt x="1421269" y="1887003"/>
                  </a:lnTo>
                  <a:lnTo>
                    <a:pt x="1417675" y="1883401"/>
                  </a:lnTo>
                  <a:lnTo>
                    <a:pt x="1416951" y="1881244"/>
                  </a:lnTo>
                  <a:lnTo>
                    <a:pt x="1413081"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2" y="1686573"/>
                  </a:lnTo>
                  <a:lnTo>
                    <a:pt x="1230643" y="1686573"/>
                  </a:lnTo>
                  <a:lnTo>
                    <a:pt x="1213916" y="1686125"/>
                  </a:lnTo>
                  <a:lnTo>
                    <a:pt x="1178634" y="1666683"/>
                  </a:lnTo>
                  <a:lnTo>
                    <a:pt x="1168306" y="1644204"/>
                  </a:lnTo>
                  <a:lnTo>
                    <a:pt x="1169992" y="1636441"/>
                  </a:lnTo>
                  <a:lnTo>
                    <a:pt x="1154997" y="1636206"/>
                  </a:lnTo>
                  <a:lnTo>
                    <a:pt x="1139664" y="1632392"/>
                  </a:lnTo>
                  <a:lnTo>
                    <a:pt x="1124735" y="1625203"/>
                  </a:lnTo>
                  <a:lnTo>
                    <a:pt x="1110952" y="1614841"/>
                  </a:lnTo>
                  <a:lnTo>
                    <a:pt x="1102728" y="1580641"/>
                  </a:lnTo>
                  <a:lnTo>
                    <a:pt x="1080263" y="1529162"/>
                  </a:lnTo>
                  <a:lnTo>
                    <a:pt x="1058202" y="1475523"/>
                  </a:lnTo>
                  <a:lnTo>
                    <a:pt x="1051770" y="1438196"/>
                  </a:lnTo>
                  <a:lnTo>
                    <a:pt x="1019895" y="1438196"/>
                  </a:lnTo>
                  <a:lnTo>
                    <a:pt x="965513" y="1423323"/>
                  </a:lnTo>
                  <a:lnTo>
                    <a:pt x="908432" y="1403051"/>
                  </a:lnTo>
                  <a:lnTo>
                    <a:pt x="869036" y="1390204"/>
                  </a:lnTo>
                  <a:lnTo>
                    <a:pt x="868312" y="1389486"/>
                  </a:lnTo>
                  <a:lnTo>
                    <a:pt x="867594" y="1389486"/>
                  </a:lnTo>
                  <a:lnTo>
                    <a:pt x="862472"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w="1951989" h="2502534">
                  <a:moveTo>
                    <a:pt x="1895030" y="2470201"/>
                  </a:moveTo>
                  <a:lnTo>
                    <a:pt x="1891579" y="2472170"/>
                  </a:lnTo>
                  <a:lnTo>
                    <a:pt x="1898197" y="2472170"/>
                  </a:lnTo>
                  <a:lnTo>
                    <a:pt x="1895030" y="2470201"/>
                  </a:lnTo>
                  <a:close/>
                </a:path>
                <a:path w="1951989" h="2502534">
                  <a:moveTo>
                    <a:pt x="1263021" y="1682072"/>
                  </a:moveTo>
                  <a:lnTo>
                    <a:pt x="1230643" y="1686573"/>
                  </a:lnTo>
                  <a:lnTo>
                    <a:pt x="1293212" y="1686573"/>
                  </a:lnTo>
                  <a:lnTo>
                    <a:pt x="1289402" y="1684761"/>
                  </a:lnTo>
                  <a:lnTo>
                    <a:pt x="1280159" y="1682523"/>
                  </a:lnTo>
                  <a:lnTo>
                    <a:pt x="1263021" y="1682072"/>
                  </a:lnTo>
                  <a:close/>
                </a:path>
                <a:path w="1951989" h="2502534">
                  <a:moveTo>
                    <a:pt x="1051192" y="1434844"/>
                  </a:moveTo>
                  <a:lnTo>
                    <a:pt x="1019895" y="1438196"/>
                  </a:lnTo>
                  <a:lnTo>
                    <a:pt x="1051770" y="1438196"/>
                  </a:lnTo>
                  <a:lnTo>
                    <a:pt x="1051192" y="1434844"/>
                  </a:lnTo>
                  <a:close/>
                </a:path>
                <a:path w="1951989" h="2502534">
                  <a:moveTo>
                    <a:pt x="618474" y="449880"/>
                  </a:moveTo>
                  <a:lnTo>
                    <a:pt x="593927" y="452269"/>
                  </a:lnTo>
                  <a:lnTo>
                    <a:pt x="620099" y="452269"/>
                  </a:lnTo>
                  <a:lnTo>
                    <a:pt x="618474" y="449880"/>
                  </a:lnTo>
                  <a:close/>
                </a:path>
              </a:pathLst>
            </a:custGeom>
            <a:solidFill>
              <a:srgbClr val="FCFDFC"/>
            </a:solidFill>
          </p:spPr>
          <p:txBody>
            <a:bodyPr wrap="square" lIns="0" tIns="0" rIns="0" bIns="0" rtlCol="0"/>
            <a:lstStyle/>
            <a:p>
              <a:endParaRPr/>
            </a:p>
          </p:txBody>
        </p:sp>
        <p:sp>
          <p:nvSpPr>
            <p:cNvPr id="4" name="object 4"/>
            <p:cNvSpPr/>
            <p:nvPr/>
          </p:nvSpPr>
          <p:spPr>
            <a:xfrm>
              <a:off x="0" y="7804234"/>
              <a:ext cx="1870075" cy="2482850"/>
            </a:xfrm>
            <a:custGeom>
              <a:avLst/>
              <a:gdLst/>
              <a:ahLst/>
              <a:cxnLst/>
              <a:rect l="l" t="t" r="r" b="b"/>
              <a:pathLst>
                <a:path w="1870075" h="2482850">
                  <a:moveTo>
                    <a:pt x="0" y="2087808"/>
                  </a:moveTo>
                  <a:lnTo>
                    <a:pt x="0" y="2482764"/>
                  </a:lnTo>
                  <a:lnTo>
                    <a:pt x="353907" y="2482764"/>
                  </a:lnTo>
                  <a:lnTo>
                    <a:pt x="0" y="2087808"/>
                  </a:lnTo>
                  <a:close/>
                </a:path>
                <a:path w="1870075" h="2482850">
                  <a:moveTo>
                    <a:pt x="0" y="1566001"/>
                  </a:moveTo>
                  <a:lnTo>
                    <a:pt x="0" y="2064158"/>
                  </a:lnTo>
                  <a:lnTo>
                    <a:pt x="375099" y="2482764"/>
                  </a:lnTo>
                  <a:lnTo>
                    <a:pt x="821481" y="2482764"/>
                  </a:lnTo>
                  <a:lnTo>
                    <a:pt x="0" y="1566001"/>
                  </a:lnTo>
                  <a:close/>
                </a:path>
                <a:path w="1870075" h="2482850">
                  <a:moveTo>
                    <a:pt x="0" y="1043374"/>
                  </a:moveTo>
                  <a:lnTo>
                    <a:pt x="0" y="1541531"/>
                  </a:lnTo>
                  <a:lnTo>
                    <a:pt x="843409" y="2482764"/>
                  </a:lnTo>
                  <a:lnTo>
                    <a:pt x="1289791" y="2482764"/>
                  </a:lnTo>
                  <a:lnTo>
                    <a:pt x="0" y="1043374"/>
                  </a:lnTo>
                  <a:close/>
                </a:path>
                <a:path w="1870075" h="2482850">
                  <a:moveTo>
                    <a:pt x="0" y="520962"/>
                  </a:moveTo>
                  <a:lnTo>
                    <a:pt x="0" y="1020652"/>
                  </a:lnTo>
                  <a:lnTo>
                    <a:pt x="1309951" y="2482764"/>
                  </a:lnTo>
                  <a:lnTo>
                    <a:pt x="1758056" y="2482764"/>
                  </a:lnTo>
                  <a:lnTo>
                    <a:pt x="831597" y="1448478"/>
                  </a:lnTo>
                  <a:lnTo>
                    <a:pt x="830875" y="1447759"/>
                  </a:lnTo>
                  <a:lnTo>
                    <a:pt x="825112" y="1447759"/>
                  </a:lnTo>
                  <a:lnTo>
                    <a:pt x="823674" y="1445600"/>
                  </a:lnTo>
                  <a:lnTo>
                    <a:pt x="822954" y="1444876"/>
                  </a:lnTo>
                  <a:lnTo>
                    <a:pt x="820073" y="1439841"/>
                  </a:lnTo>
                  <a:lnTo>
                    <a:pt x="818634" y="1434076"/>
                  </a:lnTo>
                  <a:lnTo>
                    <a:pt x="0" y="520962"/>
                  </a:lnTo>
                  <a:close/>
                </a:path>
                <a:path w="1870075" h="2482850">
                  <a:moveTo>
                    <a:pt x="862553" y="1460717"/>
                  </a:moveTo>
                  <a:lnTo>
                    <a:pt x="1778234" y="2482764"/>
                  </a:lnTo>
                  <a:lnTo>
                    <a:pt x="1869603" y="2482764"/>
                  </a:lnTo>
                  <a:lnTo>
                    <a:pt x="1864791" y="2477356"/>
                  </a:lnTo>
                  <a:lnTo>
                    <a:pt x="1864067" y="2470877"/>
                  </a:lnTo>
                  <a:lnTo>
                    <a:pt x="1849784"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1" y="2194124"/>
                  </a:lnTo>
                  <a:lnTo>
                    <a:pt x="1646140" y="2168479"/>
                  </a:lnTo>
                  <a:lnTo>
                    <a:pt x="1627911" y="2168479"/>
                  </a:lnTo>
                  <a:lnTo>
                    <a:pt x="1633595" y="2157159"/>
                  </a:lnTo>
                  <a:lnTo>
                    <a:pt x="1638264" y="2148135"/>
                  </a:lnTo>
                  <a:lnTo>
                    <a:pt x="1641177" y="2141543"/>
                  </a:lnTo>
                  <a:lnTo>
                    <a:pt x="1641589" y="2137518"/>
                  </a:lnTo>
                  <a:lnTo>
                    <a:pt x="1643748" y="2131038"/>
                  </a:lnTo>
                  <a:lnTo>
                    <a:pt x="1643748" y="2121677"/>
                  </a:lnTo>
                  <a:lnTo>
                    <a:pt x="1637769" y="2084045"/>
                  </a:lnTo>
                  <a:lnTo>
                    <a:pt x="1620175" y="2039327"/>
                  </a:lnTo>
                  <a:lnTo>
                    <a:pt x="1596369" y="1995823"/>
                  </a:lnTo>
                  <a:lnTo>
                    <a:pt x="1571751" y="1961836"/>
                  </a:lnTo>
                  <a:lnTo>
                    <a:pt x="1566710" y="1956795"/>
                  </a:lnTo>
                  <a:lnTo>
                    <a:pt x="1561668" y="1951036"/>
                  </a:lnTo>
                  <a:lnTo>
                    <a:pt x="1558797" y="1950316"/>
                  </a:lnTo>
                  <a:lnTo>
                    <a:pt x="1563115" y="1941680"/>
                  </a:lnTo>
                  <a:lnTo>
                    <a:pt x="1560956" y="1935195"/>
                  </a:lnTo>
                  <a:lnTo>
                    <a:pt x="1558074" y="1931599"/>
                  </a:lnTo>
                  <a:lnTo>
                    <a:pt x="1535572"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599"/>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4"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4"/>
                  </a:lnTo>
                  <a:lnTo>
                    <a:pt x="862553" y="1460717"/>
                  </a:lnTo>
                  <a:close/>
                </a:path>
                <a:path w="1870075" h="2482850">
                  <a:moveTo>
                    <a:pt x="1811828" y="2248431"/>
                  </a:moveTo>
                  <a:lnTo>
                    <a:pt x="1786132" y="2254427"/>
                  </a:lnTo>
                  <a:lnTo>
                    <a:pt x="1760167" y="2261907"/>
                  </a:lnTo>
                  <a:lnTo>
                    <a:pt x="1740954" y="2263516"/>
                  </a:lnTo>
                  <a:lnTo>
                    <a:pt x="1834730" y="2263516"/>
                  </a:lnTo>
                  <a:lnTo>
                    <a:pt x="1833117" y="2251995"/>
                  </a:lnTo>
                  <a:lnTo>
                    <a:pt x="1830235" y="2251277"/>
                  </a:lnTo>
                  <a:lnTo>
                    <a:pt x="1811828" y="2248431"/>
                  </a:lnTo>
                  <a:close/>
                </a:path>
                <a:path w="1870075" h="2482850">
                  <a:moveTo>
                    <a:pt x="1644472" y="2162714"/>
                  </a:moveTo>
                  <a:lnTo>
                    <a:pt x="1627911" y="2168479"/>
                  </a:lnTo>
                  <a:lnTo>
                    <a:pt x="1646140" y="2168479"/>
                  </a:lnTo>
                  <a:lnTo>
                    <a:pt x="1644472" y="2162714"/>
                  </a:lnTo>
                  <a:close/>
                </a:path>
                <a:path w="1870075" h="2482850">
                  <a:moveTo>
                    <a:pt x="1261149" y="1664454"/>
                  </a:moveTo>
                  <a:lnTo>
                    <a:pt x="1244782" y="1666817"/>
                  </a:lnTo>
                  <a:lnTo>
                    <a:pt x="1228278" y="1669450"/>
                  </a:lnTo>
                  <a:lnTo>
                    <a:pt x="1211033" y="1669518"/>
                  </a:lnTo>
                  <a:lnTo>
                    <a:pt x="1290552" y="1669518"/>
                  </a:lnTo>
                  <a:lnTo>
                    <a:pt x="1286814" y="1667730"/>
                  </a:lnTo>
                  <a:lnTo>
                    <a:pt x="1277988" y="1665197"/>
                  </a:lnTo>
                  <a:lnTo>
                    <a:pt x="1261149" y="1664454"/>
                  </a:lnTo>
                  <a:close/>
                </a:path>
                <a:path w="1870075" h="2482850">
                  <a:moveTo>
                    <a:pt x="1008712" y="1490958"/>
                  </a:moveTo>
                  <a:lnTo>
                    <a:pt x="992153" y="1502613"/>
                  </a:lnTo>
                  <a:lnTo>
                    <a:pt x="970193" y="1505358"/>
                  </a:lnTo>
                  <a:lnTo>
                    <a:pt x="1010270" y="1505358"/>
                  </a:lnTo>
                  <a:lnTo>
                    <a:pt x="1010064" y="1504997"/>
                  </a:lnTo>
                  <a:lnTo>
                    <a:pt x="1008072" y="1497978"/>
                  </a:lnTo>
                  <a:lnTo>
                    <a:pt x="1008712" y="1490958"/>
                  </a:lnTo>
                  <a:close/>
                </a:path>
                <a:path w="1870075" h="2482850">
                  <a:moveTo>
                    <a:pt x="830153" y="1447039"/>
                  </a:moveTo>
                  <a:lnTo>
                    <a:pt x="827275" y="1447759"/>
                  </a:lnTo>
                  <a:lnTo>
                    <a:pt x="830875" y="1447759"/>
                  </a:lnTo>
                  <a:lnTo>
                    <a:pt x="830153" y="1447039"/>
                  </a:lnTo>
                  <a:close/>
                </a:path>
                <a:path w="1870075" h="2482850">
                  <a:moveTo>
                    <a:pt x="0" y="0"/>
                  </a:moveTo>
                  <a:lnTo>
                    <a:pt x="0" y="498781"/>
                  </a:lnTo>
                  <a:lnTo>
                    <a:pt x="812154" y="1405278"/>
                  </a:lnTo>
                  <a:lnTo>
                    <a:pt x="806290" y="1372018"/>
                  </a:lnTo>
                  <a:lnTo>
                    <a:pt x="799795" y="1331037"/>
                  </a:lnTo>
                  <a:lnTo>
                    <a:pt x="792658" y="1283518"/>
                  </a:lnTo>
                  <a:lnTo>
                    <a:pt x="784866" y="1230647"/>
                  </a:lnTo>
                  <a:lnTo>
                    <a:pt x="776406" y="1173606"/>
                  </a:lnTo>
                  <a:lnTo>
                    <a:pt x="767267" y="1113581"/>
                  </a:lnTo>
                  <a:lnTo>
                    <a:pt x="757435" y="1051755"/>
                  </a:lnTo>
                  <a:lnTo>
                    <a:pt x="748621"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w="1870075" h="248285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5"/>
                  </a:lnTo>
                  <a:lnTo>
                    <a:pt x="555790" y="509545"/>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w="1870075" h="2482850">
                  <a:moveTo>
                    <a:pt x="574555" y="507446"/>
                  </a:moveTo>
                  <a:lnTo>
                    <a:pt x="555790" y="509545"/>
                  </a:lnTo>
                  <a:lnTo>
                    <a:pt x="576098" y="509545"/>
                  </a:lnTo>
                  <a:lnTo>
                    <a:pt x="574555" y="507446"/>
                  </a:lnTo>
                  <a:close/>
                </a:path>
              </a:pathLst>
            </a:custGeom>
            <a:solidFill>
              <a:srgbClr val="E0CEBD"/>
            </a:solidFill>
          </p:spPr>
          <p:txBody>
            <a:bodyPr wrap="square" lIns="0" tIns="0" rIns="0" bIns="0" rtlCol="0"/>
            <a:lstStyle/>
            <a:p>
              <a:endParaRPr/>
            </a:p>
          </p:txBody>
        </p:sp>
        <p:sp>
          <p:nvSpPr>
            <p:cNvPr id="5" name="object 5"/>
            <p:cNvSpPr/>
            <p:nvPr/>
          </p:nvSpPr>
          <p:spPr>
            <a:xfrm>
              <a:off x="0" y="9868751"/>
              <a:ext cx="375285" cy="418465"/>
            </a:xfrm>
            <a:custGeom>
              <a:avLst/>
              <a:gdLst/>
              <a:ahLst/>
              <a:cxnLst/>
              <a:rect l="l" t="t" r="r" b="b"/>
              <a:pathLst>
                <a:path w="375285" h="418465">
                  <a:moveTo>
                    <a:pt x="0" y="0"/>
                  </a:moveTo>
                  <a:lnTo>
                    <a:pt x="0" y="25663"/>
                  </a:lnTo>
                  <a:lnTo>
                    <a:pt x="351805" y="418247"/>
                  </a:lnTo>
                  <a:lnTo>
                    <a:pt x="374744" y="418247"/>
                  </a:lnTo>
                  <a:lnTo>
                    <a:pt x="0" y="0"/>
                  </a:lnTo>
                  <a:close/>
                </a:path>
              </a:pathLst>
            </a:custGeom>
            <a:solidFill>
              <a:srgbClr val="4C2A13">
                <a:alpha val="38819"/>
              </a:srgbClr>
            </a:solidFill>
          </p:spPr>
          <p:txBody>
            <a:bodyPr wrap="square" lIns="0" tIns="0" rIns="0" bIns="0" rtlCol="0"/>
            <a:lstStyle/>
            <a:p>
              <a:endParaRPr/>
            </a:p>
          </p:txBody>
        </p:sp>
        <p:sp>
          <p:nvSpPr>
            <p:cNvPr id="6" name="object 6"/>
            <p:cNvSpPr/>
            <p:nvPr/>
          </p:nvSpPr>
          <p:spPr>
            <a:xfrm>
              <a:off x="0" y="9868743"/>
              <a:ext cx="375285" cy="418465"/>
            </a:xfrm>
            <a:custGeom>
              <a:avLst/>
              <a:gdLst/>
              <a:ahLst/>
              <a:cxnLst/>
              <a:rect l="l" t="t" r="r" b="b"/>
              <a:pathLst>
                <a:path w="375285" h="418465">
                  <a:moveTo>
                    <a:pt x="374750" y="418254"/>
                  </a:moveTo>
                  <a:lnTo>
                    <a:pt x="0" y="0"/>
                  </a:lnTo>
                </a:path>
                <a:path w="375285" h="418465">
                  <a:moveTo>
                    <a:pt x="0" y="25670"/>
                  </a:moveTo>
                  <a:lnTo>
                    <a:pt x="351805" y="418254"/>
                  </a:lnTo>
                </a:path>
              </a:pathLst>
            </a:custGeom>
            <a:ln w="3175">
              <a:solidFill>
                <a:srgbClr val="FFFFFF"/>
              </a:solidFill>
            </a:ln>
          </p:spPr>
          <p:txBody>
            <a:bodyPr wrap="square" lIns="0" tIns="0" rIns="0" bIns="0" rtlCol="0"/>
            <a:lstStyle/>
            <a:p>
              <a:endParaRPr/>
            </a:p>
          </p:txBody>
        </p:sp>
        <p:sp>
          <p:nvSpPr>
            <p:cNvPr id="7" name="object 7"/>
            <p:cNvSpPr/>
            <p:nvPr/>
          </p:nvSpPr>
          <p:spPr>
            <a:xfrm>
              <a:off x="0" y="9348395"/>
              <a:ext cx="841375" cy="939165"/>
            </a:xfrm>
            <a:custGeom>
              <a:avLst/>
              <a:gdLst/>
              <a:ahLst/>
              <a:cxnLst/>
              <a:rect l="l" t="t" r="r" b="b"/>
              <a:pathLst>
                <a:path w="841375" h="939165">
                  <a:moveTo>
                    <a:pt x="0" y="0"/>
                  </a:moveTo>
                  <a:lnTo>
                    <a:pt x="0" y="24942"/>
                  </a:lnTo>
                  <a:lnTo>
                    <a:pt x="818757" y="938602"/>
                  </a:lnTo>
                  <a:lnTo>
                    <a:pt x="840991" y="938602"/>
                  </a:lnTo>
                  <a:lnTo>
                    <a:pt x="0"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9348388"/>
              <a:ext cx="841375" cy="939165"/>
            </a:xfrm>
            <a:custGeom>
              <a:avLst/>
              <a:gdLst/>
              <a:ahLst/>
              <a:cxnLst/>
              <a:rect l="l" t="t" r="r" b="b"/>
              <a:pathLst>
                <a:path w="841375" h="939165">
                  <a:moveTo>
                    <a:pt x="840996" y="938610"/>
                  </a:moveTo>
                  <a:lnTo>
                    <a:pt x="0" y="0"/>
                  </a:lnTo>
                </a:path>
                <a:path w="841375" h="939165">
                  <a:moveTo>
                    <a:pt x="0" y="24942"/>
                  </a:moveTo>
                  <a:lnTo>
                    <a:pt x="818762" y="938610"/>
                  </a:lnTo>
                </a:path>
              </a:pathLst>
            </a:custGeom>
            <a:ln w="3175">
              <a:solidFill>
                <a:srgbClr val="FFFFFF"/>
              </a:solidFill>
            </a:ln>
          </p:spPr>
          <p:txBody>
            <a:bodyPr wrap="square" lIns="0" tIns="0" rIns="0" bIns="0" rtlCol="0"/>
            <a:lstStyle/>
            <a:p>
              <a:endParaRPr/>
            </a:p>
          </p:txBody>
        </p:sp>
        <p:sp>
          <p:nvSpPr>
            <p:cNvPr id="9" name="object 9"/>
            <p:cNvSpPr/>
            <p:nvPr/>
          </p:nvSpPr>
          <p:spPr>
            <a:xfrm>
              <a:off x="0" y="8824962"/>
              <a:ext cx="1310005" cy="1462405"/>
            </a:xfrm>
            <a:custGeom>
              <a:avLst/>
              <a:gdLst/>
              <a:ahLst/>
              <a:cxnLst/>
              <a:rect l="l" t="t" r="r" b="b"/>
              <a:pathLst>
                <a:path w="1310005" h="1462404">
                  <a:moveTo>
                    <a:pt x="0" y="0"/>
                  </a:moveTo>
                  <a:lnTo>
                    <a:pt x="0" y="25767"/>
                  </a:lnTo>
                  <a:lnTo>
                    <a:pt x="1287081" y="1462036"/>
                  </a:lnTo>
                  <a:lnTo>
                    <a:pt x="1309967" y="1462036"/>
                  </a:lnTo>
                  <a:lnTo>
                    <a:pt x="0"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8824967"/>
              <a:ext cx="1310005" cy="1462405"/>
            </a:xfrm>
            <a:custGeom>
              <a:avLst/>
              <a:gdLst/>
              <a:ahLst/>
              <a:cxnLst/>
              <a:rect l="l" t="t" r="r" b="b"/>
              <a:pathLst>
                <a:path w="1310005" h="1462404">
                  <a:moveTo>
                    <a:pt x="1309961" y="1462031"/>
                  </a:moveTo>
                  <a:lnTo>
                    <a:pt x="0" y="0"/>
                  </a:lnTo>
                </a:path>
                <a:path w="1310005" h="1462404">
                  <a:moveTo>
                    <a:pt x="0" y="25767"/>
                  </a:moveTo>
                  <a:lnTo>
                    <a:pt x="1287074" y="1462031"/>
                  </a:lnTo>
                </a:path>
              </a:pathLst>
            </a:custGeom>
            <a:ln w="3175">
              <a:solidFill>
                <a:srgbClr val="FFFFFF"/>
              </a:solidFill>
            </a:ln>
          </p:spPr>
          <p:txBody>
            <a:bodyPr wrap="square" lIns="0" tIns="0" rIns="0" bIns="0" rtlCol="0"/>
            <a:lstStyle/>
            <a:p>
              <a:endParaRPr/>
            </a:p>
          </p:txBody>
        </p:sp>
        <p:sp>
          <p:nvSpPr>
            <p:cNvPr id="11" name="object 11"/>
            <p:cNvSpPr/>
            <p:nvPr/>
          </p:nvSpPr>
          <p:spPr>
            <a:xfrm>
              <a:off x="0" y="8303665"/>
              <a:ext cx="820419" cy="937894"/>
            </a:xfrm>
            <a:custGeom>
              <a:avLst/>
              <a:gdLst/>
              <a:ahLst/>
              <a:cxnLst/>
              <a:rect l="l" t="t" r="r" b="b"/>
              <a:pathLst>
                <a:path w="820419" h="937895">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6"/>
                  </a:lnTo>
                  <a:lnTo>
                    <a:pt x="817195" y="914489"/>
                  </a:lnTo>
                  <a:lnTo>
                    <a:pt x="813593" y="910887"/>
                  </a:lnTo>
                  <a:lnTo>
                    <a:pt x="815037" y="909448"/>
                  </a:lnTo>
                  <a:lnTo>
                    <a:pt x="0"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8303667"/>
              <a:ext cx="820419" cy="937894"/>
            </a:xfrm>
            <a:custGeom>
              <a:avLst/>
              <a:gdLst/>
              <a:ahLst/>
              <a:cxnLst/>
              <a:rect l="l" t="t" r="r" b="b"/>
              <a:pathLst>
                <a:path w="820419" h="937895">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w="820419" h="937895">
                  <a:moveTo>
                    <a:pt x="0" y="25129"/>
                  </a:moveTo>
                  <a:lnTo>
                    <a:pt x="817194" y="937525"/>
                  </a:lnTo>
                </a:path>
              </a:pathLst>
            </a:custGeom>
            <a:ln w="3175">
              <a:solidFill>
                <a:srgbClr val="FFFFFF"/>
              </a:solidFill>
            </a:ln>
          </p:spPr>
          <p:txBody>
            <a:bodyPr wrap="square" lIns="0" tIns="0" rIns="0" bIns="0" rtlCol="0"/>
            <a:lstStyle/>
            <a:p>
              <a:endParaRPr/>
            </a:p>
          </p:txBody>
        </p:sp>
        <p:sp>
          <p:nvSpPr>
            <p:cNvPr id="13" name="object 13"/>
            <p:cNvSpPr/>
            <p:nvPr/>
          </p:nvSpPr>
          <p:spPr>
            <a:xfrm>
              <a:off x="830153" y="9249834"/>
              <a:ext cx="947419" cy="1037590"/>
            </a:xfrm>
            <a:custGeom>
              <a:avLst/>
              <a:gdLst/>
              <a:ahLst/>
              <a:cxnLst/>
              <a:rect l="l" t="t" r="r" b="b"/>
              <a:pathLst>
                <a:path w="947419" h="1037590">
                  <a:moveTo>
                    <a:pt x="4320" y="0"/>
                  </a:moveTo>
                  <a:lnTo>
                    <a:pt x="0" y="4316"/>
                  </a:lnTo>
                  <a:lnTo>
                    <a:pt x="925220" y="1037163"/>
                  </a:lnTo>
                  <a:lnTo>
                    <a:pt x="947260" y="1037163"/>
                  </a:lnTo>
                  <a:lnTo>
                    <a:pt x="29522" y="12957"/>
                  </a:lnTo>
                  <a:lnTo>
                    <a:pt x="28083" y="13677"/>
                  </a:lnTo>
                  <a:lnTo>
                    <a:pt x="22318" y="7198"/>
                  </a:lnTo>
                  <a:lnTo>
                    <a:pt x="19442" y="10076"/>
                  </a:lnTo>
                  <a:lnTo>
                    <a:pt x="16559" y="5760"/>
                  </a:lnTo>
                  <a:lnTo>
                    <a:pt x="14401" y="7918"/>
                  </a:lnTo>
                  <a:lnTo>
                    <a:pt x="9361" y="2877"/>
                  </a:lnTo>
                  <a:lnTo>
                    <a:pt x="7922" y="4316"/>
                  </a:lnTo>
                  <a:lnTo>
                    <a:pt x="432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830153" y="9249835"/>
              <a:ext cx="947419" cy="1037590"/>
            </a:xfrm>
            <a:custGeom>
              <a:avLst/>
              <a:gdLst/>
              <a:ahLst/>
              <a:cxnLst/>
              <a:rect l="l" t="t" r="r" b="b"/>
              <a:pathLst>
                <a:path w="947419" h="1037590">
                  <a:moveTo>
                    <a:pt x="947256" y="1037162"/>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221" y="1037162"/>
                  </a:lnTo>
                </a:path>
              </a:pathLst>
            </a:custGeom>
            <a:ln w="3175">
              <a:solidFill>
                <a:srgbClr val="FFFFFF"/>
              </a:solidFill>
            </a:ln>
          </p:spPr>
          <p:txBody>
            <a:bodyPr wrap="square" lIns="0" tIns="0" rIns="0" bIns="0" rtlCol="0"/>
            <a:lstStyle/>
            <a:p>
              <a:endParaRPr/>
            </a:p>
          </p:txBody>
        </p:sp>
        <p:sp>
          <p:nvSpPr>
            <p:cNvPr id="15" name="object 15"/>
            <p:cNvSpPr/>
            <p:nvPr/>
          </p:nvSpPr>
          <p:spPr>
            <a:xfrm>
              <a:off x="0" y="7783859"/>
              <a:ext cx="19685" cy="41275"/>
            </a:xfrm>
            <a:custGeom>
              <a:avLst/>
              <a:gdLst/>
              <a:ahLst/>
              <a:cxnLst/>
              <a:rect l="l" t="t" r="r" b="b"/>
              <a:pathLst>
                <a:path w="19685" h="41275">
                  <a:moveTo>
                    <a:pt x="0" y="0"/>
                  </a:moveTo>
                  <a:lnTo>
                    <a:pt x="0" y="22629"/>
                  </a:lnTo>
                  <a:lnTo>
                    <a:pt x="16554" y="41106"/>
                  </a:lnTo>
                  <a:lnTo>
                    <a:pt x="18717" y="38934"/>
                  </a:lnTo>
                  <a:lnTo>
                    <a:pt x="16554" y="36775"/>
                  </a:lnTo>
                  <a:lnTo>
                    <a:pt x="19436" y="34616"/>
                  </a:lnTo>
                  <a:lnTo>
                    <a:pt x="10794" y="25257"/>
                  </a:lnTo>
                  <a:lnTo>
                    <a:pt x="12233" y="24533"/>
                  </a:lnTo>
                  <a:lnTo>
                    <a:pt x="5035" y="15897"/>
                  </a:lnTo>
                  <a:lnTo>
                    <a:pt x="7198" y="13738"/>
                  </a:lnTo>
                  <a:lnTo>
                    <a:pt x="1433" y="7261"/>
                  </a:lnTo>
                  <a:lnTo>
                    <a:pt x="4316" y="5102"/>
                  </a:lnTo>
                  <a:lnTo>
                    <a:pt x="0"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7783854"/>
              <a:ext cx="19685" cy="41275"/>
            </a:xfrm>
            <a:custGeom>
              <a:avLst/>
              <a:gdLst/>
              <a:ahLst/>
              <a:cxnLst/>
              <a:rect l="l" t="t" r="r" b="b"/>
              <a:pathLst>
                <a:path w="19685" h="4127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w="19685" h="41275">
                  <a:moveTo>
                    <a:pt x="0" y="22623"/>
                  </a:moveTo>
                  <a:lnTo>
                    <a:pt x="16554" y="41100"/>
                  </a:lnTo>
                </a:path>
              </a:pathLst>
            </a:custGeom>
            <a:ln w="3175">
              <a:solidFill>
                <a:srgbClr val="FFFFFF"/>
              </a:solidFill>
            </a:ln>
          </p:spPr>
          <p:txBody>
            <a:bodyPr wrap="square" lIns="0" tIns="0" rIns="0" bIns="0" rtlCol="0"/>
            <a:lstStyle/>
            <a:p>
              <a:endParaRPr/>
            </a:p>
          </p:txBody>
        </p:sp>
        <p:sp>
          <p:nvSpPr>
            <p:cNvPr id="17" name="object 17"/>
            <p:cNvSpPr/>
            <p:nvPr/>
          </p:nvSpPr>
          <p:spPr>
            <a:xfrm>
              <a:off x="351353" y="8196478"/>
              <a:ext cx="361950" cy="401320"/>
            </a:xfrm>
            <a:custGeom>
              <a:avLst/>
              <a:gdLst/>
              <a:ahLst/>
              <a:cxnLst/>
              <a:rect l="l" t="t" r="r" b="b"/>
              <a:pathLst>
                <a:path w="361950" h="40132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p:spPr>
          <p:txBody>
            <a:bodyPr wrap="square" lIns="0" tIns="0" rIns="0" bIns="0" rtlCol="0"/>
            <a:lstStyle/>
            <a:p>
              <a:endParaRPr/>
            </a:p>
          </p:txBody>
        </p:sp>
      </p:grpSp>
      <p:grpSp>
        <p:nvGrpSpPr>
          <p:cNvPr id="18" name="object 18"/>
          <p:cNvGrpSpPr/>
          <p:nvPr/>
        </p:nvGrpSpPr>
        <p:grpSpPr>
          <a:xfrm>
            <a:off x="15114629" y="-359"/>
            <a:ext cx="3173730" cy="2082164"/>
            <a:chOff x="15114629" y="-359"/>
            <a:chExt cx="3173730" cy="2082164"/>
          </a:xfrm>
        </p:grpSpPr>
        <p:sp>
          <p:nvSpPr>
            <p:cNvPr id="19" name="object 19"/>
            <p:cNvSpPr/>
            <p:nvPr/>
          </p:nvSpPr>
          <p:spPr>
            <a:xfrm>
              <a:off x="15114629" y="0"/>
              <a:ext cx="3173730" cy="2081530"/>
            </a:xfrm>
            <a:custGeom>
              <a:avLst/>
              <a:gdLst/>
              <a:ahLst/>
              <a:cxnLst/>
              <a:rect l="l" t="t" r="r" b="b"/>
              <a:pathLst>
                <a:path w="3173730" h="2081530">
                  <a:moveTo>
                    <a:pt x="3173370" y="2000059"/>
                  </a:moveTo>
                  <a:lnTo>
                    <a:pt x="3109997" y="2000059"/>
                  </a:lnTo>
                  <a:lnTo>
                    <a:pt x="3121427" y="2008695"/>
                  </a:lnTo>
                  <a:lnTo>
                    <a:pt x="3125745" y="2013026"/>
                  </a:lnTo>
                  <a:lnTo>
                    <a:pt x="3145787" y="2034577"/>
                  </a:lnTo>
                  <a:lnTo>
                    <a:pt x="3162257" y="2058561"/>
                  </a:lnTo>
                  <a:lnTo>
                    <a:pt x="3173370" y="2081491"/>
                  </a:lnTo>
                  <a:lnTo>
                    <a:pt x="3173370" y="2000059"/>
                  </a:lnTo>
                  <a:close/>
                </a:path>
                <a:path w="3173730" h="2081530">
                  <a:moveTo>
                    <a:pt x="3173370" y="707739"/>
                  </a:moveTo>
                  <a:lnTo>
                    <a:pt x="1624295" y="707739"/>
                  </a:lnTo>
                  <a:lnTo>
                    <a:pt x="1649973" y="707953"/>
                  </a:lnTo>
                  <a:lnTo>
                    <a:pt x="1676461" y="713432"/>
                  </a:lnTo>
                  <a:lnTo>
                    <a:pt x="1703091" y="724242"/>
                  </a:lnTo>
                  <a:lnTo>
                    <a:pt x="1714809" y="731939"/>
                  </a:lnTo>
                  <a:lnTo>
                    <a:pt x="1727205" y="739365"/>
                  </a:lnTo>
                  <a:lnTo>
                    <a:pt x="1740149" y="745709"/>
                  </a:lnTo>
                  <a:lnTo>
                    <a:pt x="1753510" y="750163"/>
                  </a:lnTo>
                  <a:lnTo>
                    <a:pt x="1776854" y="759127"/>
                  </a:lnTo>
                  <a:lnTo>
                    <a:pt x="1797865" y="774909"/>
                  </a:lnTo>
                  <a:lnTo>
                    <a:pt x="1819018" y="790557"/>
                  </a:lnTo>
                  <a:lnTo>
                    <a:pt x="1842791" y="799122"/>
                  </a:lnTo>
                  <a:lnTo>
                    <a:pt x="1846347" y="799845"/>
                  </a:lnTo>
                  <a:lnTo>
                    <a:pt x="1851427" y="802716"/>
                  </a:lnTo>
                  <a:lnTo>
                    <a:pt x="1857142" y="807758"/>
                  </a:lnTo>
                  <a:lnTo>
                    <a:pt x="1886584" y="842386"/>
                  </a:lnTo>
                  <a:lnTo>
                    <a:pt x="1919705" y="889839"/>
                  </a:lnTo>
                  <a:lnTo>
                    <a:pt x="1949993" y="935132"/>
                  </a:lnTo>
                  <a:lnTo>
                    <a:pt x="1970934" y="963282"/>
                  </a:lnTo>
                  <a:lnTo>
                    <a:pt x="2001922" y="993520"/>
                  </a:lnTo>
                  <a:lnTo>
                    <a:pt x="2045218" y="1029346"/>
                  </a:lnTo>
                  <a:lnTo>
                    <a:pt x="2087136" y="1056878"/>
                  </a:lnTo>
                  <a:lnTo>
                    <a:pt x="2127853" y="1078015"/>
                  </a:lnTo>
                  <a:lnTo>
                    <a:pt x="2167546" y="1094658"/>
                  </a:lnTo>
                  <a:lnTo>
                    <a:pt x="2245137" y="1123059"/>
                  </a:lnTo>
                  <a:lnTo>
                    <a:pt x="2283852" y="1138998"/>
                  </a:lnTo>
                  <a:lnTo>
                    <a:pt x="2322841" y="1158635"/>
                  </a:lnTo>
                  <a:lnTo>
                    <a:pt x="2362409" y="1184078"/>
                  </a:lnTo>
                  <a:lnTo>
                    <a:pt x="2402861" y="1217434"/>
                  </a:lnTo>
                  <a:lnTo>
                    <a:pt x="2439169" y="1254692"/>
                  </a:lnTo>
                  <a:lnTo>
                    <a:pt x="2451883" y="1269276"/>
                  </a:lnTo>
                  <a:lnTo>
                    <a:pt x="2533290" y="1308874"/>
                  </a:lnTo>
                  <a:lnTo>
                    <a:pt x="2532261" y="1356389"/>
                  </a:lnTo>
                  <a:lnTo>
                    <a:pt x="2531324" y="1403885"/>
                  </a:lnTo>
                  <a:lnTo>
                    <a:pt x="2530464" y="1451341"/>
                  </a:lnTo>
                  <a:lnTo>
                    <a:pt x="2529668" y="1498737"/>
                  </a:lnTo>
                  <a:lnTo>
                    <a:pt x="2528921" y="1546052"/>
                  </a:lnTo>
                  <a:lnTo>
                    <a:pt x="2528210" y="1593265"/>
                  </a:lnTo>
                  <a:lnTo>
                    <a:pt x="2527861" y="1605380"/>
                  </a:lnTo>
                  <a:lnTo>
                    <a:pt x="2528273" y="1617835"/>
                  </a:lnTo>
                  <a:lnTo>
                    <a:pt x="2529924" y="1630425"/>
                  </a:lnTo>
                  <a:lnTo>
                    <a:pt x="2533290" y="1642948"/>
                  </a:lnTo>
                  <a:lnTo>
                    <a:pt x="2536260" y="1664532"/>
                  </a:lnTo>
                  <a:lnTo>
                    <a:pt x="2524955" y="1671472"/>
                  </a:lnTo>
                  <a:lnTo>
                    <a:pt x="2514198" y="1679088"/>
                  </a:lnTo>
                  <a:lnTo>
                    <a:pt x="2518812" y="1702701"/>
                  </a:lnTo>
                  <a:lnTo>
                    <a:pt x="2562500" y="1736637"/>
                  </a:lnTo>
                  <a:lnTo>
                    <a:pt x="2606696" y="1758861"/>
                  </a:lnTo>
                  <a:lnTo>
                    <a:pt x="2628437" y="1768461"/>
                  </a:lnTo>
                  <a:lnTo>
                    <a:pt x="2648511" y="1777857"/>
                  </a:lnTo>
                  <a:lnTo>
                    <a:pt x="2665489" y="1787114"/>
                  </a:lnTo>
                  <a:lnTo>
                    <a:pt x="2677943" y="1796300"/>
                  </a:lnTo>
                  <a:lnTo>
                    <a:pt x="2680864" y="1799183"/>
                  </a:lnTo>
                  <a:lnTo>
                    <a:pt x="2682261" y="1801342"/>
                  </a:lnTo>
                  <a:lnTo>
                    <a:pt x="2684420" y="1804225"/>
                  </a:lnTo>
                  <a:lnTo>
                    <a:pt x="2784496" y="1841665"/>
                  </a:lnTo>
                  <a:lnTo>
                    <a:pt x="2796958" y="1870811"/>
                  </a:lnTo>
                  <a:lnTo>
                    <a:pt x="2810086" y="1899892"/>
                  </a:lnTo>
                  <a:lnTo>
                    <a:pt x="2823215" y="1928838"/>
                  </a:lnTo>
                  <a:lnTo>
                    <a:pt x="2835677" y="1957577"/>
                  </a:lnTo>
                  <a:lnTo>
                    <a:pt x="2839699" y="1965825"/>
                  </a:lnTo>
                  <a:lnTo>
                    <a:pt x="2869274" y="1996475"/>
                  </a:lnTo>
                  <a:lnTo>
                    <a:pt x="2914798" y="2010143"/>
                  </a:lnTo>
                  <a:lnTo>
                    <a:pt x="2952892" y="2007023"/>
                  </a:lnTo>
                  <a:lnTo>
                    <a:pt x="2987807" y="1997089"/>
                  </a:lnTo>
                  <a:lnTo>
                    <a:pt x="3018793" y="1981080"/>
                  </a:lnTo>
                  <a:lnTo>
                    <a:pt x="3045100" y="1959736"/>
                  </a:lnTo>
                  <a:lnTo>
                    <a:pt x="3173370" y="1959736"/>
                  </a:lnTo>
                  <a:lnTo>
                    <a:pt x="3173370" y="707739"/>
                  </a:lnTo>
                  <a:close/>
                </a:path>
                <a:path w="3173730" h="2081530">
                  <a:moveTo>
                    <a:pt x="3173370" y="1959736"/>
                  </a:moveTo>
                  <a:lnTo>
                    <a:pt x="3045100" y="1959736"/>
                  </a:lnTo>
                  <a:lnTo>
                    <a:pt x="3048223" y="1966074"/>
                  </a:lnTo>
                  <a:lnTo>
                    <a:pt x="3084390" y="1997093"/>
                  </a:lnTo>
                  <a:lnTo>
                    <a:pt x="3097247" y="2000298"/>
                  </a:lnTo>
                  <a:lnTo>
                    <a:pt x="3109997" y="2000059"/>
                  </a:lnTo>
                  <a:lnTo>
                    <a:pt x="3173370" y="2000059"/>
                  </a:lnTo>
                  <a:lnTo>
                    <a:pt x="3173370" y="1959736"/>
                  </a:lnTo>
                  <a:close/>
                </a:path>
                <a:path w="3173730" h="2081530">
                  <a:moveTo>
                    <a:pt x="3173370" y="362716"/>
                  </a:moveTo>
                  <a:lnTo>
                    <a:pt x="761497" y="362716"/>
                  </a:lnTo>
                  <a:lnTo>
                    <a:pt x="810569" y="364292"/>
                  </a:lnTo>
                  <a:lnTo>
                    <a:pt x="851772" y="367181"/>
                  </a:lnTo>
                  <a:lnTo>
                    <a:pt x="906900" y="374289"/>
                  </a:lnTo>
                  <a:lnTo>
                    <a:pt x="943863" y="387272"/>
                  </a:lnTo>
                  <a:lnTo>
                    <a:pt x="968793" y="397814"/>
                  </a:lnTo>
                  <a:lnTo>
                    <a:pt x="993842" y="406870"/>
                  </a:lnTo>
                  <a:lnTo>
                    <a:pt x="1019069" y="412483"/>
                  </a:lnTo>
                  <a:lnTo>
                    <a:pt x="1130226" y="429945"/>
                  </a:lnTo>
                  <a:lnTo>
                    <a:pt x="1199591" y="439825"/>
                  </a:lnTo>
                  <a:lnTo>
                    <a:pt x="1240811" y="444169"/>
                  </a:lnTo>
                  <a:lnTo>
                    <a:pt x="1284846" y="451600"/>
                  </a:lnTo>
                  <a:lnTo>
                    <a:pt x="1326577" y="469156"/>
                  </a:lnTo>
                  <a:lnTo>
                    <a:pt x="1366624" y="494358"/>
                  </a:lnTo>
                  <a:lnTo>
                    <a:pt x="1405607" y="524724"/>
                  </a:lnTo>
                  <a:lnTo>
                    <a:pt x="1482860" y="591023"/>
                  </a:lnTo>
                  <a:lnTo>
                    <a:pt x="1522370" y="621995"/>
                  </a:lnTo>
                  <a:lnTo>
                    <a:pt x="1562041" y="667897"/>
                  </a:lnTo>
                  <a:lnTo>
                    <a:pt x="1581359" y="690444"/>
                  </a:lnTo>
                  <a:lnTo>
                    <a:pt x="1600094" y="712723"/>
                  </a:lnTo>
                  <a:lnTo>
                    <a:pt x="1624295" y="707739"/>
                  </a:lnTo>
                  <a:lnTo>
                    <a:pt x="3173370" y="707739"/>
                  </a:lnTo>
                  <a:lnTo>
                    <a:pt x="3173370" y="362716"/>
                  </a:lnTo>
                  <a:close/>
                </a:path>
                <a:path w="3173730" h="2081530">
                  <a:moveTo>
                    <a:pt x="3173370" y="0"/>
                  </a:moveTo>
                  <a:lnTo>
                    <a:pt x="0" y="0"/>
                  </a:lnTo>
                  <a:lnTo>
                    <a:pt x="430170" y="397370"/>
                  </a:lnTo>
                  <a:lnTo>
                    <a:pt x="504842" y="382593"/>
                  </a:lnTo>
                  <a:lnTo>
                    <a:pt x="576227" y="372392"/>
                  </a:lnTo>
                  <a:lnTo>
                    <a:pt x="643409" y="366113"/>
                  </a:lnTo>
                  <a:lnTo>
                    <a:pt x="705471" y="363106"/>
                  </a:lnTo>
                  <a:lnTo>
                    <a:pt x="3173370" y="362716"/>
                  </a:lnTo>
                  <a:lnTo>
                    <a:pt x="3173370" y="0"/>
                  </a:lnTo>
                  <a:close/>
                </a:path>
              </a:pathLst>
            </a:custGeom>
            <a:solidFill>
              <a:srgbClr val="FCFDFC"/>
            </a:solidFill>
          </p:spPr>
          <p:txBody>
            <a:bodyPr wrap="square" lIns="0" tIns="0" rIns="0" bIns="0" rtlCol="0"/>
            <a:lstStyle/>
            <a:p>
              <a:endParaRPr/>
            </a:p>
          </p:txBody>
        </p:sp>
        <p:sp>
          <p:nvSpPr>
            <p:cNvPr id="20" name="object 20"/>
            <p:cNvSpPr/>
            <p:nvPr/>
          </p:nvSpPr>
          <p:spPr>
            <a:xfrm>
              <a:off x="15114629" y="0"/>
              <a:ext cx="3173730" cy="2065655"/>
            </a:xfrm>
            <a:custGeom>
              <a:avLst/>
              <a:gdLst/>
              <a:ahLst/>
              <a:cxnLst/>
              <a:rect l="l" t="t" r="r" b="b"/>
              <a:pathLst>
                <a:path w="3173730" h="2065655">
                  <a:moveTo>
                    <a:pt x="3173370" y="1936699"/>
                  </a:moveTo>
                  <a:lnTo>
                    <a:pt x="3058816" y="1936699"/>
                  </a:lnTo>
                  <a:lnTo>
                    <a:pt x="3062854" y="1947906"/>
                  </a:lnTo>
                  <a:lnTo>
                    <a:pt x="3067456" y="1962922"/>
                  </a:lnTo>
                  <a:lnTo>
                    <a:pt x="3079779" y="2001701"/>
                  </a:lnTo>
                  <a:lnTo>
                    <a:pt x="3102758" y="2025256"/>
                  </a:lnTo>
                  <a:lnTo>
                    <a:pt x="3118353" y="2034587"/>
                  </a:lnTo>
                  <a:lnTo>
                    <a:pt x="3148496" y="2050268"/>
                  </a:lnTo>
                  <a:lnTo>
                    <a:pt x="3162448" y="2058377"/>
                  </a:lnTo>
                  <a:lnTo>
                    <a:pt x="3167528" y="2060536"/>
                  </a:lnTo>
                  <a:lnTo>
                    <a:pt x="3171211" y="2063419"/>
                  </a:lnTo>
                  <a:lnTo>
                    <a:pt x="3173370" y="2065578"/>
                  </a:lnTo>
                  <a:lnTo>
                    <a:pt x="3173370" y="1936699"/>
                  </a:lnTo>
                  <a:close/>
                </a:path>
                <a:path w="3173730" h="2065655">
                  <a:moveTo>
                    <a:pt x="2881682" y="1915001"/>
                  </a:moveTo>
                  <a:lnTo>
                    <a:pt x="2896891" y="1950377"/>
                  </a:lnTo>
                  <a:lnTo>
                    <a:pt x="2947784" y="1962922"/>
                  </a:lnTo>
                  <a:lnTo>
                    <a:pt x="2989998" y="1968107"/>
                  </a:lnTo>
                  <a:lnTo>
                    <a:pt x="3010566" y="1964067"/>
                  </a:lnTo>
                  <a:lnTo>
                    <a:pt x="2957343" y="1964067"/>
                  </a:lnTo>
                  <a:lnTo>
                    <a:pt x="2950058" y="1962649"/>
                  </a:lnTo>
                  <a:lnTo>
                    <a:pt x="2943071" y="1961365"/>
                  </a:lnTo>
                  <a:lnTo>
                    <a:pt x="2935822" y="1959809"/>
                  </a:lnTo>
                  <a:lnTo>
                    <a:pt x="2927752" y="1957577"/>
                  </a:lnTo>
                  <a:lnTo>
                    <a:pt x="2881682" y="1915001"/>
                  </a:lnTo>
                  <a:close/>
                </a:path>
                <a:path w="3173730" h="2065655">
                  <a:moveTo>
                    <a:pt x="2741706" y="1784125"/>
                  </a:moveTo>
                  <a:lnTo>
                    <a:pt x="2827676" y="1789823"/>
                  </a:lnTo>
                  <a:lnTo>
                    <a:pt x="2844349" y="1829392"/>
                  </a:lnTo>
                  <a:lnTo>
                    <a:pt x="2861712" y="1869295"/>
                  </a:lnTo>
                  <a:lnTo>
                    <a:pt x="2866701" y="1880690"/>
                  </a:lnTo>
                  <a:lnTo>
                    <a:pt x="2957343" y="1964067"/>
                  </a:lnTo>
                  <a:lnTo>
                    <a:pt x="3010566" y="1964067"/>
                  </a:lnTo>
                  <a:lnTo>
                    <a:pt x="3026139" y="1961008"/>
                  </a:lnTo>
                  <a:lnTo>
                    <a:pt x="3058816" y="1936699"/>
                  </a:lnTo>
                  <a:lnTo>
                    <a:pt x="3173370" y="1936699"/>
                  </a:lnTo>
                  <a:lnTo>
                    <a:pt x="3173370" y="1784781"/>
                  </a:lnTo>
                  <a:lnTo>
                    <a:pt x="2762906" y="1784781"/>
                  </a:lnTo>
                  <a:lnTo>
                    <a:pt x="2741706" y="1784125"/>
                  </a:lnTo>
                  <a:close/>
                </a:path>
                <a:path w="3173730" h="2065655">
                  <a:moveTo>
                    <a:pt x="2875396" y="1900546"/>
                  </a:moveTo>
                  <a:lnTo>
                    <a:pt x="2877753" y="1906264"/>
                  </a:lnTo>
                  <a:lnTo>
                    <a:pt x="2881016" y="1914385"/>
                  </a:lnTo>
                  <a:lnTo>
                    <a:pt x="2881682" y="1915001"/>
                  </a:lnTo>
                  <a:lnTo>
                    <a:pt x="2879361" y="1909601"/>
                  </a:lnTo>
                  <a:lnTo>
                    <a:pt x="2875396" y="1900546"/>
                  </a:lnTo>
                  <a:close/>
                </a:path>
                <a:path w="3173730" h="2065655">
                  <a:moveTo>
                    <a:pt x="2868481" y="1884754"/>
                  </a:moveTo>
                  <a:lnTo>
                    <a:pt x="2875396" y="1900546"/>
                  </a:lnTo>
                  <a:lnTo>
                    <a:pt x="2874348" y="1898005"/>
                  </a:lnTo>
                  <a:lnTo>
                    <a:pt x="2870657" y="1889474"/>
                  </a:lnTo>
                  <a:lnTo>
                    <a:pt x="2868481" y="1884754"/>
                  </a:lnTo>
                  <a:close/>
                </a:path>
                <a:path w="3173730" h="2065655">
                  <a:moveTo>
                    <a:pt x="2866538" y="1880539"/>
                  </a:moveTo>
                  <a:lnTo>
                    <a:pt x="2868481" y="1884754"/>
                  </a:lnTo>
                  <a:lnTo>
                    <a:pt x="2866701" y="1880690"/>
                  </a:lnTo>
                  <a:lnTo>
                    <a:pt x="2866538" y="1880539"/>
                  </a:lnTo>
                  <a:close/>
                </a:path>
                <a:path w="3173730" h="2065655">
                  <a:moveTo>
                    <a:pt x="2988363" y="1539989"/>
                  </a:moveTo>
                  <a:lnTo>
                    <a:pt x="2497984" y="1539989"/>
                  </a:lnTo>
                  <a:lnTo>
                    <a:pt x="2762906" y="1784781"/>
                  </a:lnTo>
                  <a:lnTo>
                    <a:pt x="3173370" y="1784781"/>
                  </a:lnTo>
                  <a:lnTo>
                    <a:pt x="3173370" y="1710872"/>
                  </a:lnTo>
                  <a:lnTo>
                    <a:pt x="2988363" y="1539989"/>
                  </a:lnTo>
                  <a:close/>
                </a:path>
                <a:path w="3173730" h="2065655">
                  <a:moveTo>
                    <a:pt x="2739845" y="1784002"/>
                  </a:moveTo>
                  <a:lnTo>
                    <a:pt x="2741706" y="1784125"/>
                  </a:lnTo>
                  <a:lnTo>
                    <a:pt x="2739845" y="1784002"/>
                  </a:lnTo>
                  <a:close/>
                </a:path>
                <a:path w="3173730" h="2065655">
                  <a:moveTo>
                    <a:pt x="2721708" y="1767214"/>
                  </a:moveTo>
                  <a:lnTo>
                    <a:pt x="2669779" y="1767214"/>
                  </a:lnTo>
                  <a:lnTo>
                    <a:pt x="2678578" y="1767865"/>
                  </a:lnTo>
                  <a:lnTo>
                    <a:pt x="2686710" y="1770135"/>
                  </a:lnTo>
                  <a:lnTo>
                    <a:pt x="2693818" y="1774697"/>
                  </a:lnTo>
                  <a:lnTo>
                    <a:pt x="2695215" y="1776145"/>
                  </a:lnTo>
                  <a:lnTo>
                    <a:pt x="2695977" y="1779739"/>
                  </a:lnTo>
                  <a:lnTo>
                    <a:pt x="2697374" y="1781187"/>
                  </a:lnTo>
                  <a:lnTo>
                    <a:pt x="2739845" y="1784002"/>
                  </a:lnTo>
                  <a:lnTo>
                    <a:pt x="2721708" y="1767214"/>
                  </a:lnTo>
                  <a:close/>
                </a:path>
                <a:path w="3173730" h="2065655">
                  <a:moveTo>
                    <a:pt x="2497403" y="1559600"/>
                  </a:moveTo>
                  <a:lnTo>
                    <a:pt x="2497015" y="1580358"/>
                  </a:lnTo>
                  <a:lnTo>
                    <a:pt x="2495825" y="1627822"/>
                  </a:lnTo>
                  <a:lnTo>
                    <a:pt x="2495605" y="1639524"/>
                  </a:lnTo>
                  <a:lnTo>
                    <a:pt x="2505675" y="1683972"/>
                  </a:lnTo>
                  <a:lnTo>
                    <a:pt x="2522495" y="1706308"/>
                  </a:lnTo>
                  <a:lnTo>
                    <a:pt x="2523892" y="1707743"/>
                  </a:lnTo>
                  <a:lnTo>
                    <a:pt x="2546371" y="1724431"/>
                  </a:lnTo>
                  <a:lnTo>
                    <a:pt x="2572469" y="1736997"/>
                  </a:lnTo>
                  <a:lnTo>
                    <a:pt x="2600187" y="1745916"/>
                  </a:lnTo>
                  <a:lnTo>
                    <a:pt x="2627524" y="1751660"/>
                  </a:lnTo>
                  <a:lnTo>
                    <a:pt x="2627524" y="1756702"/>
                  </a:lnTo>
                  <a:lnTo>
                    <a:pt x="2660671" y="1767509"/>
                  </a:lnTo>
                  <a:lnTo>
                    <a:pt x="2669779" y="1767214"/>
                  </a:lnTo>
                  <a:lnTo>
                    <a:pt x="2721708" y="1767214"/>
                  </a:lnTo>
                  <a:lnTo>
                    <a:pt x="2497403" y="1559600"/>
                  </a:lnTo>
                  <a:close/>
                </a:path>
                <a:path w="3173730" h="2065655">
                  <a:moveTo>
                    <a:pt x="1834806" y="0"/>
                  </a:moveTo>
                  <a:lnTo>
                    <a:pt x="1344236" y="0"/>
                  </a:lnTo>
                  <a:lnTo>
                    <a:pt x="3173370" y="1690038"/>
                  </a:lnTo>
                  <a:lnTo>
                    <a:pt x="3173370" y="1236375"/>
                  </a:lnTo>
                  <a:lnTo>
                    <a:pt x="1834806" y="0"/>
                  </a:lnTo>
                  <a:close/>
                </a:path>
                <a:path w="3173730" h="2065655">
                  <a:moveTo>
                    <a:pt x="2497436" y="1557813"/>
                  </a:moveTo>
                  <a:lnTo>
                    <a:pt x="2497222" y="1559432"/>
                  </a:lnTo>
                  <a:lnTo>
                    <a:pt x="2497403" y="1559600"/>
                  </a:lnTo>
                  <a:lnTo>
                    <a:pt x="2497436" y="1557813"/>
                  </a:lnTo>
                  <a:close/>
                </a:path>
                <a:path w="3173730" h="2065655">
                  <a:moveTo>
                    <a:pt x="2497584" y="1549886"/>
                  </a:moveTo>
                  <a:lnTo>
                    <a:pt x="2497436" y="1557813"/>
                  </a:lnTo>
                  <a:lnTo>
                    <a:pt x="2497984" y="1553667"/>
                  </a:lnTo>
                  <a:lnTo>
                    <a:pt x="2497584" y="1549886"/>
                  </a:lnTo>
                  <a:close/>
                </a:path>
                <a:path w="3173730" h="2065655">
                  <a:moveTo>
                    <a:pt x="2497728" y="1542166"/>
                  </a:moveTo>
                  <a:lnTo>
                    <a:pt x="2497222" y="1546466"/>
                  </a:lnTo>
                  <a:lnTo>
                    <a:pt x="2497584" y="1549886"/>
                  </a:lnTo>
                  <a:lnTo>
                    <a:pt x="2497728" y="1542166"/>
                  </a:lnTo>
                  <a:close/>
                </a:path>
                <a:path w="3173730" h="2065655">
                  <a:moveTo>
                    <a:pt x="2039721" y="663765"/>
                  </a:moveTo>
                  <a:lnTo>
                    <a:pt x="1867937" y="663765"/>
                  </a:lnTo>
                  <a:lnTo>
                    <a:pt x="1874118" y="664865"/>
                  </a:lnTo>
                  <a:lnTo>
                    <a:pt x="1881573" y="668801"/>
                  </a:lnTo>
                  <a:lnTo>
                    <a:pt x="1929427" y="714163"/>
                  </a:lnTo>
                  <a:lnTo>
                    <a:pt x="1960631" y="750700"/>
                  </a:lnTo>
                  <a:lnTo>
                    <a:pt x="1987811" y="783726"/>
                  </a:lnTo>
                  <a:lnTo>
                    <a:pt x="2006240" y="804875"/>
                  </a:lnTo>
                  <a:lnTo>
                    <a:pt x="2046457" y="848053"/>
                  </a:lnTo>
                  <a:lnTo>
                    <a:pt x="2083026" y="888641"/>
                  </a:lnTo>
                  <a:lnTo>
                    <a:pt x="2116570" y="927143"/>
                  </a:lnTo>
                  <a:lnTo>
                    <a:pt x="2147712" y="964063"/>
                  </a:lnTo>
                  <a:lnTo>
                    <a:pt x="2177075" y="999905"/>
                  </a:lnTo>
                  <a:lnTo>
                    <a:pt x="2205282" y="1035171"/>
                  </a:lnTo>
                  <a:lnTo>
                    <a:pt x="2232956" y="1070366"/>
                  </a:lnTo>
                  <a:lnTo>
                    <a:pt x="2289196" y="1142555"/>
                  </a:lnTo>
                  <a:lnTo>
                    <a:pt x="2383333" y="1259596"/>
                  </a:lnTo>
                  <a:lnTo>
                    <a:pt x="2419498" y="1303832"/>
                  </a:lnTo>
                  <a:lnTo>
                    <a:pt x="2460233" y="1323903"/>
                  </a:lnTo>
                  <a:lnTo>
                    <a:pt x="2480720" y="1333702"/>
                  </a:lnTo>
                  <a:lnTo>
                    <a:pt x="2501540" y="1343431"/>
                  </a:lnTo>
                  <a:lnTo>
                    <a:pt x="2500296" y="1390895"/>
                  </a:lnTo>
                  <a:lnTo>
                    <a:pt x="2499381" y="1438281"/>
                  </a:lnTo>
                  <a:lnTo>
                    <a:pt x="2497899" y="1532972"/>
                  </a:lnTo>
                  <a:lnTo>
                    <a:pt x="2497728" y="1542166"/>
                  </a:lnTo>
                  <a:lnTo>
                    <a:pt x="2497984" y="1539989"/>
                  </a:lnTo>
                  <a:lnTo>
                    <a:pt x="2988363" y="1539989"/>
                  </a:lnTo>
                  <a:lnTo>
                    <a:pt x="2039721" y="663765"/>
                  </a:lnTo>
                  <a:close/>
                </a:path>
                <a:path w="3173730" h="2065655">
                  <a:moveTo>
                    <a:pt x="2347818" y="0"/>
                  </a:moveTo>
                  <a:lnTo>
                    <a:pt x="1858040" y="0"/>
                  </a:lnTo>
                  <a:lnTo>
                    <a:pt x="3173370" y="1214892"/>
                  </a:lnTo>
                  <a:lnTo>
                    <a:pt x="3173370" y="762629"/>
                  </a:lnTo>
                  <a:lnTo>
                    <a:pt x="2347818" y="0"/>
                  </a:lnTo>
                  <a:close/>
                </a:path>
                <a:path w="3173730" h="2065655">
                  <a:moveTo>
                    <a:pt x="2861980" y="0"/>
                  </a:moveTo>
                  <a:lnTo>
                    <a:pt x="2371326" y="0"/>
                  </a:lnTo>
                  <a:lnTo>
                    <a:pt x="3173370" y="741038"/>
                  </a:lnTo>
                  <a:lnTo>
                    <a:pt x="3173370" y="287618"/>
                  </a:lnTo>
                  <a:lnTo>
                    <a:pt x="2861980" y="0"/>
                  </a:lnTo>
                  <a:close/>
                </a:path>
                <a:path w="3173730" h="2065655">
                  <a:moveTo>
                    <a:pt x="2024195" y="649424"/>
                  </a:moveTo>
                  <a:lnTo>
                    <a:pt x="1653509" y="649424"/>
                  </a:lnTo>
                  <a:lnTo>
                    <a:pt x="1679056" y="649536"/>
                  </a:lnTo>
                  <a:lnTo>
                    <a:pt x="1705794" y="655318"/>
                  </a:lnTo>
                  <a:lnTo>
                    <a:pt x="1732555" y="666635"/>
                  </a:lnTo>
                  <a:lnTo>
                    <a:pt x="1744358" y="673891"/>
                  </a:lnTo>
                  <a:lnTo>
                    <a:pt x="1756780" y="680945"/>
                  </a:lnTo>
                  <a:lnTo>
                    <a:pt x="1769345" y="686784"/>
                  </a:lnTo>
                  <a:lnTo>
                    <a:pt x="1781577" y="690397"/>
                  </a:lnTo>
                  <a:lnTo>
                    <a:pt x="1804983" y="688363"/>
                  </a:lnTo>
                  <a:lnTo>
                    <a:pt x="1825281" y="678429"/>
                  </a:lnTo>
                  <a:lnTo>
                    <a:pt x="1845317" y="667821"/>
                  </a:lnTo>
                  <a:lnTo>
                    <a:pt x="1867937" y="663765"/>
                  </a:lnTo>
                  <a:lnTo>
                    <a:pt x="2039721" y="663765"/>
                  </a:lnTo>
                  <a:lnTo>
                    <a:pt x="2024195" y="649424"/>
                  </a:lnTo>
                  <a:close/>
                </a:path>
                <a:path w="3173730" h="2065655">
                  <a:moveTo>
                    <a:pt x="1285734" y="439773"/>
                  </a:moveTo>
                  <a:lnTo>
                    <a:pt x="1364997" y="471876"/>
                  </a:lnTo>
                  <a:lnTo>
                    <a:pt x="1423163" y="496987"/>
                  </a:lnTo>
                  <a:lnTo>
                    <a:pt x="1475660" y="521390"/>
                  </a:lnTo>
                  <a:lnTo>
                    <a:pt x="1519535" y="544167"/>
                  </a:lnTo>
                  <a:lnTo>
                    <a:pt x="1551834" y="564400"/>
                  </a:lnTo>
                  <a:lnTo>
                    <a:pt x="1630320" y="655116"/>
                  </a:lnTo>
                  <a:lnTo>
                    <a:pt x="1653509" y="649424"/>
                  </a:lnTo>
                  <a:lnTo>
                    <a:pt x="2024195" y="649424"/>
                  </a:lnTo>
                  <a:lnTo>
                    <a:pt x="1812096" y="453516"/>
                  </a:lnTo>
                  <a:lnTo>
                    <a:pt x="1322218" y="453516"/>
                  </a:lnTo>
                  <a:lnTo>
                    <a:pt x="1312512" y="450054"/>
                  </a:lnTo>
                  <a:lnTo>
                    <a:pt x="1293339" y="442590"/>
                  </a:lnTo>
                  <a:lnTo>
                    <a:pt x="1285734" y="439773"/>
                  </a:lnTo>
                  <a:close/>
                </a:path>
                <a:path w="3173730" h="2065655">
                  <a:moveTo>
                    <a:pt x="1321097" y="0"/>
                  </a:moveTo>
                  <a:lnTo>
                    <a:pt x="831266" y="0"/>
                  </a:lnTo>
                  <a:lnTo>
                    <a:pt x="1322218" y="453516"/>
                  </a:lnTo>
                  <a:lnTo>
                    <a:pt x="1812096" y="453516"/>
                  </a:lnTo>
                  <a:lnTo>
                    <a:pt x="1321097" y="0"/>
                  </a:lnTo>
                  <a:close/>
                </a:path>
                <a:path w="3173730" h="2065655">
                  <a:moveTo>
                    <a:pt x="1283920" y="439062"/>
                  </a:moveTo>
                  <a:lnTo>
                    <a:pt x="1285734" y="439773"/>
                  </a:lnTo>
                  <a:lnTo>
                    <a:pt x="1283920" y="439062"/>
                  </a:lnTo>
                  <a:close/>
                </a:path>
                <a:path w="3173730" h="2065655">
                  <a:moveTo>
                    <a:pt x="1143887" y="309705"/>
                  </a:moveTo>
                  <a:lnTo>
                    <a:pt x="897212" y="309705"/>
                  </a:lnTo>
                  <a:lnTo>
                    <a:pt x="922553" y="311729"/>
                  </a:lnTo>
                  <a:lnTo>
                    <a:pt x="948584" y="318884"/>
                  </a:lnTo>
                  <a:lnTo>
                    <a:pt x="973198" y="328637"/>
                  </a:lnTo>
                  <a:lnTo>
                    <a:pt x="998146" y="339134"/>
                  </a:lnTo>
                  <a:lnTo>
                    <a:pt x="1022950" y="348145"/>
                  </a:lnTo>
                  <a:lnTo>
                    <a:pt x="1062306" y="357788"/>
                  </a:lnTo>
                  <a:lnTo>
                    <a:pt x="1134696" y="382729"/>
                  </a:lnTo>
                  <a:lnTo>
                    <a:pt x="1186011" y="401485"/>
                  </a:lnTo>
                  <a:lnTo>
                    <a:pt x="1243468" y="423207"/>
                  </a:lnTo>
                  <a:lnTo>
                    <a:pt x="1283920" y="439062"/>
                  </a:lnTo>
                  <a:lnTo>
                    <a:pt x="1143887" y="309705"/>
                  </a:lnTo>
                  <a:close/>
                </a:path>
                <a:path w="3173730" h="2065655">
                  <a:moveTo>
                    <a:pt x="295284" y="0"/>
                  </a:moveTo>
                  <a:lnTo>
                    <a:pt x="0" y="0"/>
                  </a:lnTo>
                  <a:lnTo>
                    <a:pt x="430170" y="397370"/>
                  </a:lnTo>
                  <a:lnTo>
                    <a:pt x="633435" y="351079"/>
                  </a:lnTo>
                  <a:lnTo>
                    <a:pt x="667288" y="343619"/>
                  </a:lnTo>
                  <a:lnTo>
                    <a:pt x="295284" y="0"/>
                  </a:lnTo>
                  <a:close/>
                </a:path>
                <a:path w="3173730" h="2065655">
                  <a:moveTo>
                    <a:pt x="685007" y="339715"/>
                  </a:moveTo>
                  <a:lnTo>
                    <a:pt x="667288" y="343619"/>
                  </a:lnTo>
                  <a:lnTo>
                    <a:pt x="667787" y="344081"/>
                  </a:lnTo>
                  <a:lnTo>
                    <a:pt x="672740" y="342645"/>
                  </a:lnTo>
                  <a:lnTo>
                    <a:pt x="679217" y="341210"/>
                  </a:lnTo>
                  <a:lnTo>
                    <a:pt x="685059" y="339763"/>
                  </a:lnTo>
                  <a:close/>
                </a:path>
                <a:path w="3173730" h="2065655">
                  <a:moveTo>
                    <a:pt x="808621" y="0"/>
                  </a:moveTo>
                  <a:lnTo>
                    <a:pt x="317300" y="0"/>
                  </a:lnTo>
                  <a:lnTo>
                    <a:pt x="685007" y="339715"/>
                  </a:lnTo>
                  <a:lnTo>
                    <a:pt x="695806" y="337335"/>
                  </a:lnTo>
                  <a:lnTo>
                    <a:pt x="753588" y="326056"/>
                  </a:lnTo>
                  <a:lnTo>
                    <a:pt x="802695" y="318717"/>
                  </a:lnTo>
                  <a:lnTo>
                    <a:pt x="839041" y="316795"/>
                  </a:lnTo>
                  <a:lnTo>
                    <a:pt x="872603" y="316795"/>
                  </a:lnTo>
                  <a:lnTo>
                    <a:pt x="875396" y="314430"/>
                  </a:lnTo>
                  <a:lnTo>
                    <a:pt x="897212" y="309705"/>
                  </a:lnTo>
                  <a:lnTo>
                    <a:pt x="1143887" y="309705"/>
                  </a:lnTo>
                  <a:lnTo>
                    <a:pt x="808621" y="0"/>
                  </a:lnTo>
                  <a:close/>
                </a:path>
                <a:path w="3173730" h="2065655">
                  <a:moveTo>
                    <a:pt x="872603" y="316795"/>
                  </a:moveTo>
                  <a:lnTo>
                    <a:pt x="839041" y="316795"/>
                  </a:lnTo>
                  <a:lnTo>
                    <a:pt x="858541" y="321767"/>
                  </a:lnTo>
                  <a:lnTo>
                    <a:pt x="861462" y="323926"/>
                  </a:lnTo>
                  <a:lnTo>
                    <a:pt x="861462" y="326085"/>
                  </a:lnTo>
                  <a:lnTo>
                    <a:pt x="859938" y="327520"/>
                  </a:lnTo>
                  <a:lnTo>
                    <a:pt x="872603" y="316795"/>
                  </a:lnTo>
                  <a:close/>
                </a:path>
                <a:path w="3173730" h="2065655">
                  <a:moveTo>
                    <a:pt x="3173370" y="0"/>
                  </a:moveTo>
                  <a:lnTo>
                    <a:pt x="2885255" y="0"/>
                  </a:lnTo>
                  <a:lnTo>
                    <a:pt x="3173370" y="266122"/>
                  </a:lnTo>
                  <a:lnTo>
                    <a:pt x="3173370" y="0"/>
                  </a:lnTo>
                  <a:close/>
                </a:path>
              </a:pathLst>
            </a:custGeom>
            <a:solidFill>
              <a:srgbClr val="E0CEBD"/>
            </a:solidFill>
          </p:spPr>
          <p:txBody>
            <a:bodyPr wrap="square" lIns="0" tIns="0" rIns="0" bIns="0" rtlCol="0"/>
            <a:lstStyle/>
            <a:p>
              <a:endParaRPr/>
            </a:p>
          </p:txBody>
        </p:sp>
        <p:sp>
          <p:nvSpPr>
            <p:cNvPr id="21" name="object 21"/>
            <p:cNvSpPr/>
            <p:nvPr/>
          </p:nvSpPr>
          <p:spPr>
            <a:xfrm>
              <a:off x="15407570" y="0"/>
              <a:ext cx="392430" cy="346710"/>
            </a:xfrm>
            <a:custGeom>
              <a:avLst/>
              <a:gdLst/>
              <a:ahLst/>
              <a:cxnLst/>
              <a:rect l="l" t="t" r="r" b="b"/>
              <a:pathLst>
                <a:path w="392430" h="346710">
                  <a:moveTo>
                    <a:pt x="24361" y="0"/>
                  </a:moveTo>
                  <a:lnTo>
                    <a:pt x="0" y="0"/>
                  </a:lnTo>
                  <a:lnTo>
                    <a:pt x="374845" y="346252"/>
                  </a:lnTo>
                  <a:lnTo>
                    <a:pt x="376242" y="344081"/>
                  </a:lnTo>
                  <a:lnTo>
                    <a:pt x="381763" y="344081"/>
                  </a:lnTo>
                  <a:lnTo>
                    <a:pt x="383481" y="342645"/>
                  </a:lnTo>
                  <a:lnTo>
                    <a:pt x="389174" y="342645"/>
                  </a:lnTo>
                  <a:lnTo>
                    <a:pt x="392117" y="339763"/>
                  </a:lnTo>
                  <a:lnTo>
                    <a:pt x="24361" y="0"/>
                  </a:lnTo>
                  <a:close/>
                </a:path>
                <a:path w="392430" h="346710">
                  <a:moveTo>
                    <a:pt x="381763" y="344081"/>
                  </a:moveTo>
                  <a:lnTo>
                    <a:pt x="376242" y="344081"/>
                  </a:lnTo>
                  <a:lnTo>
                    <a:pt x="379163" y="346252"/>
                  </a:lnTo>
                  <a:lnTo>
                    <a:pt x="381763" y="344081"/>
                  </a:lnTo>
                  <a:close/>
                </a:path>
                <a:path w="392430" h="346710">
                  <a:moveTo>
                    <a:pt x="387799" y="342645"/>
                  </a:moveTo>
                  <a:lnTo>
                    <a:pt x="383481" y="342645"/>
                  </a:lnTo>
                  <a:lnTo>
                    <a:pt x="385640" y="344804"/>
                  </a:lnTo>
                  <a:lnTo>
                    <a:pt x="387799" y="342645"/>
                  </a:lnTo>
                  <a:close/>
                </a:path>
                <a:path w="392430" h="346710">
                  <a:moveTo>
                    <a:pt x="389174" y="342645"/>
                  </a:moveTo>
                  <a:lnTo>
                    <a:pt x="387799" y="342645"/>
                  </a:lnTo>
                  <a:lnTo>
                    <a:pt x="388434" y="343369"/>
                  </a:lnTo>
                  <a:lnTo>
                    <a:pt x="389174" y="342645"/>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407466"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23" name="object 23"/>
            <p:cNvSpPr/>
            <p:nvPr/>
          </p:nvSpPr>
          <p:spPr>
            <a:xfrm>
              <a:off x="15921430" y="0"/>
              <a:ext cx="2153285" cy="1968500"/>
            </a:xfrm>
            <a:custGeom>
              <a:avLst/>
              <a:gdLst/>
              <a:ahLst/>
              <a:cxnLst/>
              <a:rect l="l" t="t" r="r" b="b"/>
              <a:pathLst>
                <a:path w="2153284" h="1968500">
                  <a:moveTo>
                    <a:pt x="2150358" y="1964067"/>
                  </a:moveTo>
                  <a:lnTo>
                    <a:pt x="2142540" y="1964067"/>
                  </a:lnTo>
                  <a:lnTo>
                    <a:pt x="2146858" y="1968385"/>
                  </a:lnTo>
                  <a:lnTo>
                    <a:pt x="2149779" y="1965502"/>
                  </a:lnTo>
                  <a:lnTo>
                    <a:pt x="2151915" y="1965502"/>
                  </a:lnTo>
                  <a:lnTo>
                    <a:pt x="2150358" y="1964067"/>
                  </a:lnTo>
                  <a:close/>
                </a:path>
                <a:path w="2153284" h="1968500">
                  <a:moveTo>
                    <a:pt x="2151915" y="1965502"/>
                  </a:moveTo>
                  <a:lnTo>
                    <a:pt x="2149779" y="1965502"/>
                  </a:lnTo>
                  <a:lnTo>
                    <a:pt x="2151938" y="1967661"/>
                  </a:lnTo>
                  <a:lnTo>
                    <a:pt x="2152700" y="1966226"/>
                  </a:lnTo>
                  <a:lnTo>
                    <a:pt x="2151915" y="1965502"/>
                  </a:lnTo>
                  <a:close/>
                </a:path>
                <a:path w="2153284" h="1968500">
                  <a:moveTo>
                    <a:pt x="2149572" y="1963343"/>
                  </a:moveTo>
                  <a:lnTo>
                    <a:pt x="2136825" y="1963343"/>
                  </a:lnTo>
                  <a:lnTo>
                    <a:pt x="2140381" y="1966937"/>
                  </a:lnTo>
                  <a:lnTo>
                    <a:pt x="2142540" y="1964067"/>
                  </a:lnTo>
                  <a:lnTo>
                    <a:pt x="2150358" y="1964067"/>
                  </a:lnTo>
                  <a:lnTo>
                    <a:pt x="2149572" y="1963343"/>
                  </a:lnTo>
                  <a:close/>
                </a:path>
                <a:path w="2153284" h="1968500">
                  <a:moveTo>
                    <a:pt x="2147229" y="1961184"/>
                  </a:moveTo>
                  <a:lnTo>
                    <a:pt x="2126793" y="1961184"/>
                  </a:lnTo>
                  <a:lnTo>
                    <a:pt x="2130349" y="1964778"/>
                  </a:lnTo>
                  <a:lnTo>
                    <a:pt x="2133270" y="1961908"/>
                  </a:lnTo>
                  <a:lnTo>
                    <a:pt x="2148015" y="1961908"/>
                  </a:lnTo>
                  <a:lnTo>
                    <a:pt x="2147229" y="1961184"/>
                  </a:lnTo>
                  <a:close/>
                </a:path>
                <a:path w="2153284" h="1968500">
                  <a:moveTo>
                    <a:pt x="2148015" y="1961908"/>
                  </a:moveTo>
                  <a:lnTo>
                    <a:pt x="2133270" y="1961908"/>
                  </a:lnTo>
                  <a:lnTo>
                    <a:pt x="2135429" y="1964067"/>
                  </a:lnTo>
                  <a:lnTo>
                    <a:pt x="2136825" y="1963343"/>
                  </a:lnTo>
                  <a:lnTo>
                    <a:pt x="2149572" y="1963343"/>
                  </a:lnTo>
                  <a:lnTo>
                    <a:pt x="2148015" y="1961908"/>
                  </a:lnTo>
                  <a:close/>
                </a:path>
                <a:path w="2153284" h="1968500">
                  <a:moveTo>
                    <a:pt x="2060499" y="1881263"/>
                  </a:moveTo>
                  <a:lnTo>
                    <a:pt x="2059737" y="1881987"/>
                  </a:lnTo>
                  <a:lnTo>
                    <a:pt x="2061896" y="1884857"/>
                  </a:lnTo>
                  <a:lnTo>
                    <a:pt x="2059737" y="1887740"/>
                  </a:lnTo>
                  <a:lnTo>
                    <a:pt x="2063420" y="1890623"/>
                  </a:lnTo>
                  <a:lnTo>
                    <a:pt x="2061261" y="1893506"/>
                  </a:lnTo>
                  <a:lnTo>
                    <a:pt x="2066214" y="1898548"/>
                  </a:lnTo>
                  <a:lnTo>
                    <a:pt x="2065579" y="1899259"/>
                  </a:lnTo>
                  <a:lnTo>
                    <a:pt x="2072056" y="1905025"/>
                  </a:lnTo>
                  <a:lnTo>
                    <a:pt x="2069135" y="1907908"/>
                  </a:lnTo>
                  <a:lnTo>
                    <a:pt x="2072691" y="1911502"/>
                  </a:lnTo>
                  <a:lnTo>
                    <a:pt x="2071294" y="1913661"/>
                  </a:lnTo>
                  <a:lnTo>
                    <a:pt x="2125269" y="1963343"/>
                  </a:lnTo>
                  <a:lnTo>
                    <a:pt x="2126793" y="1961184"/>
                  </a:lnTo>
                  <a:lnTo>
                    <a:pt x="2147229" y="1961184"/>
                  </a:lnTo>
                  <a:lnTo>
                    <a:pt x="2060499" y="1881263"/>
                  </a:lnTo>
                  <a:close/>
                </a:path>
                <a:path w="2153284" h="1968500">
                  <a:moveTo>
                    <a:pt x="1950088" y="1787664"/>
                  </a:moveTo>
                  <a:lnTo>
                    <a:pt x="1946072" y="1787664"/>
                  </a:lnTo>
                  <a:lnTo>
                    <a:pt x="1948231" y="1789099"/>
                  </a:lnTo>
                  <a:lnTo>
                    <a:pt x="1950088" y="1787664"/>
                  </a:lnTo>
                  <a:close/>
                </a:path>
                <a:path w="2153284" h="1968500">
                  <a:moveTo>
                    <a:pt x="1955371" y="1786940"/>
                  </a:moveTo>
                  <a:lnTo>
                    <a:pt x="1951025" y="1786940"/>
                  </a:lnTo>
                  <a:lnTo>
                    <a:pt x="1953184" y="1789099"/>
                  </a:lnTo>
                  <a:lnTo>
                    <a:pt x="1955371" y="1786940"/>
                  </a:lnTo>
                  <a:close/>
                </a:path>
                <a:path w="2153284" h="1968500">
                  <a:moveTo>
                    <a:pt x="1955929" y="1784781"/>
                  </a:moveTo>
                  <a:lnTo>
                    <a:pt x="1940992" y="1784781"/>
                  </a:lnTo>
                  <a:lnTo>
                    <a:pt x="1945310" y="1788388"/>
                  </a:lnTo>
                  <a:lnTo>
                    <a:pt x="1946072" y="1787664"/>
                  </a:lnTo>
                  <a:lnTo>
                    <a:pt x="1950088" y="1787664"/>
                  </a:lnTo>
                  <a:lnTo>
                    <a:pt x="1951025" y="1786940"/>
                  </a:lnTo>
                  <a:lnTo>
                    <a:pt x="1955371" y="1786940"/>
                  </a:lnTo>
                  <a:lnTo>
                    <a:pt x="1956105" y="1786216"/>
                  </a:lnTo>
                  <a:lnTo>
                    <a:pt x="1957481" y="1786216"/>
                  </a:lnTo>
                  <a:lnTo>
                    <a:pt x="1955929" y="1784781"/>
                  </a:lnTo>
                  <a:close/>
                </a:path>
                <a:path w="2153284" h="1968500">
                  <a:moveTo>
                    <a:pt x="1957481" y="1786216"/>
                  </a:moveTo>
                  <a:lnTo>
                    <a:pt x="1956105" y="1786216"/>
                  </a:lnTo>
                  <a:lnTo>
                    <a:pt x="1957502" y="1788388"/>
                  </a:lnTo>
                  <a:lnTo>
                    <a:pt x="1958264" y="1786940"/>
                  </a:lnTo>
                  <a:lnTo>
                    <a:pt x="1957481" y="1786216"/>
                  </a:lnTo>
                  <a:close/>
                </a:path>
                <a:path w="2153284" h="1968500">
                  <a:moveTo>
                    <a:pt x="1689659" y="1538554"/>
                  </a:moveTo>
                  <a:lnTo>
                    <a:pt x="1689024" y="1539989"/>
                  </a:lnTo>
                  <a:lnTo>
                    <a:pt x="1691183" y="1542148"/>
                  </a:lnTo>
                  <a:lnTo>
                    <a:pt x="1688262" y="1544307"/>
                  </a:lnTo>
                  <a:lnTo>
                    <a:pt x="1691183" y="1547190"/>
                  </a:lnTo>
                  <a:lnTo>
                    <a:pt x="1689024" y="1549349"/>
                  </a:lnTo>
                  <a:lnTo>
                    <a:pt x="1690421" y="1550784"/>
                  </a:lnTo>
                  <a:lnTo>
                    <a:pt x="1689024" y="1552219"/>
                  </a:lnTo>
                  <a:lnTo>
                    <a:pt x="1691183" y="1553667"/>
                  </a:lnTo>
                  <a:lnTo>
                    <a:pt x="1686865" y="1558709"/>
                  </a:lnTo>
                  <a:lnTo>
                    <a:pt x="1933753" y="1786940"/>
                  </a:lnTo>
                  <a:lnTo>
                    <a:pt x="1935912" y="1784781"/>
                  </a:lnTo>
                  <a:lnTo>
                    <a:pt x="1955929" y="1784781"/>
                  </a:lnTo>
                  <a:lnTo>
                    <a:pt x="1689659" y="1538554"/>
                  </a:lnTo>
                  <a:close/>
                </a:path>
                <a:path w="2153284" h="1968500">
                  <a:moveTo>
                    <a:pt x="1940992" y="1784781"/>
                  </a:moveTo>
                  <a:lnTo>
                    <a:pt x="1935912" y="1784781"/>
                  </a:lnTo>
                  <a:lnTo>
                    <a:pt x="1938833" y="1786940"/>
                  </a:lnTo>
                  <a:lnTo>
                    <a:pt x="1940992" y="1784781"/>
                  </a:lnTo>
                  <a:close/>
                </a:path>
                <a:path w="2153284" h="1968500">
                  <a:moveTo>
                    <a:pt x="513671" y="452081"/>
                  </a:moveTo>
                  <a:lnTo>
                    <a:pt x="511861" y="452081"/>
                  </a:lnTo>
                  <a:lnTo>
                    <a:pt x="516179" y="456399"/>
                  </a:lnTo>
                  <a:lnTo>
                    <a:pt x="517576" y="455688"/>
                  </a:lnTo>
                  <a:lnTo>
                    <a:pt x="513671" y="452081"/>
                  </a:lnTo>
                  <a:close/>
                </a:path>
                <a:path w="2153284" h="1968500">
                  <a:moveTo>
                    <a:pt x="512888" y="451357"/>
                  </a:moveTo>
                  <a:lnTo>
                    <a:pt x="504622" y="451357"/>
                  </a:lnTo>
                  <a:lnTo>
                    <a:pt x="508940" y="454964"/>
                  </a:lnTo>
                  <a:lnTo>
                    <a:pt x="511861" y="452081"/>
                  </a:lnTo>
                  <a:lnTo>
                    <a:pt x="513671" y="452081"/>
                  </a:lnTo>
                  <a:lnTo>
                    <a:pt x="512888" y="451357"/>
                  </a:lnTo>
                  <a:close/>
                </a:path>
                <a:path w="2153284" h="1968500">
                  <a:moveTo>
                    <a:pt x="508997" y="447763"/>
                  </a:moveTo>
                  <a:lnTo>
                    <a:pt x="495986" y="447763"/>
                  </a:lnTo>
                  <a:lnTo>
                    <a:pt x="502463" y="453516"/>
                  </a:lnTo>
                  <a:lnTo>
                    <a:pt x="504622" y="451357"/>
                  </a:lnTo>
                  <a:lnTo>
                    <a:pt x="512888" y="451357"/>
                  </a:lnTo>
                  <a:lnTo>
                    <a:pt x="508997" y="447763"/>
                  </a:lnTo>
                  <a:close/>
                </a:path>
                <a:path w="2153284" h="1968500">
                  <a:moveTo>
                    <a:pt x="506660" y="445604"/>
                  </a:moveTo>
                  <a:lnTo>
                    <a:pt x="491668" y="445604"/>
                  </a:lnTo>
                  <a:lnTo>
                    <a:pt x="495224" y="449198"/>
                  </a:lnTo>
                  <a:lnTo>
                    <a:pt x="495986" y="447763"/>
                  </a:lnTo>
                  <a:lnTo>
                    <a:pt x="508997" y="447763"/>
                  </a:lnTo>
                  <a:lnTo>
                    <a:pt x="506660" y="445604"/>
                  </a:lnTo>
                  <a:close/>
                </a:path>
                <a:path w="2153284" h="1968500">
                  <a:moveTo>
                    <a:pt x="502755" y="441998"/>
                  </a:moveTo>
                  <a:lnTo>
                    <a:pt x="482270" y="441998"/>
                  </a:lnTo>
                  <a:lnTo>
                    <a:pt x="488747" y="448487"/>
                  </a:lnTo>
                  <a:lnTo>
                    <a:pt x="491668" y="445604"/>
                  </a:lnTo>
                  <a:lnTo>
                    <a:pt x="506660" y="445604"/>
                  </a:lnTo>
                  <a:lnTo>
                    <a:pt x="502755" y="441998"/>
                  </a:lnTo>
                  <a:close/>
                </a:path>
                <a:path w="2153284" h="1968500">
                  <a:moveTo>
                    <a:pt x="24290" y="0"/>
                  </a:moveTo>
                  <a:lnTo>
                    <a:pt x="0" y="0"/>
                  </a:lnTo>
                  <a:lnTo>
                    <a:pt x="480873" y="444169"/>
                  </a:lnTo>
                  <a:lnTo>
                    <a:pt x="482270" y="441998"/>
                  </a:lnTo>
                  <a:lnTo>
                    <a:pt x="502755" y="441998"/>
                  </a:lnTo>
                  <a:lnTo>
                    <a:pt x="24290" y="0"/>
                  </a:lnTo>
                  <a:close/>
                </a:path>
              </a:pathLst>
            </a:custGeom>
            <a:solidFill>
              <a:srgbClr val="4C2A13">
                <a:alpha val="38819"/>
              </a:srgbClr>
            </a:solidFill>
          </p:spPr>
          <p:txBody>
            <a:bodyPr wrap="square" lIns="0" tIns="0" rIns="0" bIns="0" rtlCol="0"/>
            <a:lstStyle/>
            <a:p>
              <a:endParaRPr/>
            </a:p>
          </p:txBody>
        </p:sp>
        <p:pic>
          <p:nvPicPr>
            <p:cNvPr id="24" name="object 24"/>
            <p:cNvPicPr/>
            <p:nvPr/>
          </p:nvPicPr>
          <p:blipFill>
            <a:blip r:embed="rId2" cstate="print"/>
            <a:stretch>
              <a:fillRect/>
            </a:stretch>
          </p:blipFill>
          <p:spPr>
            <a:xfrm>
              <a:off x="17980809" y="1880907"/>
              <a:ext cx="93683" cy="87841"/>
            </a:xfrm>
            <a:prstGeom prst="rect">
              <a:avLst/>
            </a:prstGeom>
          </p:spPr>
        </p:pic>
        <p:sp>
          <p:nvSpPr>
            <p:cNvPr id="25" name="object 25"/>
            <p:cNvSpPr/>
            <p:nvPr/>
          </p:nvSpPr>
          <p:spPr>
            <a:xfrm>
              <a:off x="15921433"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71"/>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26" name="object 26"/>
            <p:cNvSpPr/>
            <p:nvPr/>
          </p:nvSpPr>
          <p:spPr>
            <a:xfrm>
              <a:off x="16432983" y="0"/>
              <a:ext cx="1855470" cy="1713864"/>
            </a:xfrm>
            <a:custGeom>
              <a:avLst/>
              <a:gdLst/>
              <a:ahLst/>
              <a:cxnLst/>
              <a:rect l="l" t="t" r="r" b="b"/>
              <a:pathLst>
                <a:path w="1855469" h="1713864">
                  <a:moveTo>
                    <a:pt x="26213" y="0"/>
                  </a:moveTo>
                  <a:lnTo>
                    <a:pt x="0" y="0"/>
                  </a:lnTo>
                  <a:lnTo>
                    <a:pt x="1855015" y="1713729"/>
                  </a:lnTo>
                  <a:lnTo>
                    <a:pt x="1855015" y="1689511"/>
                  </a:lnTo>
                  <a:lnTo>
                    <a:pt x="26213"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432975" y="0"/>
              <a:ext cx="1855470" cy="1713864"/>
            </a:xfrm>
            <a:custGeom>
              <a:avLst/>
              <a:gdLst/>
              <a:ahLst/>
              <a:cxnLst/>
              <a:rect l="l" t="t" r="r" b="b"/>
              <a:pathLst>
                <a:path w="1855469" h="1713864">
                  <a:moveTo>
                    <a:pt x="1855025" y="1689512"/>
                  </a:moveTo>
                  <a:lnTo>
                    <a:pt x="26263" y="0"/>
                  </a:lnTo>
                </a:path>
                <a:path w="1855469" h="1713864">
                  <a:moveTo>
                    <a:pt x="0" y="0"/>
                  </a:moveTo>
                  <a:lnTo>
                    <a:pt x="1855025" y="1713733"/>
                  </a:lnTo>
                </a:path>
              </a:pathLst>
            </a:custGeom>
            <a:ln w="3175">
              <a:solidFill>
                <a:srgbClr val="FFFFFF"/>
              </a:solidFill>
            </a:ln>
          </p:spPr>
          <p:txBody>
            <a:bodyPr wrap="square" lIns="0" tIns="0" rIns="0" bIns="0" rtlCol="0"/>
            <a:lstStyle/>
            <a:p>
              <a:endParaRPr/>
            </a:p>
          </p:txBody>
        </p:sp>
        <p:sp>
          <p:nvSpPr>
            <p:cNvPr id="28" name="object 28"/>
            <p:cNvSpPr/>
            <p:nvPr/>
          </p:nvSpPr>
          <p:spPr>
            <a:xfrm>
              <a:off x="16945852" y="0"/>
              <a:ext cx="1342390" cy="1240155"/>
            </a:xfrm>
            <a:custGeom>
              <a:avLst/>
              <a:gdLst/>
              <a:ahLst/>
              <a:cxnLst/>
              <a:rect l="l" t="t" r="r" b="b"/>
              <a:pathLst>
                <a:path w="1342390" h="1240155">
                  <a:moveTo>
                    <a:pt x="24697" y="0"/>
                  </a:moveTo>
                  <a:lnTo>
                    <a:pt x="0" y="0"/>
                  </a:lnTo>
                  <a:lnTo>
                    <a:pt x="1342147" y="1239905"/>
                  </a:lnTo>
                  <a:lnTo>
                    <a:pt x="1342147" y="1217110"/>
                  </a:lnTo>
                  <a:lnTo>
                    <a:pt x="24697"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6945756" y="0"/>
              <a:ext cx="1342390" cy="1240155"/>
            </a:xfrm>
            <a:custGeom>
              <a:avLst/>
              <a:gdLst/>
              <a:ahLst/>
              <a:cxnLst/>
              <a:rect l="l" t="t" r="r" b="b"/>
              <a:pathLst>
                <a:path w="1342390" h="1240155">
                  <a:moveTo>
                    <a:pt x="1342244" y="1217116"/>
                  </a:moveTo>
                  <a:lnTo>
                    <a:pt x="24781" y="0"/>
                  </a:lnTo>
                </a:path>
                <a:path w="1342390" h="1240155">
                  <a:moveTo>
                    <a:pt x="0" y="0"/>
                  </a:moveTo>
                  <a:lnTo>
                    <a:pt x="1342244" y="1240020"/>
                  </a:lnTo>
                </a:path>
              </a:pathLst>
            </a:custGeom>
            <a:ln w="3175">
              <a:solidFill>
                <a:srgbClr val="FFFFFF"/>
              </a:solidFill>
            </a:ln>
          </p:spPr>
          <p:txBody>
            <a:bodyPr wrap="square" lIns="0" tIns="0" rIns="0" bIns="0" rtlCol="0"/>
            <a:lstStyle/>
            <a:p>
              <a:endParaRPr/>
            </a:p>
          </p:txBody>
        </p:sp>
        <p:sp>
          <p:nvSpPr>
            <p:cNvPr id="30" name="object 30"/>
            <p:cNvSpPr/>
            <p:nvPr/>
          </p:nvSpPr>
          <p:spPr>
            <a:xfrm>
              <a:off x="17460146" y="0"/>
              <a:ext cx="828040" cy="765175"/>
            </a:xfrm>
            <a:custGeom>
              <a:avLst/>
              <a:gdLst/>
              <a:ahLst/>
              <a:cxnLst/>
              <a:rect l="l" t="t" r="r" b="b"/>
              <a:pathLst>
                <a:path w="828040" h="765175">
                  <a:moveTo>
                    <a:pt x="26250" y="0"/>
                  </a:moveTo>
                  <a:lnTo>
                    <a:pt x="0" y="0"/>
                  </a:lnTo>
                  <a:lnTo>
                    <a:pt x="827853" y="764785"/>
                  </a:lnTo>
                  <a:lnTo>
                    <a:pt x="827853" y="740553"/>
                  </a:lnTo>
                  <a:lnTo>
                    <a:pt x="26250"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32" name="object 32"/>
            <p:cNvSpPr/>
            <p:nvPr/>
          </p:nvSpPr>
          <p:spPr>
            <a:xfrm>
              <a:off x="17972959" y="0"/>
              <a:ext cx="315595" cy="291465"/>
            </a:xfrm>
            <a:custGeom>
              <a:avLst/>
              <a:gdLst/>
              <a:ahLst/>
              <a:cxnLst/>
              <a:rect l="l" t="t" r="r" b="b"/>
              <a:pathLst>
                <a:path w="315594" h="291465">
                  <a:moveTo>
                    <a:pt x="24767" y="0"/>
                  </a:moveTo>
                  <a:lnTo>
                    <a:pt x="0" y="0"/>
                  </a:lnTo>
                  <a:lnTo>
                    <a:pt x="315040" y="291050"/>
                  </a:lnTo>
                  <a:lnTo>
                    <a:pt x="315040" y="268159"/>
                  </a:lnTo>
                  <a:lnTo>
                    <a:pt x="24767"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17972948" y="0"/>
              <a:ext cx="315595" cy="291465"/>
            </a:xfrm>
            <a:custGeom>
              <a:avLst/>
              <a:gdLst/>
              <a:ahLst/>
              <a:cxnLst/>
              <a:rect l="l" t="t" r="r" b="b"/>
              <a:pathLst>
                <a:path w="315594" h="291465">
                  <a:moveTo>
                    <a:pt x="315052" y="268168"/>
                  </a:moveTo>
                  <a:lnTo>
                    <a:pt x="24767" y="0"/>
                  </a:lnTo>
                </a:path>
                <a:path w="315594" h="291465">
                  <a:moveTo>
                    <a:pt x="0" y="0"/>
                  </a:moveTo>
                  <a:lnTo>
                    <a:pt x="315052" y="291059"/>
                  </a:lnTo>
                </a:path>
              </a:pathLst>
            </a:custGeom>
            <a:ln w="3175">
              <a:solidFill>
                <a:srgbClr val="FFFFFF"/>
              </a:solidFill>
            </a:ln>
          </p:spPr>
          <p:txBody>
            <a:bodyPr wrap="square" lIns="0" tIns="0" rIns="0" bIns="0" rtlCol="0"/>
            <a:lstStyle/>
            <a:p>
              <a:endParaRPr/>
            </a:p>
          </p:txBody>
        </p:sp>
      </p:grpSp>
      <p:pic>
        <p:nvPicPr>
          <p:cNvPr id="34" name="object 34"/>
          <p:cNvPicPr/>
          <p:nvPr/>
        </p:nvPicPr>
        <p:blipFill>
          <a:blip r:embed="rId3" cstate="print"/>
          <a:stretch>
            <a:fillRect/>
          </a:stretch>
        </p:blipFill>
        <p:spPr>
          <a:xfrm>
            <a:off x="13410691" y="8096510"/>
            <a:ext cx="4877307" cy="2190487"/>
          </a:xfrm>
          <a:prstGeom prst="rect">
            <a:avLst/>
          </a:prstGeom>
        </p:spPr>
      </p:pic>
      <p:pic>
        <p:nvPicPr>
          <p:cNvPr id="35" name="object 35"/>
          <p:cNvPicPr/>
          <p:nvPr/>
        </p:nvPicPr>
        <p:blipFill>
          <a:blip r:embed="rId4" cstate="print"/>
          <a:stretch>
            <a:fillRect/>
          </a:stretch>
        </p:blipFill>
        <p:spPr>
          <a:xfrm>
            <a:off x="0" y="0"/>
            <a:ext cx="4395559" cy="1956612"/>
          </a:xfrm>
          <a:prstGeom prst="rect">
            <a:avLst/>
          </a:prstGeom>
        </p:spPr>
      </p:pic>
      <p:sp>
        <p:nvSpPr>
          <p:cNvPr id="36" name="object 36"/>
          <p:cNvSpPr txBox="1">
            <a:spLocks noGrp="1"/>
          </p:cNvSpPr>
          <p:nvPr>
            <p:ph type="title"/>
          </p:nvPr>
        </p:nvSpPr>
        <p:spPr>
          <a:xfrm>
            <a:off x="1596504" y="1190148"/>
            <a:ext cx="15107691" cy="1858842"/>
          </a:xfrm>
          <a:prstGeom prst="rect">
            <a:avLst/>
          </a:prstGeom>
        </p:spPr>
        <p:txBody>
          <a:bodyPr vert="horz" wrap="square" lIns="0" tIns="12065" rIns="0" bIns="0" rtlCol="0">
            <a:spAutoFit/>
          </a:bodyPr>
          <a:lstStyle/>
          <a:p>
            <a:pPr marL="1382395" algn="ctr">
              <a:lnSpc>
                <a:spcPct val="100000"/>
              </a:lnSpc>
              <a:spcBef>
                <a:spcPts val="95"/>
              </a:spcBef>
            </a:pPr>
            <a:r>
              <a:rPr lang="en-IN" spc="130" dirty="0"/>
              <a:t>Algorithm For Automatic Question Tagging</a:t>
            </a:r>
            <a:endParaRPr spc="250" dirty="0"/>
          </a:p>
        </p:txBody>
      </p:sp>
      <p:sp>
        <p:nvSpPr>
          <p:cNvPr id="40" name="TextBox 39">
            <a:extLst>
              <a:ext uri="{FF2B5EF4-FFF2-40B4-BE49-F238E27FC236}">
                <a16:creationId xmlns:a16="http://schemas.microsoft.com/office/drawing/2014/main" id="{92181991-DBA2-1D59-EAE3-74DD5D83551C}"/>
              </a:ext>
            </a:extLst>
          </p:cNvPr>
          <p:cNvSpPr txBox="1"/>
          <p:nvPr/>
        </p:nvSpPr>
        <p:spPr>
          <a:xfrm>
            <a:off x="1777571" y="3930650"/>
            <a:ext cx="14926623" cy="5047536"/>
          </a:xfrm>
          <a:prstGeom prst="rect">
            <a:avLst/>
          </a:prstGeom>
          <a:noFill/>
        </p:spPr>
        <p:txBody>
          <a:bodyPr wrap="square" rtlCol="0">
            <a:spAutoFit/>
          </a:bodyPr>
          <a:lstStyle/>
          <a:p>
            <a:pPr algn="l"/>
            <a:endParaRPr lang="en-US" sz="2700" b="0" i="0" dirty="0">
              <a:solidFill>
                <a:schemeClr val="tx1"/>
              </a:solidFill>
              <a:effectLst/>
              <a:latin typeface="Times New Roman" panose="02020603050405020304" pitchFamily="18" charset="0"/>
              <a:cs typeface="Times New Roman" panose="02020603050405020304" pitchFamily="18" charset="0"/>
            </a:endParaRPr>
          </a:p>
          <a:p>
            <a:pPr algn="l"/>
            <a:r>
              <a:rPr lang="en-US" sz="2700" b="1" i="0" dirty="0">
                <a:solidFill>
                  <a:schemeClr val="tx1"/>
                </a:solidFill>
                <a:effectLst/>
                <a:latin typeface="Times New Roman" panose="02020603050405020304" pitchFamily="18" charset="0"/>
                <a:cs typeface="Times New Roman" panose="02020603050405020304" pitchFamily="18" charset="0"/>
              </a:rPr>
              <a:t>Data Collection:</a:t>
            </a:r>
            <a:r>
              <a:rPr lang="en-US" sz="2700" b="0" i="0" dirty="0">
                <a:solidFill>
                  <a:schemeClr val="tx1"/>
                </a:solidFill>
                <a:effectLst/>
                <a:latin typeface="Times New Roman" panose="02020603050405020304" pitchFamily="18" charset="0"/>
                <a:cs typeface="Times New Roman" panose="02020603050405020304" pitchFamily="18" charset="0"/>
              </a:rPr>
              <a:t> Gather a large corpus of educational questions along with their corresponding tags or categories.</a:t>
            </a:r>
          </a:p>
          <a:p>
            <a:pPr algn="l"/>
            <a:endParaRPr lang="en-US" sz="2700" b="1" i="0" dirty="0">
              <a:solidFill>
                <a:schemeClr val="tx1"/>
              </a:solidFill>
              <a:effectLst/>
              <a:latin typeface="Times New Roman" panose="02020603050405020304" pitchFamily="18" charset="0"/>
              <a:cs typeface="Times New Roman" panose="02020603050405020304" pitchFamily="18" charset="0"/>
            </a:endParaRPr>
          </a:p>
          <a:p>
            <a:pPr algn="l"/>
            <a:r>
              <a:rPr lang="en-US" sz="2700" b="1" i="0" dirty="0">
                <a:solidFill>
                  <a:schemeClr val="tx1"/>
                </a:solidFill>
                <a:effectLst/>
                <a:latin typeface="Times New Roman" panose="02020603050405020304" pitchFamily="18" charset="0"/>
                <a:cs typeface="Times New Roman" panose="02020603050405020304" pitchFamily="18" charset="0"/>
              </a:rPr>
              <a:t>Data Preprocessing:</a:t>
            </a:r>
            <a:r>
              <a:rPr lang="en-US" sz="2700" b="0" i="0" dirty="0">
                <a:solidFill>
                  <a:schemeClr val="tx1"/>
                </a:solidFill>
                <a:effectLst/>
                <a:latin typeface="Times New Roman" panose="02020603050405020304" pitchFamily="18" charset="0"/>
                <a:cs typeface="Times New Roman" panose="02020603050405020304" pitchFamily="18" charset="0"/>
              </a:rPr>
              <a:t> Clean and preprocess the data by removing noise, handling special characters, and converting text to a standard format. Techniques such as tokenization, stemming, and lemmatization may be applied to normalize the text.</a:t>
            </a:r>
          </a:p>
          <a:p>
            <a:pPr algn="l"/>
            <a:endParaRPr lang="en-US" sz="2700" b="1" i="0" dirty="0">
              <a:solidFill>
                <a:schemeClr val="tx1"/>
              </a:solidFill>
              <a:effectLst/>
              <a:latin typeface="Times New Roman" panose="02020603050405020304" pitchFamily="18" charset="0"/>
              <a:cs typeface="Times New Roman" panose="02020603050405020304" pitchFamily="18" charset="0"/>
            </a:endParaRPr>
          </a:p>
          <a:p>
            <a:pPr algn="l"/>
            <a:r>
              <a:rPr lang="en-US" sz="2700" b="1" i="0" dirty="0">
                <a:solidFill>
                  <a:schemeClr val="tx1"/>
                </a:solidFill>
                <a:effectLst/>
                <a:latin typeface="Times New Roman" panose="02020603050405020304" pitchFamily="18" charset="0"/>
                <a:cs typeface="Times New Roman" panose="02020603050405020304" pitchFamily="18" charset="0"/>
              </a:rPr>
              <a:t>Feature Engineering:</a:t>
            </a:r>
            <a:r>
              <a:rPr lang="en-US" sz="2700" b="0" i="0" dirty="0">
                <a:solidFill>
                  <a:schemeClr val="tx1"/>
                </a:solidFill>
                <a:effectLst/>
                <a:latin typeface="Times New Roman" panose="02020603050405020304" pitchFamily="18" charset="0"/>
                <a:cs typeface="Times New Roman" panose="02020603050405020304" pitchFamily="18" charset="0"/>
              </a:rPr>
              <a:t> Extract relevant features from the preprocessed text data. Common techniques include Bag-of-Words, TF-IDF (Term Frequency-Inverse Document Frequency), and word embeddings such as Word2Vec or </a:t>
            </a:r>
            <a:r>
              <a:rPr lang="en-US" sz="2700" b="0" i="0" dirty="0" err="1">
                <a:solidFill>
                  <a:schemeClr val="tx1"/>
                </a:solidFill>
                <a:effectLst/>
                <a:latin typeface="Times New Roman" panose="02020603050405020304" pitchFamily="18" charset="0"/>
                <a:cs typeface="Times New Roman" panose="02020603050405020304" pitchFamily="18" charset="0"/>
              </a:rPr>
              <a:t>GloVe</a:t>
            </a:r>
            <a:r>
              <a:rPr lang="en-US" sz="2700" b="0" i="0" dirty="0">
                <a:solidFill>
                  <a:schemeClr val="tx1"/>
                </a:solidFill>
                <a:effectLst/>
                <a:latin typeface="Times New Roman" panose="02020603050405020304" pitchFamily="18" charset="0"/>
                <a:cs typeface="Times New Roman" panose="02020603050405020304" pitchFamily="18" charset="0"/>
              </a:rPr>
              <a:t>.</a:t>
            </a:r>
          </a:p>
          <a:p>
            <a:endParaRPr lang="en-IN"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28116" y="0"/>
            <a:ext cx="6859882" cy="6153009"/>
          </a:xfrm>
          <a:prstGeom prst="rect">
            <a:avLst/>
          </a:prstGeom>
        </p:spPr>
      </p:pic>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198010" y="25908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303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16"/>
                  </a:lnTo>
                  <a:lnTo>
                    <a:pt x="34558" y="4316"/>
                  </a:lnTo>
                  <a:lnTo>
                    <a:pt x="34558" y="8637"/>
                  </a:lnTo>
                  <a:lnTo>
                    <a:pt x="27359" y="8637"/>
                  </a:lnTo>
                  <a:lnTo>
                    <a:pt x="27359" y="11518"/>
                  </a:lnTo>
                  <a:lnTo>
                    <a:pt x="17998" y="11518"/>
                  </a:lnTo>
                  <a:lnTo>
                    <a:pt x="17998" y="15840"/>
                  </a:lnTo>
                  <a:lnTo>
                    <a:pt x="15840" y="15840"/>
                  </a:lnTo>
                  <a:lnTo>
                    <a:pt x="15840" y="20156"/>
                  </a:lnTo>
                  <a:lnTo>
                    <a:pt x="6478" y="20156"/>
                  </a:lnTo>
                  <a:lnTo>
                    <a:pt x="6478" y="23038"/>
                  </a:lnTo>
                  <a:lnTo>
                    <a:pt x="0" y="23038"/>
                  </a:lnTo>
                  <a:lnTo>
                    <a:pt x="0" y="31676"/>
                  </a:lnTo>
                  <a:lnTo>
                    <a:pt x="1805745" y="31676"/>
                  </a:lnTo>
                  <a:lnTo>
                    <a:pt x="1805745" y="27359"/>
                  </a:lnTo>
                  <a:lnTo>
                    <a:pt x="1801427" y="27359"/>
                  </a:lnTo>
                  <a:lnTo>
                    <a:pt x="1801427" y="23038"/>
                  </a:lnTo>
                  <a:lnTo>
                    <a:pt x="1799268" y="23038"/>
                  </a:lnTo>
                  <a:lnTo>
                    <a:pt x="1799268" y="20156"/>
                  </a:lnTo>
                  <a:lnTo>
                    <a:pt x="1789908" y="20156"/>
                  </a:lnTo>
                  <a:lnTo>
                    <a:pt x="1789908" y="15840"/>
                  </a:lnTo>
                  <a:lnTo>
                    <a:pt x="1782707" y="15840"/>
                  </a:lnTo>
                  <a:lnTo>
                    <a:pt x="1782707" y="11518"/>
                  </a:lnTo>
                  <a:lnTo>
                    <a:pt x="1778389" y="11518"/>
                  </a:lnTo>
                  <a:lnTo>
                    <a:pt x="1778389" y="8637"/>
                  </a:lnTo>
                  <a:lnTo>
                    <a:pt x="1771188" y="8637"/>
                  </a:lnTo>
                  <a:lnTo>
                    <a:pt x="1771188" y="4316"/>
                  </a:lnTo>
                  <a:lnTo>
                    <a:pt x="1764711" y="4316"/>
                  </a:lnTo>
                  <a:lnTo>
                    <a:pt x="1764711" y="0"/>
                  </a:lnTo>
                  <a:lnTo>
                    <a:pt x="41756" y="0"/>
                  </a:lnTo>
                </a:path>
                <a:path w="15300960" h="31750">
                  <a:moveTo>
                    <a:pt x="2146312" y="0"/>
                  </a:moveTo>
                  <a:lnTo>
                    <a:pt x="2146312" y="4316"/>
                  </a:lnTo>
                  <a:lnTo>
                    <a:pt x="2136952" y="4316"/>
                  </a:lnTo>
                  <a:lnTo>
                    <a:pt x="2136952" y="8637"/>
                  </a:lnTo>
                  <a:lnTo>
                    <a:pt x="2130462" y="8637"/>
                  </a:lnTo>
                  <a:lnTo>
                    <a:pt x="2130462" y="11518"/>
                  </a:lnTo>
                  <a:lnTo>
                    <a:pt x="2123274" y="11518"/>
                  </a:lnTo>
                  <a:lnTo>
                    <a:pt x="2123274" y="15840"/>
                  </a:lnTo>
                  <a:lnTo>
                    <a:pt x="2118943" y="15840"/>
                  </a:lnTo>
                  <a:lnTo>
                    <a:pt x="2118943" y="20156"/>
                  </a:lnTo>
                  <a:lnTo>
                    <a:pt x="2111755" y="20156"/>
                  </a:lnTo>
                  <a:lnTo>
                    <a:pt x="2111755" y="23038"/>
                  </a:lnTo>
                  <a:lnTo>
                    <a:pt x="2102395" y="23038"/>
                  </a:lnTo>
                  <a:lnTo>
                    <a:pt x="2102395" y="31676"/>
                  </a:lnTo>
                  <a:lnTo>
                    <a:pt x="15300646" y="31676"/>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24"/>
                  </a:lnTo>
                  <a:lnTo>
                    <a:pt x="211642" y="2153411"/>
                  </a:lnTo>
                  <a:lnTo>
                    <a:pt x="289208" y="2091660"/>
                  </a:lnTo>
                  <a:lnTo>
                    <a:pt x="348511" y="2038763"/>
                  </a:lnTo>
                  <a:lnTo>
                    <a:pt x="392361" y="1994229"/>
                  </a:lnTo>
                  <a:lnTo>
                    <a:pt x="423566" y="1957567"/>
                  </a:lnTo>
                  <a:lnTo>
                    <a:pt x="459276" y="1905894"/>
                  </a:lnTo>
                  <a:lnTo>
                    <a:pt x="469398" y="1889899"/>
                  </a:lnTo>
                  <a:lnTo>
                    <a:pt x="487983" y="1866261"/>
                  </a:lnTo>
                  <a:lnTo>
                    <a:pt x="506838" y="1842828"/>
                  </a:lnTo>
                  <a:lnTo>
                    <a:pt x="524074" y="1819531"/>
                  </a:lnTo>
                  <a:lnTo>
                    <a:pt x="537800" y="1796300"/>
                  </a:lnTo>
                  <a:lnTo>
                    <a:pt x="541422" y="1770778"/>
                  </a:lnTo>
                  <a:lnTo>
                    <a:pt x="538159" y="1736815"/>
                  </a:lnTo>
                  <a:lnTo>
                    <a:pt x="534356" y="1703255"/>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8"/>
                  </a:lnTo>
                  <a:lnTo>
                    <a:pt x="838179" y="1166575"/>
                  </a:lnTo>
                  <a:lnTo>
                    <a:pt x="853871" y="1144714"/>
                  </a:lnTo>
                  <a:lnTo>
                    <a:pt x="912328" y="1103261"/>
                  </a:lnTo>
                  <a:lnTo>
                    <a:pt x="969611" y="1072448"/>
                  </a:lnTo>
                  <a:lnTo>
                    <a:pt x="1023384" y="1044468"/>
                  </a:lnTo>
                  <a:lnTo>
                    <a:pt x="1056907" y="1025194"/>
                  </a:lnTo>
                  <a:lnTo>
                    <a:pt x="1123660" y="984399"/>
                  </a:lnTo>
                  <a:lnTo>
                    <a:pt x="1161820" y="963878"/>
                  </a:lnTo>
                  <a:lnTo>
                    <a:pt x="1202779" y="943292"/>
                  </a:lnTo>
                  <a:lnTo>
                    <a:pt x="1246243" y="922654"/>
                  </a:lnTo>
                  <a:lnTo>
                    <a:pt x="1291921" y="901978"/>
                  </a:lnTo>
                  <a:lnTo>
                    <a:pt x="1339519" y="881276"/>
                  </a:lnTo>
                  <a:lnTo>
                    <a:pt x="1388745" y="860561"/>
                  </a:lnTo>
                  <a:lnTo>
                    <a:pt x="1490907" y="819145"/>
                  </a:lnTo>
                  <a:lnTo>
                    <a:pt x="1856705" y="675698"/>
                  </a:lnTo>
                  <a:lnTo>
                    <a:pt x="1906103" y="655570"/>
                  </a:lnTo>
                  <a:lnTo>
                    <a:pt x="1953908" y="635572"/>
                  </a:lnTo>
                  <a:lnTo>
                    <a:pt x="1999827" y="615718"/>
                  </a:lnTo>
                  <a:lnTo>
                    <a:pt x="2043568" y="596020"/>
                  </a:lnTo>
                  <a:lnTo>
                    <a:pt x="2084837" y="576491"/>
                  </a:lnTo>
                  <a:lnTo>
                    <a:pt x="2123342" y="557144"/>
                  </a:lnTo>
                  <a:lnTo>
                    <a:pt x="2158791" y="537992"/>
                  </a:lnTo>
                  <a:lnTo>
                    <a:pt x="2223739" y="480887"/>
                  </a:lnTo>
                  <a:lnTo>
                    <a:pt x="2240201" y="461943"/>
                  </a:lnTo>
                  <a:lnTo>
                    <a:pt x="2257132" y="442734"/>
                  </a:lnTo>
                  <a:lnTo>
                    <a:pt x="2278630" y="441528"/>
                  </a:lnTo>
                  <a:lnTo>
                    <a:pt x="2297901" y="436340"/>
                  </a:lnTo>
                  <a:lnTo>
                    <a:pt x="2337472" y="412107"/>
                  </a:lnTo>
                  <a:lnTo>
                    <a:pt x="2357932" y="394487"/>
                  </a:lnTo>
                  <a:lnTo>
                    <a:pt x="2364004" y="389092"/>
                  </a:lnTo>
                  <a:lnTo>
                    <a:pt x="2399492" y="362364"/>
                  </a:lnTo>
                  <a:lnTo>
                    <a:pt x="2436188" y="348594"/>
                  </a:lnTo>
                  <a:lnTo>
                    <a:pt x="2458719" y="346976"/>
                  </a:lnTo>
                  <a:lnTo>
                    <a:pt x="2471196" y="346976"/>
                  </a:lnTo>
                  <a:lnTo>
                    <a:pt x="2482484" y="346613"/>
                  </a:lnTo>
                  <a:lnTo>
                    <a:pt x="2526942" y="333476"/>
                  </a:lnTo>
                  <a:lnTo>
                    <a:pt x="2568320" y="300602"/>
                  </a:lnTo>
                  <a:lnTo>
                    <a:pt x="2607784" y="249885"/>
                  </a:lnTo>
                  <a:lnTo>
                    <a:pt x="2623603" y="223850"/>
                  </a:lnTo>
                  <a:lnTo>
                    <a:pt x="2644570" y="221692"/>
                  </a:lnTo>
                  <a:lnTo>
                    <a:pt x="2667161" y="217374"/>
                  </a:lnTo>
                  <a:lnTo>
                    <a:pt x="2690833" y="210896"/>
                  </a:lnTo>
                  <a:lnTo>
                    <a:pt x="2715043" y="202260"/>
                  </a:lnTo>
                  <a:lnTo>
                    <a:pt x="2785605" y="106502"/>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21"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21" y="0"/>
                  </a:lnTo>
                  <a:close/>
                </a:path>
                <a:path w="2962910" h="2235200">
                  <a:moveTo>
                    <a:pt x="1663700"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700" y="0"/>
                  </a:lnTo>
                  <a:close/>
                </a:path>
                <a:path w="2962910" h="2235200">
                  <a:moveTo>
                    <a:pt x="1160011" y="0"/>
                  </a:moveTo>
                  <a:lnTo>
                    <a:pt x="677471"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3"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3"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94" y="0"/>
                  </a:moveTo>
                  <a:lnTo>
                    <a:pt x="0" y="0"/>
                  </a:lnTo>
                  <a:lnTo>
                    <a:pt x="0" y="114300"/>
                  </a:lnTo>
                  <a:lnTo>
                    <a:pt x="153994"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31"/>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606"/>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76" y="0"/>
                  </a:moveTo>
                  <a:lnTo>
                    <a:pt x="154774" y="0"/>
                  </a:lnTo>
                  <a:lnTo>
                    <a:pt x="0" y="117246"/>
                  </a:lnTo>
                  <a:lnTo>
                    <a:pt x="0" y="135369"/>
                  </a:lnTo>
                  <a:lnTo>
                    <a:pt x="178676" y="0"/>
                  </a:lnTo>
                  <a:close/>
                </a:path>
                <a:path w="2190750" h="1659889">
                  <a:moveTo>
                    <a:pt x="681570" y="0"/>
                  </a:moveTo>
                  <a:lnTo>
                    <a:pt x="656437" y="0"/>
                  </a:lnTo>
                  <a:lnTo>
                    <a:pt x="0" y="497116"/>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94" y="0"/>
                  </a:lnTo>
                  <a:lnTo>
                    <a:pt x="0" y="1640141"/>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7"/>
                  </a:moveTo>
                  <a:lnTo>
                    <a:pt x="32851" y="1689775"/>
                  </a:lnTo>
                  <a:lnTo>
                    <a:pt x="3516477" y="1689775"/>
                  </a:lnTo>
                  <a:lnTo>
                    <a:pt x="3516477" y="1577047"/>
                  </a:lnTo>
                  <a:lnTo>
                    <a:pt x="17271" y="1577047"/>
                  </a:lnTo>
                  <a:lnTo>
                    <a:pt x="10794" y="1573446"/>
                  </a:lnTo>
                  <a:lnTo>
                    <a:pt x="5841" y="1569124"/>
                  </a:lnTo>
                  <a:lnTo>
                    <a:pt x="0" y="1565527"/>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8"/>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70107" y="1331171"/>
                  </a:moveTo>
                  <a:lnTo>
                    <a:pt x="328269" y="1339631"/>
                  </a:lnTo>
                  <a:lnTo>
                    <a:pt x="292353" y="1370410"/>
                  </a:lnTo>
                  <a:lnTo>
                    <a:pt x="274601" y="1404541"/>
                  </a:lnTo>
                  <a:lnTo>
                    <a:pt x="261242" y="1473885"/>
                  </a:lnTo>
                  <a:lnTo>
                    <a:pt x="264921" y="1507208"/>
                  </a:lnTo>
                  <a:lnTo>
                    <a:pt x="3516477" y="1507208"/>
                  </a:lnTo>
                  <a:lnTo>
                    <a:pt x="3516477" y="1425129"/>
                  </a:lnTo>
                  <a:lnTo>
                    <a:pt x="1088643" y="1425129"/>
                  </a:lnTo>
                  <a:lnTo>
                    <a:pt x="977227" y="1350972"/>
                  </a:lnTo>
                  <a:lnTo>
                    <a:pt x="504697" y="1350972"/>
                  </a:lnTo>
                  <a:lnTo>
                    <a:pt x="473315" y="1346020"/>
                  </a:lnTo>
                  <a:lnTo>
                    <a:pt x="410168" y="1337199"/>
                  </a:lnTo>
                  <a:lnTo>
                    <a:pt x="378713" y="1332250"/>
                  </a:lnTo>
                  <a:lnTo>
                    <a:pt x="370107" y="1331171"/>
                  </a:lnTo>
                  <a:close/>
                </a:path>
                <a:path w="3516630" h="1690370">
                  <a:moveTo>
                    <a:pt x="3516477" y="0"/>
                  </a:moveTo>
                  <a:lnTo>
                    <a:pt x="2987293" y="139958"/>
                  </a:lnTo>
                  <a:lnTo>
                    <a:pt x="2959547" y="210731"/>
                  </a:lnTo>
                  <a:lnTo>
                    <a:pt x="2929734" y="276326"/>
                  </a:lnTo>
                  <a:lnTo>
                    <a:pt x="2898895" y="336314"/>
                  </a:lnTo>
                  <a:lnTo>
                    <a:pt x="2868072" y="390267"/>
                  </a:lnTo>
                  <a:lnTo>
                    <a:pt x="2838306" y="437759"/>
                  </a:lnTo>
                  <a:lnTo>
                    <a:pt x="2810640" y="478360"/>
                  </a:lnTo>
                  <a:lnTo>
                    <a:pt x="2786115" y="511643"/>
                  </a:lnTo>
                  <a:lnTo>
                    <a:pt x="2750655" y="554546"/>
                  </a:lnTo>
                  <a:lnTo>
                    <a:pt x="2720048" y="578900"/>
                  </a:lnTo>
                  <a:lnTo>
                    <a:pt x="2697876" y="594086"/>
                  </a:lnTo>
                  <a:lnTo>
                    <a:pt x="2676776" y="610083"/>
                  </a:lnTo>
                  <a:lnTo>
                    <a:pt x="2658236" y="628104"/>
                  </a:lnTo>
                  <a:lnTo>
                    <a:pt x="2583814" y="712885"/>
                  </a:lnTo>
                  <a:lnTo>
                    <a:pt x="2538043" y="766208"/>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5"/>
                  </a:lnTo>
                  <a:lnTo>
                    <a:pt x="1682622" y="1136417"/>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5"/>
                  </a:lnTo>
                  <a:lnTo>
                    <a:pt x="756030" y="1201935"/>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72"/>
                  </a:lnTo>
                  <a:lnTo>
                    <a:pt x="977227" y="1350972"/>
                  </a:lnTo>
                  <a:lnTo>
                    <a:pt x="947379" y="1331171"/>
                  </a:lnTo>
                  <a:lnTo>
                    <a:pt x="852550" y="1268175"/>
                  </a:lnTo>
                  <a:lnTo>
                    <a:pt x="842428" y="1261345"/>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23" y="1689775"/>
                  </a:lnTo>
                  <a:lnTo>
                    <a:pt x="996889" y="1592163"/>
                  </a:lnTo>
                  <a:lnTo>
                    <a:pt x="17906" y="1592163"/>
                  </a:lnTo>
                  <a:lnTo>
                    <a:pt x="11429" y="1588567"/>
                  </a:lnTo>
                  <a:lnTo>
                    <a:pt x="6476" y="1582807"/>
                  </a:lnTo>
                  <a:lnTo>
                    <a:pt x="0" y="1579205"/>
                  </a:lnTo>
                  <a:close/>
                </a:path>
                <a:path w="3512819" h="1690370">
                  <a:moveTo>
                    <a:pt x="3512794" y="943551"/>
                  </a:moveTo>
                  <a:lnTo>
                    <a:pt x="690914" y="1689775"/>
                  </a:lnTo>
                  <a:lnTo>
                    <a:pt x="1991431" y="1689775"/>
                  </a:lnTo>
                  <a:lnTo>
                    <a:pt x="3512794" y="1287580"/>
                  </a:lnTo>
                  <a:lnTo>
                    <a:pt x="3512794" y="943551"/>
                  </a:lnTo>
                  <a:close/>
                </a:path>
                <a:path w="3512819" h="1690370">
                  <a:moveTo>
                    <a:pt x="3512794" y="1304115"/>
                  </a:moveTo>
                  <a:lnTo>
                    <a:pt x="2054399" y="1689775"/>
                  </a:lnTo>
                  <a:lnTo>
                    <a:pt x="3354867" y="1689775"/>
                  </a:lnTo>
                  <a:lnTo>
                    <a:pt x="3512794" y="1648029"/>
                  </a:lnTo>
                  <a:lnTo>
                    <a:pt x="3512794" y="1304115"/>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89" y="1592163"/>
                  </a:lnTo>
                  <a:lnTo>
                    <a:pt x="1113321" y="1561386"/>
                  </a:lnTo>
                  <a:lnTo>
                    <a:pt x="83438" y="1561386"/>
                  </a:lnTo>
                  <a:lnTo>
                    <a:pt x="74993" y="1560171"/>
                  </a:lnTo>
                  <a:lnTo>
                    <a:pt x="66166" y="1557605"/>
                  </a:lnTo>
                  <a:close/>
                </a:path>
                <a:path w="3512819" h="1690370">
                  <a:moveTo>
                    <a:pt x="191760" y="1512821"/>
                  </a:moveTo>
                  <a:lnTo>
                    <a:pt x="185673" y="1513686"/>
                  </a:lnTo>
                  <a:lnTo>
                    <a:pt x="181355" y="1514405"/>
                  </a:lnTo>
                  <a:lnTo>
                    <a:pt x="178561" y="1518007"/>
                  </a:lnTo>
                  <a:lnTo>
                    <a:pt x="175640" y="1521608"/>
                  </a:lnTo>
                  <a:lnTo>
                    <a:pt x="159176" y="1529302"/>
                  </a:lnTo>
                  <a:lnTo>
                    <a:pt x="144033" y="1537806"/>
                  </a:lnTo>
                  <a:lnTo>
                    <a:pt x="129581" y="1546311"/>
                  </a:lnTo>
                  <a:lnTo>
                    <a:pt x="115188" y="1554003"/>
                  </a:lnTo>
                  <a:lnTo>
                    <a:pt x="83438" y="1561386"/>
                  </a:lnTo>
                  <a:lnTo>
                    <a:pt x="1113321" y="1561386"/>
                  </a:lnTo>
                  <a:lnTo>
                    <a:pt x="1225682" y="1531684"/>
                  </a:lnTo>
                  <a:lnTo>
                    <a:pt x="273557" y="1531684"/>
                  </a:lnTo>
                  <a:lnTo>
                    <a:pt x="262054" y="1529121"/>
                  </a:lnTo>
                  <a:lnTo>
                    <a:pt x="247919" y="1525207"/>
                  </a:lnTo>
                  <a:lnTo>
                    <a:pt x="232570" y="1520753"/>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82" y="1531684"/>
                  </a:lnTo>
                  <a:lnTo>
                    <a:pt x="1604277"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77" y="1431607"/>
                  </a:lnTo>
                  <a:lnTo>
                    <a:pt x="1664198" y="1415768"/>
                  </a:lnTo>
                  <a:lnTo>
                    <a:pt x="521969" y="1415768"/>
                  </a:lnTo>
                  <a:lnTo>
                    <a:pt x="479478" y="1408242"/>
                  </a:lnTo>
                  <a:lnTo>
                    <a:pt x="407660" y="1397075"/>
                  </a:lnTo>
                  <a:close/>
                </a:path>
                <a:path w="3512819" h="1690370">
                  <a:moveTo>
                    <a:pt x="570033" y="1350120"/>
                  </a:moveTo>
                  <a:lnTo>
                    <a:pt x="521969" y="1415768"/>
                  </a:lnTo>
                  <a:lnTo>
                    <a:pt x="1664198" y="1415768"/>
                  </a:lnTo>
                  <a:lnTo>
                    <a:pt x="1800375"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471" y="838263"/>
                  </a:moveTo>
                  <a:lnTo>
                    <a:pt x="2418916" y="888610"/>
                  </a:lnTo>
                  <a:lnTo>
                    <a:pt x="2366519" y="924228"/>
                  </a:lnTo>
                  <a:lnTo>
                    <a:pt x="2317750" y="955455"/>
                  </a:lnTo>
                  <a:lnTo>
                    <a:pt x="2274969" y="980291"/>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75" y="1379771"/>
                  </a:lnTo>
                  <a:lnTo>
                    <a:pt x="3512794" y="927112"/>
                  </a:lnTo>
                  <a:lnTo>
                    <a:pt x="3512794" y="862101"/>
                  </a:lnTo>
                  <a:lnTo>
                    <a:pt x="2457322" y="862101"/>
                  </a:lnTo>
                  <a:lnTo>
                    <a:pt x="2489471" y="838263"/>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3"/>
                  </a:moveTo>
                  <a:lnTo>
                    <a:pt x="768754" y="1200413"/>
                  </a:lnTo>
                  <a:lnTo>
                    <a:pt x="760983" y="1201211"/>
                  </a:lnTo>
                  <a:lnTo>
                    <a:pt x="759586" y="1201935"/>
                  </a:lnTo>
                  <a:lnTo>
                    <a:pt x="755903" y="1202655"/>
                  </a:lnTo>
                  <a:lnTo>
                    <a:pt x="703373" y="1228843"/>
                  </a:lnTo>
                  <a:lnTo>
                    <a:pt x="661669" y="1266731"/>
                  </a:lnTo>
                  <a:lnTo>
                    <a:pt x="868856" y="1266731"/>
                  </a:lnTo>
                  <a:lnTo>
                    <a:pt x="893316" y="1260285"/>
                  </a:lnTo>
                  <a:lnTo>
                    <a:pt x="836548" y="1222093"/>
                  </a:lnTo>
                  <a:lnTo>
                    <a:pt x="791971" y="1201935"/>
                  </a:lnTo>
                  <a:lnTo>
                    <a:pt x="783772" y="1200707"/>
                  </a:lnTo>
                  <a:lnTo>
                    <a:pt x="776192" y="1200223"/>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7"/>
                  </a:lnTo>
                  <a:lnTo>
                    <a:pt x="2771266" y="618748"/>
                  </a:lnTo>
                  <a:lnTo>
                    <a:pt x="2727753" y="650156"/>
                  </a:lnTo>
                  <a:lnTo>
                    <a:pt x="2706919" y="666433"/>
                  </a:lnTo>
                  <a:lnTo>
                    <a:pt x="2677365" y="694640"/>
                  </a:lnTo>
                  <a:lnTo>
                    <a:pt x="2617598" y="742208"/>
                  </a:lnTo>
                  <a:lnTo>
                    <a:pt x="2574282" y="775399"/>
                  </a:lnTo>
                  <a:lnTo>
                    <a:pt x="2525157" y="812196"/>
                  </a:lnTo>
                  <a:lnTo>
                    <a:pt x="2490358" y="837615"/>
                  </a:lnTo>
                  <a:lnTo>
                    <a:pt x="3512794" y="567335"/>
                  </a:lnTo>
                  <a:lnTo>
                    <a:pt x="3512794" y="543148"/>
                  </a:lnTo>
                  <a:lnTo>
                    <a:pt x="2813684" y="543148"/>
                  </a:lnTo>
                  <a:lnTo>
                    <a:pt x="2812287" y="541709"/>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2"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51"/>
                  </a:moveTo>
                  <a:lnTo>
                    <a:pt x="112267" y="831490"/>
                  </a:lnTo>
                  <a:lnTo>
                    <a:pt x="117652" y="831490"/>
                  </a:lnTo>
                  <a:lnTo>
                    <a:pt x="117347" y="830051"/>
                  </a:lnTo>
                  <a:close/>
                </a:path>
                <a:path w="3211194" h="866140">
                  <a:moveTo>
                    <a:pt x="103631" y="828607"/>
                  </a:moveTo>
                  <a:lnTo>
                    <a:pt x="95757" y="830770"/>
                  </a:lnTo>
                  <a:lnTo>
                    <a:pt x="112141" y="830770"/>
                  </a:lnTo>
                  <a:lnTo>
                    <a:pt x="112014" y="830051"/>
                  </a:lnTo>
                  <a:lnTo>
                    <a:pt x="104393" y="830051"/>
                  </a:lnTo>
                  <a:lnTo>
                    <a:pt x="103631" y="828607"/>
                  </a:lnTo>
                  <a:close/>
                </a:path>
                <a:path w="3211194" h="866140">
                  <a:moveTo>
                    <a:pt x="111632" y="827888"/>
                  </a:moveTo>
                  <a:lnTo>
                    <a:pt x="104393" y="830051"/>
                  </a:lnTo>
                  <a:lnTo>
                    <a:pt x="112014" y="830051"/>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73"/>
                  </a:lnTo>
                  <a:lnTo>
                    <a:pt x="266445" y="781811"/>
                  </a:lnTo>
                  <a:lnTo>
                    <a:pt x="267842" y="785408"/>
                  </a:lnTo>
                  <a:lnTo>
                    <a:pt x="262127" y="786851"/>
                  </a:lnTo>
                  <a:lnTo>
                    <a:pt x="262127" y="788290"/>
                  </a:lnTo>
                  <a:lnTo>
                    <a:pt x="259206" y="789010"/>
                  </a:lnTo>
                  <a:lnTo>
                    <a:pt x="260603" y="791891"/>
                  </a:lnTo>
                  <a:lnTo>
                    <a:pt x="257047" y="793330"/>
                  </a:lnTo>
                  <a:lnTo>
                    <a:pt x="257809" y="796932"/>
                  </a:lnTo>
                  <a:lnTo>
                    <a:pt x="255650" y="796932"/>
                  </a:lnTo>
                  <a:lnTo>
                    <a:pt x="256285" y="798371"/>
                  </a:lnTo>
                  <a:lnTo>
                    <a:pt x="609853" y="704772"/>
                  </a:lnTo>
                  <a:lnTo>
                    <a:pt x="609472"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34"/>
                  </a:moveTo>
                  <a:lnTo>
                    <a:pt x="606932" y="704053"/>
                  </a:lnTo>
                  <a:lnTo>
                    <a:pt x="609472" y="704053"/>
                  </a:lnTo>
                  <a:lnTo>
                    <a:pt x="609091" y="703334"/>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5"/>
                  </a:moveTo>
                  <a:lnTo>
                    <a:pt x="596137" y="698294"/>
                  </a:lnTo>
                  <a:lnTo>
                    <a:pt x="599058" y="698294"/>
                  </a:lnTo>
                  <a:lnTo>
                    <a:pt x="599058" y="697575"/>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82"/>
                  </a:lnTo>
                  <a:lnTo>
                    <a:pt x="2158491" y="293660"/>
                  </a:lnTo>
                  <a:lnTo>
                    <a:pt x="2152776" y="295823"/>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6"/>
                  </a:lnTo>
                  <a:lnTo>
                    <a:pt x="112269" y="831475"/>
                  </a:lnTo>
                  <a:lnTo>
                    <a:pt x="111634" y="827873"/>
                  </a:lnTo>
                  <a:lnTo>
                    <a:pt x="104395" y="830036"/>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8"/>
                  </a:lnTo>
                  <a:lnTo>
                    <a:pt x="266448" y="781796"/>
                  </a:lnTo>
                  <a:lnTo>
                    <a:pt x="267845" y="785393"/>
                  </a:lnTo>
                  <a:lnTo>
                    <a:pt x="262130" y="786836"/>
                  </a:lnTo>
                  <a:lnTo>
                    <a:pt x="262130" y="788275"/>
                  </a:lnTo>
                  <a:lnTo>
                    <a:pt x="259209" y="788995"/>
                  </a:lnTo>
                  <a:lnTo>
                    <a:pt x="260606" y="791877"/>
                  </a:lnTo>
                  <a:lnTo>
                    <a:pt x="257050" y="793316"/>
                  </a:lnTo>
                  <a:lnTo>
                    <a:pt x="257812" y="796917"/>
                  </a:lnTo>
                  <a:lnTo>
                    <a:pt x="255653" y="796917"/>
                  </a:lnTo>
                  <a:lnTo>
                    <a:pt x="256288" y="798356"/>
                  </a:lnTo>
                  <a:lnTo>
                    <a:pt x="609860" y="704758"/>
                  </a:lnTo>
                  <a:lnTo>
                    <a:pt x="609098" y="703319"/>
                  </a:lnTo>
                  <a:lnTo>
                    <a:pt x="606939" y="704038"/>
                  </a:lnTo>
                  <a:lnTo>
                    <a:pt x="605542" y="701156"/>
                  </a:lnTo>
                  <a:lnTo>
                    <a:pt x="601859" y="701875"/>
                  </a:lnTo>
                  <a:lnTo>
                    <a:pt x="601224" y="698279"/>
                  </a:lnTo>
                  <a:lnTo>
                    <a:pt x="599065" y="698999"/>
                  </a:lnTo>
                  <a:lnTo>
                    <a:pt x="599065" y="697560"/>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8"/>
                  </a:lnTo>
                  <a:lnTo>
                    <a:pt x="2158513" y="293644"/>
                  </a:lnTo>
                  <a:lnTo>
                    <a:pt x="2152798" y="295809"/>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82" y="763933"/>
                  </a:lnTo>
                  <a:lnTo>
                    <a:pt x="2890058" y="17704"/>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83" y="763918"/>
                  </a:moveTo>
                  <a:lnTo>
                    <a:pt x="2890031" y="17704"/>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47" y="9883621"/>
              <a:ext cx="1526540" cy="403860"/>
            </a:xfrm>
            <a:custGeom>
              <a:avLst/>
              <a:gdLst/>
              <a:ahLst/>
              <a:cxnLst/>
              <a:rect l="l" t="t" r="r" b="b"/>
              <a:pathLst>
                <a:path w="1526540" h="403859">
                  <a:moveTo>
                    <a:pt x="1526027" y="0"/>
                  </a:moveTo>
                  <a:lnTo>
                    <a:pt x="0" y="403377"/>
                  </a:lnTo>
                  <a:lnTo>
                    <a:pt x="65687" y="403377"/>
                  </a:lnTo>
                  <a:lnTo>
                    <a:pt x="1526027" y="17250"/>
                  </a:lnTo>
                  <a:lnTo>
                    <a:pt x="1526027"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88" y="9883635"/>
              <a:ext cx="1526540" cy="403860"/>
            </a:xfrm>
            <a:custGeom>
              <a:avLst/>
              <a:gdLst/>
              <a:ahLst/>
              <a:cxnLst/>
              <a:rect l="l" t="t" r="r" b="b"/>
              <a:pathLst>
                <a:path w="1526540" h="403859">
                  <a:moveTo>
                    <a:pt x="65687" y="403363"/>
                  </a:moveTo>
                  <a:lnTo>
                    <a:pt x="1525987" y="17249"/>
                  </a:lnTo>
                </a:path>
                <a:path w="1526540" h="403859">
                  <a:moveTo>
                    <a:pt x="1525987" y="0"/>
                  </a:moveTo>
                  <a:lnTo>
                    <a:pt x="0" y="403363"/>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3" cstate="print"/>
          <a:stretch>
            <a:fillRect/>
          </a:stretch>
        </p:blipFill>
        <p:spPr>
          <a:xfrm>
            <a:off x="-9359" y="773989"/>
            <a:ext cx="1259265" cy="966240"/>
          </a:xfrm>
          <a:prstGeom prst="rect">
            <a:avLst/>
          </a:prstGeom>
        </p:spPr>
      </p:pic>
      <p:pic>
        <p:nvPicPr>
          <p:cNvPr id="28" name="object 28"/>
          <p:cNvPicPr/>
          <p:nvPr/>
        </p:nvPicPr>
        <p:blipFill>
          <a:blip r:embed="rId4" cstate="print"/>
          <a:stretch>
            <a:fillRect/>
          </a:stretch>
        </p:blipFill>
        <p:spPr>
          <a:xfrm>
            <a:off x="448923" y="9197940"/>
            <a:ext cx="923386" cy="719273"/>
          </a:xfrm>
          <a:prstGeom prst="rect">
            <a:avLst/>
          </a:prstGeom>
        </p:spPr>
      </p:pic>
      <p:sp>
        <p:nvSpPr>
          <p:cNvPr id="29" name="object 29"/>
          <p:cNvSpPr txBox="1">
            <a:spLocks noGrp="1"/>
          </p:cNvSpPr>
          <p:nvPr>
            <p:ph type="title"/>
          </p:nvPr>
        </p:nvSpPr>
        <p:spPr>
          <a:xfrm>
            <a:off x="1302921" y="1224531"/>
            <a:ext cx="8952865" cy="939800"/>
          </a:xfrm>
          <a:prstGeom prst="rect">
            <a:avLst/>
          </a:prstGeom>
        </p:spPr>
        <p:txBody>
          <a:bodyPr vert="horz" wrap="square" lIns="0" tIns="12065" rIns="0" bIns="0" rtlCol="0">
            <a:spAutoFit/>
          </a:bodyPr>
          <a:lstStyle/>
          <a:p>
            <a:pPr marL="12700">
              <a:lnSpc>
                <a:spcPct val="100000"/>
              </a:lnSpc>
              <a:spcBef>
                <a:spcPts val="95"/>
              </a:spcBef>
            </a:pPr>
            <a:r>
              <a:rPr lang="en-IN" spc="125" dirty="0"/>
              <a:t>Methodology</a:t>
            </a:r>
            <a:endParaRPr spc="125" dirty="0"/>
          </a:p>
        </p:txBody>
      </p:sp>
      <p:grpSp>
        <p:nvGrpSpPr>
          <p:cNvPr id="36" name="object 36"/>
          <p:cNvGrpSpPr/>
          <p:nvPr/>
        </p:nvGrpSpPr>
        <p:grpSpPr>
          <a:xfrm>
            <a:off x="12190324" y="411835"/>
            <a:ext cx="6048375" cy="8707120"/>
            <a:chOff x="12190324" y="411835"/>
            <a:chExt cx="6048375" cy="8707120"/>
          </a:xfrm>
        </p:grpSpPr>
        <p:pic>
          <p:nvPicPr>
            <p:cNvPr id="37" name="object 37"/>
            <p:cNvPicPr/>
            <p:nvPr/>
          </p:nvPicPr>
          <p:blipFill>
            <a:blip r:embed="rId5" cstate="print"/>
            <a:stretch>
              <a:fillRect/>
            </a:stretch>
          </p:blipFill>
          <p:spPr>
            <a:xfrm>
              <a:off x="12190324" y="1167840"/>
              <a:ext cx="5486400" cy="7950847"/>
            </a:xfrm>
            <a:prstGeom prst="rect">
              <a:avLst/>
            </a:prstGeom>
          </p:spPr>
        </p:pic>
        <p:sp>
          <p:nvSpPr>
            <p:cNvPr id="38" name="object 38"/>
            <p:cNvSpPr/>
            <p:nvPr/>
          </p:nvSpPr>
          <p:spPr>
            <a:xfrm>
              <a:off x="16688959" y="411835"/>
              <a:ext cx="1549400" cy="2286635"/>
            </a:xfrm>
            <a:custGeom>
              <a:avLst/>
              <a:gdLst/>
              <a:ahLst/>
              <a:cxnLst/>
              <a:rect l="l" t="t" r="r" b="b"/>
              <a:pathLst>
                <a:path w="1549400" h="2286635">
                  <a:moveTo>
                    <a:pt x="279257" y="0"/>
                  </a:moveTo>
                  <a:lnTo>
                    <a:pt x="276336" y="1447"/>
                  </a:lnTo>
                  <a:lnTo>
                    <a:pt x="272780" y="2882"/>
                  </a:lnTo>
                  <a:lnTo>
                    <a:pt x="271383" y="7200"/>
                  </a:lnTo>
                  <a:lnTo>
                    <a:pt x="271383" y="12966"/>
                  </a:lnTo>
                  <a:lnTo>
                    <a:pt x="272758" y="20128"/>
                  </a:lnTo>
                  <a:lnTo>
                    <a:pt x="274955" y="26550"/>
                  </a:lnTo>
                  <a:lnTo>
                    <a:pt x="278223" y="32299"/>
                  </a:lnTo>
                  <a:lnTo>
                    <a:pt x="282813" y="37439"/>
                  </a:lnTo>
                  <a:lnTo>
                    <a:pt x="299694" y="54909"/>
                  </a:lnTo>
                  <a:lnTo>
                    <a:pt x="316706" y="72988"/>
                  </a:lnTo>
                  <a:lnTo>
                    <a:pt x="350504" y="112318"/>
                  </a:lnTo>
                  <a:lnTo>
                    <a:pt x="381549" y="151956"/>
                  </a:lnTo>
                  <a:lnTo>
                    <a:pt x="412136" y="192774"/>
                  </a:lnTo>
                  <a:lnTo>
                    <a:pt x="473063" y="275948"/>
                  </a:lnTo>
                  <a:lnTo>
                    <a:pt x="503968" y="317302"/>
                  </a:lnTo>
                  <a:lnTo>
                    <a:pt x="535543" y="357835"/>
                  </a:lnTo>
                  <a:lnTo>
                    <a:pt x="560621" y="390789"/>
                  </a:lnTo>
                  <a:lnTo>
                    <a:pt x="585962" y="424349"/>
                  </a:lnTo>
                  <a:lnTo>
                    <a:pt x="611302" y="457774"/>
                  </a:lnTo>
                  <a:lnTo>
                    <a:pt x="636381" y="490321"/>
                  </a:lnTo>
                  <a:lnTo>
                    <a:pt x="666093" y="528809"/>
                  </a:lnTo>
                  <a:lnTo>
                    <a:pt x="695725" y="567036"/>
                  </a:lnTo>
                  <a:lnTo>
                    <a:pt x="725299" y="605061"/>
                  </a:lnTo>
                  <a:lnTo>
                    <a:pt x="754839" y="642945"/>
                  </a:lnTo>
                  <a:lnTo>
                    <a:pt x="873114" y="794244"/>
                  </a:lnTo>
                  <a:lnTo>
                    <a:pt x="902827" y="832307"/>
                  </a:lnTo>
                  <a:lnTo>
                    <a:pt x="934184" y="873341"/>
                  </a:lnTo>
                  <a:lnTo>
                    <a:pt x="964851" y="914968"/>
                  </a:lnTo>
                  <a:lnTo>
                    <a:pt x="994913" y="957164"/>
                  </a:lnTo>
                  <a:lnTo>
                    <a:pt x="1024458" y="999901"/>
                  </a:lnTo>
                  <a:lnTo>
                    <a:pt x="1053572" y="1043156"/>
                  </a:lnTo>
                  <a:lnTo>
                    <a:pt x="1082341" y="1086901"/>
                  </a:lnTo>
                  <a:lnTo>
                    <a:pt x="1110853" y="1131112"/>
                  </a:lnTo>
                  <a:lnTo>
                    <a:pt x="1135838" y="1170958"/>
                  </a:lnTo>
                  <a:lnTo>
                    <a:pt x="1161046" y="1210626"/>
                  </a:lnTo>
                  <a:lnTo>
                    <a:pt x="1211578" y="1289665"/>
                  </a:lnTo>
                  <a:lnTo>
                    <a:pt x="1236627" y="1329155"/>
                  </a:lnTo>
                  <a:lnTo>
                    <a:pt x="1261348" y="1368704"/>
                  </a:lnTo>
                  <a:lnTo>
                    <a:pt x="1292891" y="1421530"/>
                  </a:lnTo>
                  <a:lnTo>
                    <a:pt x="1308586" y="1447978"/>
                  </a:lnTo>
                  <a:lnTo>
                    <a:pt x="1323959" y="1473822"/>
                  </a:lnTo>
                  <a:lnTo>
                    <a:pt x="1324721" y="1481023"/>
                  </a:lnTo>
                  <a:lnTo>
                    <a:pt x="1316831" y="1477333"/>
                  </a:lnTo>
                  <a:lnTo>
                    <a:pt x="1309131" y="1470402"/>
                  </a:lnTo>
                  <a:lnTo>
                    <a:pt x="1292971" y="1452219"/>
                  </a:lnTo>
                  <a:lnTo>
                    <a:pt x="1258439" y="1412683"/>
                  </a:lnTo>
                  <a:lnTo>
                    <a:pt x="1223889" y="1372836"/>
                  </a:lnTo>
                  <a:lnTo>
                    <a:pt x="1189333" y="1332885"/>
                  </a:lnTo>
                  <a:lnTo>
                    <a:pt x="1154782" y="1293038"/>
                  </a:lnTo>
                  <a:lnTo>
                    <a:pt x="1120251" y="1253502"/>
                  </a:lnTo>
                  <a:lnTo>
                    <a:pt x="1088886" y="1218303"/>
                  </a:lnTo>
                  <a:lnTo>
                    <a:pt x="1057301" y="1183416"/>
                  </a:lnTo>
                  <a:lnTo>
                    <a:pt x="1025766" y="1148633"/>
                  </a:lnTo>
                  <a:lnTo>
                    <a:pt x="994547" y="1113747"/>
                  </a:lnTo>
                  <a:lnTo>
                    <a:pt x="963914" y="1078547"/>
                  </a:lnTo>
                  <a:lnTo>
                    <a:pt x="930925" y="1041323"/>
                  </a:lnTo>
                  <a:lnTo>
                    <a:pt x="897936" y="1004854"/>
                  </a:lnTo>
                  <a:lnTo>
                    <a:pt x="864962" y="969015"/>
                  </a:lnTo>
                  <a:lnTo>
                    <a:pt x="832020" y="933678"/>
                  </a:lnTo>
                  <a:lnTo>
                    <a:pt x="799125" y="898720"/>
                  </a:lnTo>
                  <a:lnTo>
                    <a:pt x="766291" y="864015"/>
                  </a:lnTo>
                  <a:lnTo>
                    <a:pt x="733536" y="829437"/>
                  </a:lnTo>
                  <a:lnTo>
                    <a:pt x="696659" y="791139"/>
                  </a:lnTo>
                  <a:lnTo>
                    <a:pt x="659462" y="753244"/>
                  </a:lnTo>
                  <a:lnTo>
                    <a:pt x="621982" y="715670"/>
                  </a:lnTo>
                  <a:lnTo>
                    <a:pt x="584259" y="678338"/>
                  </a:lnTo>
                  <a:lnTo>
                    <a:pt x="546331" y="641166"/>
                  </a:lnTo>
                  <a:lnTo>
                    <a:pt x="508238" y="604075"/>
                  </a:lnTo>
                  <a:lnTo>
                    <a:pt x="466955" y="564441"/>
                  </a:lnTo>
                  <a:lnTo>
                    <a:pt x="425338" y="526226"/>
                  </a:lnTo>
                  <a:lnTo>
                    <a:pt x="383579" y="488955"/>
                  </a:lnTo>
                  <a:lnTo>
                    <a:pt x="341868" y="452158"/>
                  </a:lnTo>
                  <a:lnTo>
                    <a:pt x="304902" y="418161"/>
                  </a:lnTo>
                  <a:lnTo>
                    <a:pt x="267910" y="384713"/>
                  </a:lnTo>
                  <a:lnTo>
                    <a:pt x="230876" y="351755"/>
                  </a:lnTo>
                  <a:lnTo>
                    <a:pt x="193786" y="319227"/>
                  </a:lnTo>
                  <a:lnTo>
                    <a:pt x="156624" y="287070"/>
                  </a:lnTo>
                  <a:lnTo>
                    <a:pt x="119376" y="255226"/>
                  </a:lnTo>
                  <a:lnTo>
                    <a:pt x="82026" y="223635"/>
                  </a:lnTo>
                  <a:lnTo>
                    <a:pt x="44561" y="192239"/>
                  </a:lnTo>
                  <a:lnTo>
                    <a:pt x="38433" y="187798"/>
                  </a:lnTo>
                  <a:lnTo>
                    <a:pt x="32781" y="183151"/>
                  </a:lnTo>
                  <a:lnTo>
                    <a:pt x="27273" y="178368"/>
                  </a:lnTo>
                  <a:lnTo>
                    <a:pt x="21574" y="173520"/>
                  </a:lnTo>
                  <a:lnTo>
                    <a:pt x="16494" y="171361"/>
                  </a:lnTo>
                  <a:lnTo>
                    <a:pt x="12176" y="171361"/>
                  </a:lnTo>
                  <a:lnTo>
                    <a:pt x="7858" y="168478"/>
                  </a:lnTo>
                  <a:lnTo>
                    <a:pt x="5699" y="168478"/>
                  </a:lnTo>
                  <a:lnTo>
                    <a:pt x="5699" y="169202"/>
                  </a:lnTo>
                  <a:lnTo>
                    <a:pt x="4937" y="169202"/>
                  </a:lnTo>
                  <a:lnTo>
                    <a:pt x="1498" y="173152"/>
                  </a:lnTo>
                  <a:lnTo>
                    <a:pt x="0" y="179733"/>
                  </a:lnTo>
                  <a:lnTo>
                    <a:pt x="811" y="187529"/>
                  </a:lnTo>
                  <a:lnTo>
                    <a:pt x="4302" y="195122"/>
                  </a:lnTo>
                  <a:lnTo>
                    <a:pt x="27003" y="227430"/>
                  </a:lnTo>
                  <a:lnTo>
                    <a:pt x="38342" y="243212"/>
                  </a:lnTo>
                  <a:lnTo>
                    <a:pt x="50276" y="259194"/>
                  </a:lnTo>
                  <a:lnTo>
                    <a:pt x="77169" y="297418"/>
                  </a:lnTo>
                  <a:lnTo>
                    <a:pt x="104185" y="335330"/>
                  </a:lnTo>
                  <a:lnTo>
                    <a:pt x="158459" y="411050"/>
                  </a:lnTo>
                  <a:lnTo>
                    <a:pt x="185658" y="449275"/>
                  </a:lnTo>
                  <a:lnTo>
                    <a:pt x="207819" y="479822"/>
                  </a:lnTo>
                  <a:lnTo>
                    <a:pt x="229885" y="510028"/>
                  </a:lnTo>
                  <a:lnTo>
                    <a:pt x="251809" y="540097"/>
                  </a:lnTo>
                  <a:lnTo>
                    <a:pt x="273542" y="570230"/>
                  </a:lnTo>
                  <a:lnTo>
                    <a:pt x="301445" y="606950"/>
                  </a:lnTo>
                  <a:lnTo>
                    <a:pt x="356953" y="680392"/>
                  </a:lnTo>
                  <a:lnTo>
                    <a:pt x="384911" y="717113"/>
                  </a:lnTo>
                  <a:lnTo>
                    <a:pt x="413242" y="753833"/>
                  </a:lnTo>
                  <a:lnTo>
                    <a:pt x="445422" y="794766"/>
                  </a:lnTo>
                  <a:lnTo>
                    <a:pt x="477899" y="835538"/>
                  </a:lnTo>
                  <a:lnTo>
                    <a:pt x="510587" y="876230"/>
                  </a:lnTo>
                  <a:lnTo>
                    <a:pt x="576260" y="957693"/>
                  </a:lnTo>
                  <a:lnTo>
                    <a:pt x="609076" y="998626"/>
                  </a:lnTo>
                  <a:lnTo>
                    <a:pt x="640401" y="1038593"/>
                  </a:lnTo>
                  <a:lnTo>
                    <a:pt x="734806" y="1158827"/>
                  </a:lnTo>
                  <a:lnTo>
                    <a:pt x="766417" y="1199129"/>
                  </a:lnTo>
                  <a:lnTo>
                    <a:pt x="798099" y="1239599"/>
                  </a:lnTo>
                  <a:lnTo>
                    <a:pt x="829853" y="1280272"/>
                  </a:lnTo>
                  <a:lnTo>
                    <a:pt x="861679" y="1321181"/>
                  </a:lnTo>
                  <a:lnTo>
                    <a:pt x="891010" y="1360491"/>
                  </a:lnTo>
                  <a:lnTo>
                    <a:pt x="920496" y="1399665"/>
                  </a:lnTo>
                  <a:lnTo>
                    <a:pt x="979789" y="1478140"/>
                  </a:lnTo>
                  <a:lnTo>
                    <a:pt x="1009285" y="1519188"/>
                  </a:lnTo>
                  <a:lnTo>
                    <a:pt x="1038604" y="1560713"/>
                  </a:lnTo>
                  <a:lnTo>
                    <a:pt x="1067816" y="1602488"/>
                  </a:lnTo>
                  <a:lnTo>
                    <a:pt x="1096993" y="1644288"/>
                  </a:lnTo>
                  <a:lnTo>
                    <a:pt x="1126205" y="1685886"/>
                  </a:lnTo>
                  <a:lnTo>
                    <a:pt x="1155524" y="1727057"/>
                  </a:lnTo>
                  <a:lnTo>
                    <a:pt x="1216421" y="1810702"/>
                  </a:lnTo>
                  <a:lnTo>
                    <a:pt x="1247331" y="1854348"/>
                  </a:lnTo>
                  <a:lnTo>
                    <a:pt x="1277874" y="1898434"/>
                  </a:lnTo>
                  <a:lnTo>
                    <a:pt x="1308173" y="1942879"/>
                  </a:lnTo>
                  <a:lnTo>
                    <a:pt x="1338353" y="1987605"/>
                  </a:lnTo>
                  <a:lnTo>
                    <a:pt x="1368536" y="2032533"/>
                  </a:lnTo>
                  <a:lnTo>
                    <a:pt x="1371393" y="2036707"/>
                  </a:lnTo>
                  <a:lnTo>
                    <a:pt x="1374060" y="2042163"/>
                  </a:lnTo>
                  <a:lnTo>
                    <a:pt x="1377394" y="2049642"/>
                  </a:lnTo>
                  <a:lnTo>
                    <a:pt x="1382252" y="2059889"/>
                  </a:lnTo>
                  <a:lnTo>
                    <a:pt x="1352621" y="2029955"/>
                  </a:lnTo>
                  <a:lnTo>
                    <a:pt x="1324943" y="2001302"/>
                  </a:lnTo>
                  <a:lnTo>
                    <a:pt x="1298741" y="1973323"/>
                  </a:lnTo>
                  <a:lnTo>
                    <a:pt x="1273540" y="1945411"/>
                  </a:lnTo>
                  <a:lnTo>
                    <a:pt x="1237329" y="1905996"/>
                  </a:lnTo>
                  <a:lnTo>
                    <a:pt x="1200904" y="1867778"/>
                  </a:lnTo>
                  <a:lnTo>
                    <a:pt x="1164311" y="1830455"/>
                  </a:lnTo>
                  <a:lnTo>
                    <a:pt x="1127601" y="1793723"/>
                  </a:lnTo>
                  <a:lnTo>
                    <a:pt x="1054024" y="1720827"/>
                  </a:lnTo>
                  <a:lnTo>
                    <a:pt x="1017254" y="1684058"/>
                  </a:lnTo>
                  <a:lnTo>
                    <a:pt x="979445" y="1647981"/>
                  </a:lnTo>
                  <a:lnTo>
                    <a:pt x="941645" y="1613061"/>
                  </a:lnTo>
                  <a:lnTo>
                    <a:pt x="903851" y="1579103"/>
                  </a:lnTo>
                  <a:lnTo>
                    <a:pt x="866060" y="1545912"/>
                  </a:lnTo>
                  <a:lnTo>
                    <a:pt x="828269" y="1513294"/>
                  </a:lnTo>
                  <a:lnTo>
                    <a:pt x="790475" y="1481055"/>
                  </a:lnTo>
                  <a:lnTo>
                    <a:pt x="714867" y="1416939"/>
                  </a:lnTo>
                  <a:lnTo>
                    <a:pt x="674022" y="1386470"/>
                  </a:lnTo>
                  <a:lnTo>
                    <a:pt x="660130" y="1376629"/>
                  </a:lnTo>
                  <a:lnTo>
                    <a:pt x="660892" y="1387424"/>
                  </a:lnTo>
                  <a:lnTo>
                    <a:pt x="692538" y="1415875"/>
                  </a:lnTo>
                  <a:lnTo>
                    <a:pt x="703310" y="1425587"/>
                  </a:lnTo>
                  <a:lnTo>
                    <a:pt x="737870" y="1455953"/>
                  </a:lnTo>
                  <a:lnTo>
                    <a:pt x="772482" y="1486141"/>
                  </a:lnTo>
                  <a:lnTo>
                    <a:pt x="807180" y="1516570"/>
                  </a:lnTo>
                  <a:lnTo>
                    <a:pt x="841994" y="1547660"/>
                  </a:lnTo>
                  <a:lnTo>
                    <a:pt x="876956" y="1579829"/>
                  </a:lnTo>
                  <a:lnTo>
                    <a:pt x="912098" y="1613496"/>
                  </a:lnTo>
                  <a:lnTo>
                    <a:pt x="948527" y="1648771"/>
                  </a:lnTo>
                  <a:lnTo>
                    <a:pt x="985176" y="1683838"/>
                  </a:lnTo>
                  <a:lnTo>
                    <a:pt x="1021899" y="1718834"/>
                  </a:lnTo>
                  <a:lnTo>
                    <a:pt x="1058548" y="1753901"/>
                  </a:lnTo>
                  <a:lnTo>
                    <a:pt x="1094978" y="1789176"/>
                  </a:lnTo>
                  <a:lnTo>
                    <a:pt x="1140412" y="1835161"/>
                  </a:lnTo>
                  <a:lnTo>
                    <a:pt x="1163308" y="1858932"/>
                  </a:lnTo>
                  <a:lnTo>
                    <a:pt x="1186418" y="1882775"/>
                  </a:lnTo>
                  <a:lnTo>
                    <a:pt x="1220323" y="1919618"/>
                  </a:lnTo>
                  <a:lnTo>
                    <a:pt x="1254109" y="1956663"/>
                  </a:lnTo>
                  <a:lnTo>
                    <a:pt x="1287895" y="1993842"/>
                  </a:lnTo>
                  <a:lnTo>
                    <a:pt x="1321800" y="2031085"/>
                  </a:lnTo>
                  <a:lnTo>
                    <a:pt x="1353560" y="2067417"/>
                  </a:lnTo>
                  <a:lnTo>
                    <a:pt x="1385295" y="2104025"/>
                  </a:lnTo>
                  <a:lnTo>
                    <a:pt x="1416748" y="2141432"/>
                  </a:lnTo>
                  <a:lnTo>
                    <a:pt x="1447661" y="2180158"/>
                  </a:lnTo>
                  <a:lnTo>
                    <a:pt x="1477777" y="2220723"/>
                  </a:lnTo>
                  <a:lnTo>
                    <a:pt x="1506839" y="2263648"/>
                  </a:lnTo>
                  <a:lnTo>
                    <a:pt x="1508998" y="2267966"/>
                  </a:lnTo>
                  <a:lnTo>
                    <a:pt x="1511157" y="2271572"/>
                  </a:lnTo>
                  <a:lnTo>
                    <a:pt x="1514713" y="2274455"/>
                  </a:lnTo>
                  <a:lnTo>
                    <a:pt x="1521493" y="2281202"/>
                  </a:lnTo>
                  <a:lnTo>
                    <a:pt x="1528476" y="2285249"/>
                  </a:lnTo>
                  <a:lnTo>
                    <a:pt x="1535054" y="2286598"/>
                  </a:lnTo>
                  <a:lnTo>
                    <a:pt x="1540621" y="2285250"/>
                  </a:lnTo>
                  <a:lnTo>
                    <a:pt x="1546463" y="2282367"/>
                  </a:lnTo>
                  <a:lnTo>
                    <a:pt x="1549257" y="2275166"/>
                  </a:lnTo>
                  <a:lnTo>
                    <a:pt x="1547860" y="2265083"/>
                  </a:lnTo>
                  <a:lnTo>
                    <a:pt x="1545931" y="2250362"/>
                  </a:lnTo>
                  <a:lnTo>
                    <a:pt x="1541192" y="2235841"/>
                  </a:lnTo>
                  <a:lnTo>
                    <a:pt x="1533501" y="2222263"/>
                  </a:lnTo>
                  <a:lnTo>
                    <a:pt x="1522714" y="2210371"/>
                  </a:lnTo>
                  <a:lnTo>
                    <a:pt x="1514419" y="2202799"/>
                  </a:lnTo>
                  <a:lnTo>
                    <a:pt x="1506743" y="2194080"/>
                  </a:lnTo>
                  <a:lnTo>
                    <a:pt x="1499496" y="2184146"/>
                  </a:lnTo>
                  <a:lnTo>
                    <a:pt x="1492488" y="2172931"/>
                  </a:lnTo>
                  <a:lnTo>
                    <a:pt x="1480689" y="2155325"/>
                  </a:lnTo>
                  <a:lnTo>
                    <a:pt x="1457090" y="2120384"/>
                  </a:lnTo>
                  <a:lnTo>
                    <a:pt x="1417424" y="2062919"/>
                  </a:lnTo>
                  <a:lnTo>
                    <a:pt x="1389973" y="2023569"/>
                  </a:lnTo>
                  <a:lnTo>
                    <a:pt x="1362517" y="1984334"/>
                  </a:lnTo>
                  <a:lnTo>
                    <a:pt x="1335058" y="1945225"/>
                  </a:lnTo>
                  <a:lnTo>
                    <a:pt x="1307601" y="1906254"/>
                  </a:lnTo>
                  <a:lnTo>
                    <a:pt x="1280151" y="1867433"/>
                  </a:lnTo>
                  <a:lnTo>
                    <a:pt x="1223914" y="1788183"/>
                  </a:lnTo>
                  <a:lnTo>
                    <a:pt x="1194726" y="1748216"/>
                  </a:lnTo>
                  <a:lnTo>
                    <a:pt x="1165460" y="1708456"/>
                  </a:lnTo>
                  <a:lnTo>
                    <a:pt x="1136424" y="1668489"/>
                  </a:lnTo>
                  <a:lnTo>
                    <a:pt x="1107932" y="1627898"/>
                  </a:lnTo>
                  <a:lnTo>
                    <a:pt x="1079740" y="1586016"/>
                  </a:lnTo>
                  <a:lnTo>
                    <a:pt x="1051274" y="1544616"/>
                  </a:lnTo>
                  <a:lnTo>
                    <a:pt x="1022546" y="1503704"/>
                  </a:lnTo>
                  <a:lnTo>
                    <a:pt x="993568" y="1463290"/>
                  </a:lnTo>
                  <a:lnTo>
                    <a:pt x="964352" y="1423383"/>
                  </a:lnTo>
                  <a:lnTo>
                    <a:pt x="934910" y="1383989"/>
                  </a:lnTo>
                  <a:lnTo>
                    <a:pt x="905254" y="1345118"/>
                  </a:lnTo>
                  <a:lnTo>
                    <a:pt x="875395" y="1306779"/>
                  </a:lnTo>
                  <a:lnTo>
                    <a:pt x="811013" y="1224292"/>
                  </a:lnTo>
                  <a:lnTo>
                    <a:pt x="778818" y="1183093"/>
                  </a:lnTo>
                  <a:lnTo>
                    <a:pt x="746613" y="1141945"/>
                  </a:lnTo>
                  <a:lnTo>
                    <a:pt x="714390" y="1100866"/>
                  </a:lnTo>
                  <a:lnTo>
                    <a:pt x="682145" y="1059873"/>
                  </a:lnTo>
                  <a:lnTo>
                    <a:pt x="649871" y="1018985"/>
                  </a:lnTo>
                  <a:lnTo>
                    <a:pt x="617562" y="978217"/>
                  </a:lnTo>
                  <a:lnTo>
                    <a:pt x="585212" y="937588"/>
                  </a:lnTo>
                  <a:lnTo>
                    <a:pt x="552815" y="897115"/>
                  </a:lnTo>
                  <a:lnTo>
                    <a:pt x="522304" y="858597"/>
                  </a:lnTo>
                  <a:lnTo>
                    <a:pt x="491854" y="819876"/>
                  </a:lnTo>
                  <a:lnTo>
                    <a:pt x="461481" y="780948"/>
                  </a:lnTo>
                  <a:lnTo>
                    <a:pt x="431203" y="741807"/>
                  </a:lnTo>
                  <a:lnTo>
                    <a:pt x="401036" y="702450"/>
                  </a:lnTo>
                  <a:lnTo>
                    <a:pt x="370998" y="662870"/>
                  </a:lnTo>
                  <a:lnTo>
                    <a:pt x="341106" y="623065"/>
                  </a:lnTo>
                  <a:lnTo>
                    <a:pt x="311377" y="583028"/>
                  </a:lnTo>
                  <a:lnTo>
                    <a:pt x="281829" y="542754"/>
                  </a:lnTo>
                  <a:lnTo>
                    <a:pt x="252478" y="502240"/>
                  </a:lnTo>
                  <a:lnTo>
                    <a:pt x="223343" y="461481"/>
                  </a:lnTo>
                  <a:lnTo>
                    <a:pt x="194439" y="420470"/>
                  </a:lnTo>
                  <a:lnTo>
                    <a:pt x="165785" y="379205"/>
                  </a:lnTo>
                  <a:lnTo>
                    <a:pt x="137398" y="337680"/>
                  </a:lnTo>
                  <a:lnTo>
                    <a:pt x="128728" y="326709"/>
                  </a:lnTo>
                  <a:lnTo>
                    <a:pt x="119856" y="315809"/>
                  </a:lnTo>
                  <a:lnTo>
                    <a:pt x="112198" y="303963"/>
                  </a:lnTo>
                  <a:lnTo>
                    <a:pt x="107172" y="290156"/>
                  </a:lnTo>
                  <a:lnTo>
                    <a:pt x="107934" y="289445"/>
                  </a:lnTo>
                  <a:lnTo>
                    <a:pt x="108696" y="289445"/>
                  </a:lnTo>
                  <a:lnTo>
                    <a:pt x="109331" y="288721"/>
                  </a:lnTo>
                  <a:lnTo>
                    <a:pt x="117012" y="288552"/>
                  </a:lnTo>
                  <a:lnTo>
                    <a:pt x="125825" y="293851"/>
                  </a:lnTo>
                  <a:lnTo>
                    <a:pt x="135566" y="301985"/>
                  </a:lnTo>
                  <a:lnTo>
                    <a:pt x="152362" y="315349"/>
                  </a:lnTo>
                  <a:lnTo>
                    <a:pt x="159131" y="321389"/>
                  </a:lnTo>
                  <a:lnTo>
                    <a:pt x="172704" y="334073"/>
                  </a:lnTo>
                  <a:lnTo>
                    <a:pt x="210708" y="367106"/>
                  </a:lnTo>
                  <a:lnTo>
                    <a:pt x="285289" y="432893"/>
                  </a:lnTo>
                  <a:lnTo>
                    <a:pt x="322437" y="465112"/>
                  </a:lnTo>
                  <a:lnTo>
                    <a:pt x="360532" y="499135"/>
                  </a:lnTo>
                  <a:lnTo>
                    <a:pt x="398627" y="533705"/>
                  </a:lnTo>
                  <a:lnTo>
                    <a:pt x="436730" y="568832"/>
                  </a:lnTo>
                  <a:lnTo>
                    <a:pt x="474853" y="604524"/>
                  </a:lnTo>
                  <a:lnTo>
                    <a:pt x="513005" y="640789"/>
                  </a:lnTo>
                  <a:lnTo>
                    <a:pt x="551197" y="677636"/>
                  </a:lnTo>
                  <a:lnTo>
                    <a:pt x="589440" y="715074"/>
                  </a:lnTo>
                  <a:lnTo>
                    <a:pt x="627745" y="753110"/>
                  </a:lnTo>
                  <a:lnTo>
                    <a:pt x="661592" y="787582"/>
                  </a:lnTo>
                  <a:lnTo>
                    <a:pt x="695327" y="822309"/>
                  </a:lnTo>
                  <a:lnTo>
                    <a:pt x="728968" y="857286"/>
                  </a:lnTo>
                  <a:lnTo>
                    <a:pt x="762531" y="892510"/>
                  </a:lnTo>
                  <a:lnTo>
                    <a:pt x="796036" y="927976"/>
                  </a:lnTo>
                  <a:lnTo>
                    <a:pt x="829498" y="963679"/>
                  </a:lnTo>
                  <a:lnTo>
                    <a:pt x="862936" y="999616"/>
                  </a:lnTo>
                  <a:lnTo>
                    <a:pt x="896367" y="1035783"/>
                  </a:lnTo>
                  <a:lnTo>
                    <a:pt x="929809" y="1072174"/>
                  </a:lnTo>
                  <a:lnTo>
                    <a:pt x="963279" y="1108786"/>
                  </a:lnTo>
                  <a:lnTo>
                    <a:pt x="1027628" y="1180728"/>
                  </a:lnTo>
                  <a:lnTo>
                    <a:pt x="1059898" y="1216931"/>
                  </a:lnTo>
                  <a:lnTo>
                    <a:pt x="1092215" y="1253413"/>
                  </a:lnTo>
                  <a:lnTo>
                    <a:pt x="1124569" y="1290267"/>
                  </a:lnTo>
                  <a:lnTo>
                    <a:pt x="1156946" y="1327584"/>
                  </a:lnTo>
                  <a:lnTo>
                    <a:pt x="1189335" y="1365459"/>
                  </a:lnTo>
                  <a:lnTo>
                    <a:pt x="1221724" y="1403985"/>
                  </a:lnTo>
                  <a:lnTo>
                    <a:pt x="1251480" y="1439919"/>
                  </a:lnTo>
                  <a:lnTo>
                    <a:pt x="1281405" y="1475726"/>
                  </a:lnTo>
                  <a:lnTo>
                    <a:pt x="1311311" y="1511723"/>
                  </a:lnTo>
                  <a:lnTo>
                    <a:pt x="1341007" y="1548224"/>
                  </a:lnTo>
                  <a:lnTo>
                    <a:pt x="1370306" y="1585544"/>
                  </a:lnTo>
                  <a:lnTo>
                    <a:pt x="1399019" y="1623998"/>
                  </a:lnTo>
                  <a:lnTo>
                    <a:pt x="1426956" y="1663903"/>
                  </a:lnTo>
                  <a:lnTo>
                    <a:pt x="1432655" y="1671517"/>
                  </a:lnTo>
                  <a:lnTo>
                    <a:pt x="1438163" y="1677309"/>
                  </a:lnTo>
                  <a:lnTo>
                    <a:pt x="1443815" y="1681617"/>
                  </a:lnTo>
                  <a:lnTo>
                    <a:pt x="1449943" y="1684782"/>
                  </a:lnTo>
                  <a:lnTo>
                    <a:pt x="1455023" y="1688376"/>
                  </a:lnTo>
                  <a:lnTo>
                    <a:pt x="1458579" y="1689100"/>
                  </a:lnTo>
                  <a:lnTo>
                    <a:pt x="1461500" y="1687652"/>
                  </a:lnTo>
                  <a:lnTo>
                    <a:pt x="1464522" y="1684203"/>
                  </a:lnTo>
                  <a:lnTo>
                    <a:pt x="1465961" y="1678389"/>
                  </a:lnTo>
                  <a:lnTo>
                    <a:pt x="1465518" y="1670548"/>
                  </a:lnTo>
                  <a:lnTo>
                    <a:pt x="1462897" y="1661020"/>
                  </a:lnTo>
                  <a:lnTo>
                    <a:pt x="1456370" y="1645639"/>
                  </a:lnTo>
                  <a:lnTo>
                    <a:pt x="1448879" y="1631407"/>
                  </a:lnTo>
                  <a:lnTo>
                    <a:pt x="1440840" y="1617579"/>
                  </a:lnTo>
                  <a:lnTo>
                    <a:pt x="1432671" y="1603413"/>
                  </a:lnTo>
                  <a:lnTo>
                    <a:pt x="1404648" y="1558484"/>
                  </a:lnTo>
                  <a:lnTo>
                    <a:pt x="1376737" y="1513629"/>
                  </a:lnTo>
                  <a:lnTo>
                    <a:pt x="1321121" y="1424157"/>
                  </a:lnTo>
                  <a:lnTo>
                    <a:pt x="1293351" y="1379545"/>
                  </a:lnTo>
                  <a:lnTo>
                    <a:pt x="1265562" y="1335021"/>
                  </a:lnTo>
                  <a:lnTo>
                    <a:pt x="1237723" y="1290588"/>
                  </a:lnTo>
                  <a:lnTo>
                    <a:pt x="1209800" y="1246249"/>
                  </a:lnTo>
                  <a:lnTo>
                    <a:pt x="1181761" y="1202007"/>
                  </a:lnTo>
                  <a:lnTo>
                    <a:pt x="1153573" y="1157865"/>
                  </a:lnTo>
                  <a:lnTo>
                    <a:pt x="1125204" y="1113828"/>
                  </a:lnTo>
                  <a:lnTo>
                    <a:pt x="1095676" y="1068829"/>
                  </a:lnTo>
                  <a:lnTo>
                    <a:pt x="1066102" y="1024551"/>
                  </a:lnTo>
                  <a:lnTo>
                    <a:pt x="1036415" y="980992"/>
                  </a:lnTo>
                  <a:lnTo>
                    <a:pt x="1006548" y="938153"/>
                  </a:lnTo>
                  <a:lnTo>
                    <a:pt x="976434" y="896033"/>
                  </a:lnTo>
                  <a:lnTo>
                    <a:pt x="946007" y="854633"/>
                  </a:lnTo>
                  <a:lnTo>
                    <a:pt x="913140" y="812297"/>
                  </a:lnTo>
                  <a:lnTo>
                    <a:pt x="880317" y="769813"/>
                  </a:lnTo>
                  <a:lnTo>
                    <a:pt x="847525" y="727246"/>
                  </a:lnTo>
                  <a:lnTo>
                    <a:pt x="781986" y="642124"/>
                  </a:lnTo>
                  <a:lnTo>
                    <a:pt x="749213" y="599700"/>
                  </a:lnTo>
                  <a:lnTo>
                    <a:pt x="716421" y="557455"/>
                  </a:lnTo>
                  <a:lnTo>
                    <a:pt x="683599" y="515453"/>
                  </a:lnTo>
                  <a:lnTo>
                    <a:pt x="650732" y="473760"/>
                  </a:lnTo>
                  <a:lnTo>
                    <a:pt x="620840" y="435064"/>
                  </a:lnTo>
                  <a:lnTo>
                    <a:pt x="590919" y="396050"/>
                  </a:lnTo>
                  <a:lnTo>
                    <a:pt x="561070" y="356758"/>
                  </a:lnTo>
                  <a:lnTo>
                    <a:pt x="531389" y="317228"/>
                  </a:lnTo>
                  <a:lnTo>
                    <a:pt x="501977" y="277497"/>
                  </a:lnTo>
                  <a:lnTo>
                    <a:pt x="472932" y="237604"/>
                  </a:lnTo>
                  <a:lnTo>
                    <a:pt x="442884" y="196481"/>
                  </a:lnTo>
                  <a:lnTo>
                    <a:pt x="412384" y="155970"/>
                  </a:lnTo>
                  <a:lnTo>
                    <a:pt x="381742" y="115594"/>
                  </a:lnTo>
                  <a:lnTo>
                    <a:pt x="351266" y="74879"/>
                  </a:lnTo>
                  <a:lnTo>
                    <a:pt x="335613" y="55351"/>
                  </a:lnTo>
                  <a:lnTo>
                    <a:pt x="319865" y="37442"/>
                  </a:lnTo>
                  <a:lnTo>
                    <a:pt x="303974" y="20615"/>
                  </a:lnTo>
                  <a:lnTo>
                    <a:pt x="284337" y="723"/>
                  </a:lnTo>
                  <a:lnTo>
                    <a:pt x="279257" y="0"/>
                  </a:lnTo>
                  <a:close/>
                </a:path>
              </a:pathLst>
            </a:custGeom>
            <a:solidFill>
              <a:srgbClr val="798AC5"/>
            </a:solidFill>
          </p:spPr>
          <p:txBody>
            <a:bodyPr wrap="square" lIns="0" tIns="0" rIns="0" bIns="0" rtlCol="0"/>
            <a:lstStyle/>
            <a:p>
              <a:endParaRPr/>
            </a:p>
          </p:txBody>
        </p:sp>
      </p:grpSp>
      <p:sp>
        <p:nvSpPr>
          <p:cNvPr id="46" name="TextBox 45">
            <a:extLst>
              <a:ext uri="{FF2B5EF4-FFF2-40B4-BE49-F238E27FC236}">
                <a16:creationId xmlns:a16="http://schemas.microsoft.com/office/drawing/2014/main" id="{2EDF7265-BA37-DF14-B779-C74C5AAAC74D}"/>
              </a:ext>
            </a:extLst>
          </p:cNvPr>
          <p:cNvSpPr txBox="1"/>
          <p:nvPr/>
        </p:nvSpPr>
        <p:spPr>
          <a:xfrm>
            <a:off x="671836" y="2479244"/>
            <a:ext cx="10215033" cy="7017306"/>
          </a:xfrm>
          <a:prstGeom prst="rect">
            <a:avLst/>
          </a:prstGeom>
          <a:noFill/>
        </p:spPr>
        <p:txBody>
          <a:bodyPr wrap="square" rtlCol="0">
            <a:spAutoFit/>
          </a:bodyPr>
          <a:lstStyle/>
          <a:p>
            <a:pPr algn="l">
              <a:buFont typeface="+mj-lt"/>
              <a:buAutoNum type="arabicPeriod"/>
            </a:pPr>
            <a:r>
              <a:rPr lang="en-US" sz="2500" b="1" i="0" dirty="0">
                <a:solidFill>
                  <a:schemeClr val="tx1"/>
                </a:solidFill>
                <a:effectLst/>
                <a:latin typeface="Söhne"/>
              </a:rPr>
              <a:t>Data Collection:</a:t>
            </a:r>
            <a:endParaRPr lang="en-US" sz="2500" b="0" i="0" dirty="0">
              <a:solidFill>
                <a:schemeClr val="tx1"/>
              </a:solidFill>
              <a:effectLst/>
              <a:latin typeface="Söhne"/>
            </a:endParaRPr>
          </a:p>
          <a:p>
            <a:pPr marL="742950" lvl="1" indent="-285750" algn="l">
              <a:buFont typeface="+mj-lt"/>
              <a:buAutoNum type="arabicPeriod"/>
            </a:pPr>
            <a:r>
              <a:rPr lang="en-US" sz="2500" b="0" i="0" dirty="0">
                <a:solidFill>
                  <a:schemeClr val="tx1"/>
                </a:solidFill>
                <a:effectLst/>
                <a:latin typeface="Söhne"/>
              </a:rPr>
              <a:t>Gather a diverse dataset of educational questions covering various subjects and difficulty levels.</a:t>
            </a:r>
          </a:p>
          <a:p>
            <a:pPr marL="742950" lvl="1" indent="-285750" algn="l">
              <a:buFont typeface="+mj-lt"/>
              <a:buAutoNum type="arabicPeriod"/>
            </a:pPr>
            <a:r>
              <a:rPr lang="en-US" sz="2500" b="0" i="0" dirty="0">
                <a:solidFill>
                  <a:schemeClr val="tx1"/>
                </a:solidFill>
                <a:effectLst/>
                <a:latin typeface="Söhne"/>
              </a:rPr>
              <a:t>Include corresponding tags or categories for each question to facilitate supervised learning.</a:t>
            </a:r>
          </a:p>
          <a:p>
            <a:pPr algn="l">
              <a:buFont typeface="+mj-lt"/>
              <a:buAutoNum type="arabicPeriod"/>
            </a:pPr>
            <a:r>
              <a:rPr lang="en-US" sz="2500" b="1" i="0" dirty="0">
                <a:solidFill>
                  <a:schemeClr val="tx1"/>
                </a:solidFill>
                <a:effectLst/>
                <a:latin typeface="Söhne"/>
              </a:rPr>
              <a:t>Data Preprocessing:</a:t>
            </a:r>
            <a:endParaRPr lang="en-US" sz="2500" b="0" i="0" dirty="0">
              <a:solidFill>
                <a:schemeClr val="tx1"/>
              </a:solidFill>
              <a:effectLst/>
              <a:latin typeface="Söhne"/>
            </a:endParaRPr>
          </a:p>
          <a:p>
            <a:pPr marL="742950" lvl="1" indent="-285750" algn="l">
              <a:buFont typeface="+mj-lt"/>
              <a:buAutoNum type="arabicPeriod"/>
            </a:pPr>
            <a:r>
              <a:rPr lang="en-US" sz="2500" b="0" i="0" dirty="0">
                <a:solidFill>
                  <a:schemeClr val="tx1"/>
                </a:solidFill>
                <a:effectLst/>
                <a:latin typeface="Söhne"/>
              </a:rPr>
              <a:t>Clean the data by removing noise, special characters, and irrelevant information.</a:t>
            </a:r>
          </a:p>
          <a:p>
            <a:pPr marL="742950" lvl="1" indent="-285750" algn="l">
              <a:buFont typeface="+mj-lt"/>
              <a:buAutoNum type="arabicPeriod"/>
            </a:pPr>
            <a:r>
              <a:rPr lang="en-US" sz="2500" b="0" i="0" dirty="0">
                <a:solidFill>
                  <a:schemeClr val="tx1"/>
                </a:solidFill>
                <a:effectLst/>
                <a:latin typeface="Söhne"/>
              </a:rPr>
              <a:t>Tokenize the text and convert it to a standardized format.</a:t>
            </a:r>
          </a:p>
          <a:p>
            <a:pPr marL="742950" lvl="1" indent="-285750" algn="l">
              <a:buFont typeface="+mj-lt"/>
              <a:buAutoNum type="arabicPeriod"/>
            </a:pPr>
            <a:r>
              <a:rPr lang="en-US" sz="2500" b="0" i="0" dirty="0">
                <a:solidFill>
                  <a:schemeClr val="tx1"/>
                </a:solidFill>
                <a:effectLst/>
                <a:latin typeface="Söhne"/>
              </a:rPr>
              <a:t>Apply techniques such as stemming and lemmatization to normalize the text.</a:t>
            </a:r>
          </a:p>
          <a:p>
            <a:pPr algn="l">
              <a:buFont typeface="+mj-lt"/>
              <a:buAutoNum type="arabicPeriod"/>
            </a:pPr>
            <a:r>
              <a:rPr lang="en-US" sz="2500" b="1" i="0" dirty="0">
                <a:solidFill>
                  <a:schemeClr val="tx1"/>
                </a:solidFill>
                <a:effectLst/>
                <a:latin typeface="Söhne"/>
              </a:rPr>
              <a:t>Feature Engineering:</a:t>
            </a:r>
            <a:endParaRPr lang="en-US" sz="2500" b="0" i="0" dirty="0">
              <a:solidFill>
                <a:schemeClr val="tx1"/>
              </a:solidFill>
              <a:effectLst/>
              <a:latin typeface="Söhne"/>
            </a:endParaRPr>
          </a:p>
          <a:p>
            <a:pPr marL="742950" lvl="1" indent="-285750" algn="l">
              <a:buFont typeface="+mj-lt"/>
              <a:buAutoNum type="arabicPeriod"/>
            </a:pPr>
            <a:r>
              <a:rPr lang="en-US" sz="2500" b="0" i="0" dirty="0">
                <a:solidFill>
                  <a:schemeClr val="tx1"/>
                </a:solidFill>
                <a:effectLst/>
                <a:latin typeface="Söhne"/>
              </a:rPr>
              <a:t>Extract relevant features from the preprocessed text data.</a:t>
            </a:r>
          </a:p>
          <a:p>
            <a:pPr marL="742950" lvl="1" indent="-285750" algn="l">
              <a:buFont typeface="+mj-lt"/>
              <a:buAutoNum type="arabicPeriod"/>
            </a:pPr>
            <a:r>
              <a:rPr lang="en-US" sz="2500" b="0" i="0" dirty="0">
                <a:solidFill>
                  <a:schemeClr val="tx1"/>
                </a:solidFill>
                <a:effectLst/>
                <a:latin typeface="Söhne"/>
              </a:rPr>
              <a:t>Explore different representation techniques, such as Bag-of-Words, TF-IDF, and word embeddings (e.g., Word2Vec, </a:t>
            </a:r>
            <a:r>
              <a:rPr lang="en-US" sz="2500" b="0" i="0" dirty="0" err="1">
                <a:solidFill>
                  <a:schemeClr val="tx1"/>
                </a:solidFill>
                <a:effectLst/>
                <a:latin typeface="Söhne"/>
              </a:rPr>
              <a:t>GloVe</a:t>
            </a:r>
            <a:r>
              <a:rPr lang="en-US" sz="2500" b="0" i="0" dirty="0">
                <a:solidFill>
                  <a:schemeClr val="tx1"/>
                </a:solidFill>
                <a:effectLst/>
                <a:latin typeface="Söhne"/>
              </a:rPr>
              <a:t>).</a:t>
            </a:r>
          </a:p>
          <a:p>
            <a:pPr marL="742950" lvl="1" indent="-285750" algn="l">
              <a:buFont typeface="+mj-lt"/>
              <a:buAutoNum type="arabicPeriod"/>
            </a:pPr>
            <a:r>
              <a:rPr lang="en-US" sz="2500" b="0" i="0" dirty="0">
                <a:solidFill>
                  <a:schemeClr val="tx1"/>
                </a:solidFill>
                <a:effectLst/>
                <a:latin typeface="Söhne"/>
              </a:rPr>
              <a:t>Experiment with feature selection methods to identify the most informative features for classification.</a:t>
            </a:r>
          </a:p>
          <a:p>
            <a:pPr algn="just"/>
            <a:endParaRPr lang="en-IN" sz="25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28116" y="0"/>
            <a:ext cx="6859882" cy="6153009"/>
          </a:xfrm>
          <a:prstGeom prst="rect">
            <a:avLst/>
          </a:prstGeom>
        </p:spPr>
      </p:pic>
      <p:grpSp>
        <p:nvGrpSpPr>
          <p:cNvPr id="3" name="object 3"/>
          <p:cNvGrpSpPr/>
          <p:nvPr/>
        </p:nvGrpSpPr>
        <p:grpSpPr>
          <a:xfrm>
            <a:off x="0" y="9414508"/>
            <a:ext cx="15652115" cy="872490"/>
            <a:chOff x="0" y="9414508"/>
            <a:chExt cx="15652115" cy="872490"/>
          </a:xfrm>
        </p:grpSpPr>
        <p:sp>
          <p:nvSpPr>
            <p:cNvPr id="4" name="object 4"/>
            <p:cNvSpPr/>
            <p:nvPr/>
          </p:nvSpPr>
          <p:spPr>
            <a:xfrm>
              <a:off x="0" y="9414508"/>
              <a:ext cx="15652115" cy="872490"/>
            </a:xfrm>
            <a:custGeom>
              <a:avLst/>
              <a:gdLst/>
              <a:ahLst/>
              <a:cxnLst/>
              <a:rect l="l" t="t" r="r" b="b"/>
              <a:pathLst>
                <a:path w="15652115" h="872490">
                  <a:moveTo>
                    <a:pt x="0" y="36830"/>
                  </a:moveTo>
                  <a:lnTo>
                    <a:pt x="0" y="872490"/>
                  </a:lnTo>
                  <a:lnTo>
                    <a:pt x="15651987" y="872490"/>
                  </a:lnTo>
                  <a:lnTo>
                    <a:pt x="15651987" y="673100"/>
                  </a:lnTo>
                  <a:lnTo>
                    <a:pt x="5336590" y="673100"/>
                  </a:lnTo>
                  <a:lnTo>
                    <a:pt x="5312544" y="659130"/>
                  </a:lnTo>
                  <a:lnTo>
                    <a:pt x="5285992" y="621030"/>
                  </a:lnTo>
                  <a:lnTo>
                    <a:pt x="5258659" y="567690"/>
                  </a:lnTo>
                  <a:lnTo>
                    <a:pt x="5232271" y="508000"/>
                  </a:lnTo>
                  <a:lnTo>
                    <a:pt x="5219872" y="478790"/>
                  </a:lnTo>
                  <a:lnTo>
                    <a:pt x="3819562" y="478790"/>
                  </a:lnTo>
                  <a:lnTo>
                    <a:pt x="3780148" y="476250"/>
                  </a:lnTo>
                  <a:lnTo>
                    <a:pt x="3738718" y="472440"/>
                  </a:lnTo>
                  <a:lnTo>
                    <a:pt x="3695469" y="466090"/>
                  </a:lnTo>
                  <a:lnTo>
                    <a:pt x="3650599" y="457200"/>
                  </a:lnTo>
                  <a:lnTo>
                    <a:pt x="3556786" y="434340"/>
                  </a:lnTo>
                  <a:lnTo>
                    <a:pt x="3508238" y="420370"/>
                  </a:lnTo>
                  <a:lnTo>
                    <a:pt x="3458860" y="405130"/>
                  </a:lnTo>
                  <a:lnTo>
                    <a:pt x="3307720" y="355600"/>
                  </a:lnTo>
                  <a:lnTo>
                    <a:pt x="3285981" y="347980"/>
                  </a:lnTo>
                  <a:lnTo>
                    <a:pt x="1365097" y="347980"/>
                  </a:lnTo>
                  <a:lnTo>
                    <a:pt x="1317133" y="336550"/>
                  </a:lnTo>
                  <a:lnTo>
                    <a:pt x="1268620" y="311150"/>
                  </a:lnTo>
                  <a:lnTo>
                    <a:pt x="1245287" y="297180"/>
                  </a:lnTo>
                  <a:lnTo>
                    <a:pt x="1221819" y="284480"/>
                  </a:lnTo>
                  <a:lnTo>
                    <a:pt x="1208410" y="279400"/>
                  </a:lnTo>
                  <a:lnTo>
                    <a:pt x="1134700" y="279400"/>
                  </a:lnTo>
                  <a:lnTo>
                    <a:pt x="1109387" y="276860"/>
                  </a:lnTo>
                  <a:lnTo>
                    <a:pt x="1080161" y="267970"/>
                  </a:lnTo>
                  <a:lnTo>
                    <a:pt x="975008" y="231140"/>
                  </a:lnTo>
                  <a:lnTo>
                    <a:pt x="937152" y="219710"/>
                  </a:lnTo>
                  <a:lnTo>
                    <a:pt x="909823" y="213360"/>
                  </a:lnTo>
                  <a:lnTo>
                    <a:pt x="817185" y="213360"/>
                  </a:lnTo>
                  <a:lnTo>
                    <a:pt x="781996" y="191770"/>
                  </a:lnTo>
                  <a:lnTo>
                    <a:pt x="743213" y="171450"/>
                  </a:lnTo>
                  <a:lnTo>
                    <a:pt x="701217" y="152400"/>
                  </a:lnTo>
                  <a:lnTo>
                    <a:pt x="656387" y="134620"/>
                  </a:lnTo>
                  <a:lnTo>
                    <a:pt x="609103" y="119380"/>
                  </a:lnTo>
                  <a:lnTo>
                    <a:pt x="335508" y="88900"/>
                  </a:lnTo>
                  <a:lnTo>
                    <a:pt x="285105" y="73660"/>
                  </a:lnTo>
                  <a:lnTo>
                    <a:pt x="234311" y="63500"/>
                  </a:lnTo>
                  <a:lnTo>
                    <a:pt x="183268" y="57150"/>
                  </a:lnTo>
                  <a:lnTo>
                    <a:pt x="30069" y="41910"/>
                  </a:lnTo>
                  <a:lnTo>
                    <a:pt x="0" y="36830"/>
                  </a:lnTo>
                  <a:close/>
                </a:path>
                <a:path w="15652115" h="872490">
                  <a:moveTo>
                    <a:pt x="5539625" y="586740"/>
                  </a:moveTo>
                  <a:lnTo>
                    <a:pt x="5517628" y="586740"/>
                  </a:lnTo>
                  <a:lnTo>
                    <a:pt x="5496512" y="589280"/>
                  </a:lnTo>
                  <a:lnTo>
                    <a:pt x="5477153" y="593090"/>
                  </a:lnTo>
                  <a:lnTo>
                    <a:pt x="5460428" y="598170"/>
                  </a:lnTo>
                  <a:lnTo>
                    <a:pt x="5427297" y="614680"/>
                  </a:lnTo>
                  <a:lnTo>
                    <a:pt x="5400576" y="635000"/>
                  </a:lnTo>
                  <a:lnTo>
                    <a:pt x="5374260" y="654050"/>
                  </a:lnTo>
                  <a:lnTo>
                    <a:pt x="5342343" y="671830"/>
                  </a:lnTo>
                  <a:lnTo>
                    <a:pt x="5340908" y="673100"/>
                  </a:lnTo>
                  <a:lnTo>
                    <a:pt x="15651987" y="673100"/>
                  </a:lnTo>
                  <a:lnTo>
                    <a:pt x="15651987" y="615950"/>
                  </a:lnTo>
                  <a:lnTo>
                    <a:pt x="5645467" y="615950"/>
                  </a:lnTo>
                  <a:lnTo>
                    <a:pt x="5631763" y="603250"/>
                  </a:lnTo>
                  <a:lnTo>
                    <a:pt x="5607124" y="594360"/>
                  </a:lnTo>
                  <a:lnTo>
                    <a:pt x="5575195" y="588010"/>
                  </a:lnTo>
                  <a:lnTo>
                    <a:pt x="5539625" y="586740"/>
                  </a:lnTo>
                  <a:close/>
                </a:path>
                <a:path w="15652115" h="872490">
                  <a:moveTo>
                    <a:pt x="5180342" y="303530"/>
                  </a:moveTo>
                  <a:lnTo>
                    <a:pt x="5476781" y="469900"/>
                  </a:lnTo>
                  <a:lnTo>
                    <a:pt x="5624045" y="558800"/>
                  </a:lnTo>
                  <a:lnTo>
                    <a:pt x="5665738" y="596900"/>
                  </a:lnTo>
                  <a:lnTo>
                    <a:pt x="5645467" y="615950"/>
                  </a:lnTo>
                  <a:lnTo>
                    <a:pt x="15651987" y="615950"/>
                  </a:lnTo>
                  <a:lnTo>
                    <a:pt x="15651987" y="593090"/>
                  </a:lnTo>
                  <a:lnTo>
                    <a:pt x="13311250" y="593090"/>
                  </a:lnTo>
                  <a:lnTo>
                    <a:pt x="13282641" y="570230"/>
                  </a:lnTo>
                  <a:lnTo>
                    <a:pt x="13275459" y="544830"/>
                  </a:lnTo>
                  <a:lnTo>
                    <a:pt x="13279087" y="518160"/>
                  </a:lnTo>
                  <a:lnTo>
                    <a:pt x="13282905" y="491490"/>
                  </a:lnTo>
                  <a:lnTo>
                    <a:pt x="13282575" y="490220"/>
                  </a:lnTo>
                  <a:lnTo>
                    <a:pt x="12568922" y="490220"/>
                  </a:lnTo>
                  <a:lnTo>
                    <a:pt x="12558223" y="488950"/>
                  </a:lnTo>
                  <a:lnTo>
                    <a:pt x="12547591" y="488950"/>
                  </a:lnTo>
                  <a:lnTo>
                    <a:pt x="12365478" y="468630"/>
                  </a:lnTo>
                  <a:lnTo>
                    <a:pt x="12200659" y="449580"/>
                  </a:lnTo>
                  <a:lnTo>
                    <a:pt x="12140722" y="441960"/>
                  </a:lnTo>
                  <a:lnTo>
                    <a:pt x="12017295" y="429260"/>
                  </a:lnTo>
                  <a:lnTo>
                    <a:pt x="11955120" y="421640"/>
                  </a:lnTo>
                  <a:lnTo>
                    <a:pt x="11833133" y="408940"/>
                  </a:lnTo>
                  <a:lnTo>
                    <a:pt x="11774636" y="403860"/>
                  </a:lnTo>
                  <a:lnTo>
                    <a:pt x="11718679" y="397510"/>
                  </a:lnTo>
                  <a:lnTo>
                    <a:pt x="11665919" y="393700"/>
                  </a:lnTo>
                  <a:lnTo>
                    <a:pt x="11617015" y="388620"/>
                  </a:lnTo>
                  <a:lnTo>
                    <a:pt x="11553011" y="384810"/>
                  </a:lnTo>
                  <a:lnTo>
                    <a:pt x="11437809" y="384810"/>
                  </a:lnTo>
                  <a:lnTo>
                    <a:pt x="11394257" y="369570"/>
                  </a:lnTo>
                  <a:lnTo>
                    <a:pt x="11349299" y="356870"/>
                  </a:lnTo>
                  <a:lnTo>
                    <a:pt x="11303066" y="345440"/>
                  </a:lnTo>
                  <a:lnTo>
                    <a:pt x="11255687" y="335280"/>
                  </a:lnTo>
                  <a:lnTo>
                    <a:pt x="11231490" y="331470"/>
                  </a:lnTo>
                  <a:lnTo>
                    <a:pt x="10465104" y="331470"/>
                  </a:lnTo>
                  <a:lnTo>
                    <a:pt x="10398008" y="320040"/>
                  </a:lnTo>
                  <a:lnTo>
                    <a:pt x="5415894" y="320040"/>
                  </a:lnTo>
                  <a:lnTo>
                    <a:pt x="5371546" y="318770"/>
                  </a:lnTo>
                  <a:lnTo>
                    <a:pt x="5278825" y="313690"/>
                  </a:lnTo>
                  <a:lnTo>
                    <a:pt x="5180342" y="303530"/>
                  </a:lnTo>
                  <a:close/>
                </a:path>
                <a:path w="15652115" h="872490">
                  <a:moveTo>
                    <a:pt x="13553820" y="480060"/>
                  </a:moveTo>
                  <a:lnTo>
                    <a:pt x="13551661" y="480060"/>
                  </a:lnTo>
                  <a:lnTo>
                    <a:pt x="13530422" y="485140"/>
                  </a:lnTo>
                  <a:lnTo>
                    <a:pt x="13501861" y="497840"/>
                  </a:lnTo>
                  <a:lnTo>
                    <a:pt x="13468704" y="516890"/>
                  </a:lnTo>
                  <a:lnTo>
                    <a:pt x="13433678" y="538480"/>
                  </a:lnTo>
                  <a:lnTo>
                    <a:pt x="13363542" y="575310"/>
                  </a:lnTo>
                  <a:lnTo>
                    <a:pt x="13334737" y="588010"/>
                  </a:lnTo>
                  <a:lnTo>
                    <a:pt x="13313409" y="593090"/>
                  </a:lnTo>
                  <a:lnTo>
                    <a:pt x="15651987" y="593090"/>
                  </a:lnTo>
                  <a:lnTo>
                    <a:pt x="15651987" y="496570"/>
                  </a:lnTo>
                  <a:lnTo>
                    <a:pt x="13551661" y="496570"/>
                  </a:lnTo>
                  <a:lnTo>
                    <a:pt x="13551661" y="491490"/>
                  </a:lnTo>
                  <a:lnTo>
                    <a:pt x="13553820" y="480060"/>
                  </a:lnTo>
                  <a:close/>
                </a:path>
                <a:path w="15652115" h="872490">
                  <a:moveTo>
                    <a:pt x="13938376" y="331470"/>
                  </a:moveTo>
                  <a:lnTo>
                    <a:pt x="13908640" y="350520"/>
                  </a:lnTo>
                  <a:lnTo>
                    <a:pt x="13867604" y="360680"/>
                  </a:lnTo>
                  <a:lnTo>
                    <a:pt x="13818941" y="365760"/>
                  </a:lnTo>
                  <a:lnTo>
                    <a:pt x="13766325" y="368300"/>
                  </a:lnTo>
                  <a:lnTo>
                    <a:pt x="13713432" y="372110"/>
                  </a:lnTo>
                  <a:lnTo>
                    <a:pt x="13663936" y="381000"/>
                  </a:lnTo>
                  <a:lnTo>
                    <a:pt x="13621511" y="396240"/>
                  </a:lnTo>
                  <a:lnTo>
                    <a:pt x="13599736" y="427990"/>
                  </a:lnTo>
                  <a:lnTo>
                    <a:pt x="13579331" y="461010"/>
                  </a:lnTo>
                  <a:lnTo>
                    <a:pt x="13563093" y="486410"/>
                  </a:lnTo>
                  <a:lnTo>
                    <a:pt x="13553820" y="496570"/>
                  </a:lnTo>
                  <a:lnTo>
                    <a:pt x="15651987" y="496570"/>
                  </a:lnTo>
                  <a:lnTo>
                    <a:pt x="15651987" y="351790"/>
                  </a:lnTo>
                  <a:lnTo>
                    <a:pt x="14151482" y="351790"/>
                  </a:lnTo>
                  <a:lnTo>
                    <a:pt x="14098932" y="350520"/>
                  </a:lnTo>
                  <a:lnTo>
                    <a:pt x="14045977" y="347980"/>
                  </a:lnTo>
                  <a:lnTo>
                    <a:pt x="13992498" y="340360"/>
                  </a:lnTo>
                  <a:lnTo>
                    <a:pt x="13938376" y="331470"/>
                  </a:lnTo>
                  <a:close/>
                </a:path>
                <a:path w="15652115" h="872490">
                  <a:moveTo>
                    <a:pt x="13111427" y="336550"/>
                  </a:moveTo>
                  <a:lnTo>
                    <a:pt x="13095223" y="336550"/>
                  </a:lnTo>
                  <a:lnTo>
                    <a:pt x="13041772" y="340360"/>
                  </a:lnTo>
                  <a:lnTo>
                    <a:pt x="12989333" y="353060"/>
                  </a:lnTo>
                  <a:lnTo>
                    <a:pt x="12937699" y="369570"/>
                  </a:lnTo>
                  <a:lnTo>
                    <a:pt x="12886662" y="389890"/>
                  </a:lnTo>
                  <a:lnTo>
                    <a:pt x="12793645" y="431800"/>
                  </a:lnTo>
                  <a:lnTo>
                    <a:pt x="12750626" y="449580"/>
                  </a:lnTo>
                  <a:lnTo>
                    <a:pt x="12706803" y="466090"/>
                  </a:lnTo>
                  <a:lnTo>
                    <a:pt x="12662016" y="478790"/>
                  </a:lnTo>
                  <a:lnTo>
                    <a:pt x="12616109" y="486410"/>
                  </a:lnTo>
                  <a:lnTo>
                    <a:pt x="12568922" y="490220"/>
                  </a:lnTo>
                  <a:lnTo>
                    <a:pt x="13282575" y="490220"/>
                  </a:lnTo>
                  <a:lnTo>
                    <a:pt x="13276295" y="466090"/>
                  </a:lnTo>
                  <a:lnTo>
                    <a:pt x="13248639" y="443230"/>
                  </a:lnTo>
                  <a:lnTo>
                    <a:pt x="13230514" y="424180"/>
                  </a:lnTo>
                  <a:lnTo>
                    <a:pt x="13207078" y="391160"/>
                  </a:lnTo>
                  <a:lnTo>
                    <a:pt x="13182452" y="359410"/>
                  </a:lnTo>
                  <a:lnTo>
                    <a:pt x="13144122" y="340360"/>
                  </a:lnTo>
                  <a:lnTo>
                    <a:pt x="13127703" y="337820"/>
                  </a:lnTo>
                  <a:lnTo>
                    <a:pt x="13111427" y="336550"/>
                  </a:lnTo>
                  <a:close/>
                </a:path>
                <a:path w="15652115" h="872490">
                  <a:moveTo>
                    <a:pt x="4413554" y="340360"/>
                  </a:moveTo>
                  <a:lnTo>
                    <a:pt x="4388892" y="340360"/>
                  </a:lnTo>
                  <a:lnTo>
                    <a:pt x="4377712" y="341630"/>
                  </a:lnTo>
                  <a:lnTo>
                    <a:pt x="4367478" y="344170"/>
                  </a:lnTo>
                  <a:lnTo>
                    <a:pt x="4175848" y="369570"/>
                  </a:lnTo>
                  <a:lnTo>
                    <a:pt x="4130940" y="377190"/>
                  </a:lnTo>
                  <a:lnTo>
                    <a:pt x="4089552" y="387350"/>
                  </a:lnTo>
                  <a:lnTo>
                    <a:pt x="4049572" y="402590"/>
                  </a:lnTo>
                  <a:lnTo>
                    <a:pt x="4013777" y="420370"/>
                  </a:lnTo>
                  <a:lnTo>
                    <a:pt x="3978791" y="439420"/>
                  </a:lnTo>
                  <a:lnTo>
                    <a:pt x="3941241" y="457200"/>
                  </a:lnTo>
                  <a:lnTo>
                    <a:pt x="3914130" y="466090"/>
                  </a:lnTo>
                  <a:lnTo>
                    <a:pt x="3884721" y="472440"/>
                  </a:lnTo>
                  <a:lnTo>
                    <a:pt x="3853153" y="477520"/>
                  </a:lnTo>
                  <a:lnTo>
                    <a:pt x="3819562" y="478790"/>
                  </a:lnTo>
                  <a:lnTo>
                    <a:pt x="5219872" y="478790"/>
                  </a:lnTo>
                  <a:lnTo>
                    <a:pt x="5208552" y="452120"/>
                  </a:lnTo>
                  <a:lnTo>
                    <a:pt x="5195669" y="421640"/>
                  </a:lnTo>
                  <a:lnTo>
                    <a:pt x="4744745" y="421640"/>
                  </a:lnTo>
                  <a:lnTo>
                    <a:pt x="4670588" y="384810"/>
                  </a:lnTo>
                  <a:lnTo>
                    <a:pt x="4621575" y="369570"/>
                  </a:lnTo>
                  <a:lnTo>
                    <a:pt x="4568467" y="356870"/>
                  </a:lnTo>
                  <a:lnTo>
                    <a:pt x="4514163" y="347980"/>
                  </a:lnTo>
                  <a:lnTo>
                    <a:pt x="4461559" y="341630"/>
                  </a:lnTo>
                  <a:lnTo>
                    <a:pt x="4413554" y="340360"/>
                  </a:lnTo>
                  <a:close/>
                </a:path>
                <a:path w="15652115" h="872490">
                  <a:moveTo>
                    <a:pt x="4903863" y="388620"/>
                  </a:moveTo>
                  <a:lnTo>
                    <a:pt x="4859161" y="391160"/>
                  </a:lnTo>
                  <a:lnTo>
                    <a:pt x="4815669" y="397510"/>
                  </a:lnTo>
                  <a:lnTo>
                    <a:pt x="4776495" y="408940"/>
                  </a:lnTo>
                  <a:lnTo>
                    <a:pt x="4744745" y="421640"/>
                  </a:lnTo>
                  <a:lnTo>
                    <a:pt x="5195669" y="421640"/>
                  </a:lnTo>
                  <a:lnTo>
                    <a:pt x="5193522" y="416560"/>
                  </a:lnTo>
                  <a:lnTo>
                    <a:pt x="5018353" y="416560"/>
                  </a:lnTo>
                  <a:lnTo>
                    <a:pt x="4997830" y="403860"/>
                  </a:lnTo>
                  <a:lnTo>
                    <a:pt x="4970828" y="396240"/>
                  </a:lnTo>
                  <a:lnTo>
                    <a:pt x="4938967" y="391160"/>
                  </a:lnTo>
                  <a:lnTo>
                    <a:pt x="4903863" y="388620"/>
                  </a:lnTo>
                  <a:close/>
                </a:path>
                <a:path w="15652115" h="872490">
                  <a:moveTo>
                    <a:pt x="5176024" y="379730"/>
                  </a:moveTo>
                  <a:lnTo>
                    <a:pt x="5146527" y="396240"/>
                  </a:lnTo>
                  <a:lnTo>
                    <a:pt x="5109066" y="407670"/>
                  </a:lnTo>
                  <a:lnTo>
                    <a:pt x="5065667" y="414020"/>
                  </a:lnTo>
                  <a:lnTo>
                    <a:pt x="5018353" y="416560"/>
                  </a:lnTo>
                  <a:lnTo>
                    <a:pt x="5193522" y="416560"/>
                  </a:lnTo>
                  <a:lnTo>
                    <a:pt x="5189228" y="406400"/>
                  </a:lnTo>
                  <a:lnTo>
                    <a:pt x="5176024" y="379730"/>
                  </a:lnTo>
                  <a:close/>
                </a:path>
                <a:path w="15652115" h="872490">
                  <a:moveTo>
                    <a:pt x="11500003" y="381000"/>
                  </a:moveTo>
                  <a:lnTo>
                    <a:pt x="11459073" y="381000"/>
                  </a:lnTo>
                  <a:lnTo>
                    <a:pt x="11448430" y="382270"/>
                  </a:lnTo>
                  <a:lnTo>
                    <a:pt x="11441297" y="382270"/>
                  </a:lnTo>
                  <a:lnTo>
                    <a:pt x="11437809" y="384810"/>
                  </a:lnTo>
                  <a:lnTo>
                    <a:pt x="11553011" y="384810"/>
                  </a:lnTo>
                  <a:lnTo>
                    <a:pt x="11533399" y="383540"/>
                  </a:lnTo>
                  <a:lnTo>
                    <a:pt x="11500003" y="381000"/>
                  </a:lnTo>
                  <a:close/>
                </a:path>
                <a:path w="15652115" h="872490">
                  <a:moveTo>
                    <a:pt x="15200861" y="252730"/>
                  </a:moveTo>
                  <a:lnTo>
                    <a:pt x="15182468" y="252730"/>
                  </a:lnTo>
                  <a:lnTo>
                    <a:pt x="15129759" y="254000"/>
                  </a:lnTo>
                  <a:lnTo>
                    <a:pt x="15077999" y="256540"/>
                  </a:lnTo>
                  <a:lnTo>
                    <a:pt x="15026968" y="260350"/>
                  </a:lnTo>
                  <a:lnTo>
                    <a:pt x="14976448" y="266700"/>
                  </a:lnTo>
                  <a:lnTo>
                    <a:pt x="14926221" y="271780"/>
                  </a:lnTo>
                  <a:lnTo>
                    <a:pt x="14825771" y="284480"/>
                  </a:lnTo>
                  <a:lnTo>
                    <a:pt x="14617679" y="304800"/>
                  </a:lnTo>
                  <a:lnTo>
                    <a:pt x="14565248" y="311150"/>
                  </a:lnTo>
                  <a:lnTo>
                    <a:pt x="14513156" y="318770"/>
                  </a:lnTo>
                  <a:lnTo>
                    <a:pt x="14461327" y="325120"/>
                  </a:lnTo>
                  <a:lnTo>
                    <a:pt x="14409681" y="332740"/>
                  </a:lnTo>
                  <a:lnTo>
                    <a:pt x="14358140" y="339090"/>
                  </a:lnTo>
                  <a:lnTo>
                    <a:pt x="14306628" y="344170"/>
                  </a:lnTo>
                  <a:lnTo>
                    <a:pt x="14203377" y="351790"/>
                  </a:lnTo>
                  <a:lnTo>
                    <a:pt x="15651987" y="351790"/>
                  </a:lnTo>
                  <a:lnTo>
                    <a:pt x="15651987" y="292100"/>
                  </a:lnTo>
                  <a:lnTo>
                    <a:pt x="15628238" y="292100"/>
                  </a:lnTo>
                  <a:lnTo>
                    <a:pt x="15578489" y="290830"/>
                  </a:lnTo>
                  <a:lnTo>
                    <a:pt x="15526631" y="287020"/>
                  </a:lnTo>
                  <a:lnTo>
                    <a:pt x="15473263" y="280670"/>
                  </a:lnTo>
                  <a:lnTo>
                    <a:pt x="15418982" y="273050"/>
                  </a:lnTo>
                  <a:lnTo>
                    <a:pt x="15310071" y="260350"/>
                  </a:lnTo>
                  <a:lnTo>
                    <a:pt x="15256636" y="255270"/>
                  </a:lnTo>
                  <a:lnTo>
                    <a:pt x="15237885" y="254000"/>
                  </a:lnTo>
                  <a:lnTo>
                    <a:pt x="15219314" y="254000"/>
                  </a:lnTo>
                  <a:lnTo>
                    <a:pt x="15200861" y="252730"/>
                  </a:lnTo>
                  <a:close/>
                </a:path>
                <a:path w="15652115" h="872490">
                  <a:moveTo>
                    <a:pt x="1776209" y="252730"/>
                  </a:moveTo>
                  <a:lnTo>
                    <a:pt x="1705733" y="295910"/>
                  </a:lnTo>
                  <a:lnTo>
                    <a:pt x="1657189" y="311150"/>
                  </a:lnTo>
                  <a:lnTo>
                    <a:pt x="1601525" y="322580"/>
                  </a:lnTo>
                  <a:lnTo>
                    <a:pt x="1540052" y="328930"/>
                  </a:lnTo>
                  <a:lnTo>
                    <a:pt x="1459147" y="334010"/>
                  </a:lnTo>
                  <a:lnTo>
                    <a:pt x="1421091" y="337820"/>
                  </a:lnTo>
                  <a:lnTo>
                    <a:pt x="1387424" y="345440"/>
                  </a:lnTo>
                  <a:lnTo>
                    <a:pt x="1379499" y="347980"/>
                  </a:lnTo>
                  <a:lnTo>
                    <a:pt x="3285981" y="347980"/>
                  </a:lnTo>
                  <a:lnTo>
                    <a:pt x="3256996" y="337820"/>
                  </a:lnTo>
                  <a:lnTo>
                    <a:pt x="3175532" y="311150"/>
                  </a:lnTo>
                  <a:lnTo>
                    <a:pt x="2437419" y="311150"/>
                  </a:lnTo>
                  <a:lnTo>
                    <a:pt x="2385801" y="309880"/>
                  </a:lnTo>
                  <a:lnTo>
                    <a:pt x="2332822" y="307340"/>
                  </a:lnTo>
                  <a:lnTo>
                    <a:pt x="2223235" y="304800"/>
                  </a:lnTo>
                  <a:lnTo>
                    <a:pt x="2166856" y="302260"/>
                  </a:lnTo>
                  <a:lnTo>
                    <a:pt x="2109571" y="302260"/>
                  </a:lnTo>
                  <a:lnTo>
                    <a:pt x="2062010" y="294640"/>
                  </a:lnTo>
                  <a:lnTo>
                    <a:pt x="2014387" y="288290"/>
                  </a:lnTo>
                  <a:lnTo>
                    <a:pt x="1871393" y="266700"/>
                  </a:lnTo>
                  <a:lnTo>
                    <a:pt x="1823770" y="260350"/>
                  </a:lnTo>
                  <a:lnTo>
                    <a:pt x="1776209" y="252730"/>
                  </a:lnTo>
                  <a:close/>
                </a:path>
                <a:path w="15652115" h="872490">
                  <a:moveTo>
                    <a:pt x="10954625" y="308610"/>
                  </a:moveTo>
                  <a:lnTo>
                    <a:pt x="10853144" y="308610"/>
                  </a:lnTo>
                  <a:lnTo>
                    <a:pt x="10753844" y="311150"/>
                  </a:lnTo>
                  <a:lnTo>
                    <a:pt x="10655472" y="316230"/>
                  </a:lnTo>
                  <a:lnTo>
                    <a:pt x="10465104" y="331470"/>
                  </a:lnTo>
                  <a:lnTo>
                    <a:pt x="11231490" y="331470"/>
                  </a:lnTo>
                  <a:lnTo>
                    <a:pt x="11158012" y="321310"/>
                  </a:lnTo>
                  <a:lnTo>
                    <a:pt x="11107976" y="316230"/>
                  </a:lnTo>
                  <a:lnTo>
                    <a:pt x="11057312" y="312420"/>
                  </a:lnTo>
                  <a:lnTo>
                    <a:pt x="11006152" y="309880"/>
                  </a:lnTo>
                  <a:lnTo>
                    <a:pt x="10954625" y="308610"/>
                  </a:lnTo>
                  <a:close/>
                </a:path>
                <a:path w="15652115" h="872490">
                  <a:moveTo>
                    <a:pt x="6287693" y="124460"/>
                  </a:moveTo>
                  <a:lnTo>
                    <a:pt x="6278333" y="124460"/>
                  </a:lnTo>
                  <a:lnTo>
                    <a:pt x="6252437" y="129540"/>
                  </a:lnTo>
                  <a:lnTo>
                    <a:pt x="6216485" y="144780"/>
                  </a:lnTo>
                  <a:lnTo>
                    <a:pt x="6110819" y="193040"/>
                  </a:lnTo>
                  <a:lnTo>
                    <a:pt x="6039306" y="222250"/>
                  </a:lnTo>
                  <a:lnTo>
                    <a:pt x="6005363" y="234950"/>
                  </a:lnTo>
                  <a:lnTo>
                    <a:pt x="5969015" y="246380"/>
                  </a:lnTo>
                  <a:lnTo>
                    <a:pt x="5930198" y="259080"/>
                  </a:lnTo>
                  <a:lnTo>
                    <a:pt x="5888846" y="269240"/>
                  </a:lnTo>
                  <a:lnTo>
                    <a:pt x="5844894" y="280670"/>
                  </a:lnTo>
                  <a:lnTo>
                    <a:pt x="5798278" y="289560"/>
                  </a:lnTo>
                  <a:lnTo>
                    <a:pt x="5748932" y="298450"/>
                  </a:lnTo>
                  <a:lnTo>
                    <a:pt x="5696791" y="306070"/>
                  </a:lnTo>
                  <a:lnTo>
                    <a:pt x="5641791" y="312420"/>
                  </a:lnTo>
                  <a:lnTo>
                    <a:pt x="5522950" y="320040"/>
                  </a:lnTo>
                  <a:lnTo>
                    <a:pt x="10398008" y="320040"/>
                  </a:lnTo>
                  <a:lnTo>
                    <a:pt x="10383098" y="317500"/>
                  </a:lnTo>
                  <a:lnTo>
                    <a:pt x="7304328" y="317500"/>
                  </a:lnTo>
                  <a:lnTo>
                    <a:pt x="7262399" y="311150"/>
                  </a:lnTo>
                  <a:lnTo>
                    <a:pt x="7217279" y="293370"/>
                  </a:lnTo>
                  <a:lnTo>
                    <a:pt x="7170100" y="267970"/>
                  </a:lnTo>
                  <a:lnTo>
                    <a:pt x="7121992" y="238760"/>
                  </a:lnTo>
                  <a:lnTo>
                    <a:pt x="7027513" y="176530"/>
                  </a:lnTo>
                  <a:lnTo>
                    <a:pt x="6989704" y="153670"/>
                  </a:lnTo>
                  <a:lnTo>
                    <a:pt x="6922007" y="153670"/>
                  </a:lnTo>
                  <a:lnTo>
                    <a:pt x="6911872" y="134620"/>
                  </a:lnTo>
                  <a:lnTo>
                    <a:pt x="6298501" y="134620"/>
                  </a:lnTo>
                  <a:lnTo>
                    <a:pt x="6294894" y="127000"/>
                  </a:lnTo>
                  <a:lnTo>
                    <a:pt x="6287693" y="124460"/>
                  </a:lnTo>
                  <a:close/>
                </a:path>
                <a:path w="15652115" h="872490">
                  <a:moveTo>
                    <a:pt x="7704645" y="156210"/>
                  </a:moveTo>
                  <a:lnTo>
                    <a:pt x="7699603" y="156210"/>
                  </a:lnTo>
                  <a:lnTo>
                    <a:pt x="7664535" y="165100"/>
                  </a:lnTo>
                  <a:lnTo>
                    <a:pt x="7628108" y="186690"/>
                  </a:lnTo>
                  <a:lnTo>
                    <a:pt x="7553415" y="243840"/>
                  </a:lnTo>
                  <a:lnTo>
                    <a:pt x="7516271" y="266700"/>
                  </a:lnTo>
                  <a:lnTo>
                    <a:pt x="7480007" y="275590"/>
                  </a:lnTo>
                  <a:lnTo>
                    <a:pt x="7438204" y="280670"/>
                  </a:lnTo>
                  <a:lnTo>
                    <a:pt x="7401531" y="289560"/>
                  </a:lnTo>
                  <a:lnTo>
                    <a:pt x="7367014" y="302260"/>
                  </a:lnTo>
                  <a:lnTo>
                    <a:pt x="7331684" y="313690"/>
                  </a:lnTo>
                  <a:lnTo>
                    <a:pt x="7318277" y="316230"/>
                  </a:lnTo>
                  <a:lnTo>
                    <a:pt x="7311337" y="316230"/>
                  </a:lnTo>
                  <a:lnTo>
                    <a:pt x="7304328" y="317500"/>
                  </a:lnTo>
                  <a:lnTo>
                    <a:pt x="10383098" y="317500"/>
                  </a:lnTo>
                  <a:lnTo>
                    <a:pt x="10166902" y="280670"/>
                  </a:lnTo>
                  <a:lnTo>
                    <a:pt x="9123755" y="280670"/>
                  </a:lnTo>
                  <a:lnTo>
                    <a:pt x="9102880" y="270510"/>
                  </a:lnTo>
                  <a:lnTo>
                    <a:pt x="9036725" y="252730"/>
                  </a:lnTo>
                  <a:lnTo>
                    <a:pt x="8993546" y="246380"/>
                  </a:lnTo>
                  <a:lnTo>
                    <a:pt x="8945032" y="240030"/>
                  </a:lnTo>
                  <a:lnTo>
                    <a:pt x="8892234" y="234950"/>
                  </a:lnTo>
                  <a:lnTo>
                    <a:pt x="8836201" y="232410"/>
                  </a:lnTo>
                  <a:lnTo>
                    <a:pt x="8777984" y="228600"/>
                  </a:lnTo>
                  <a:lnTo>
                    <a:pt x="8659195" y="226060"/>
                  </a:lnTo>
                  <a:lnTo>
                    <a:pt x="8318080" y="226060"/>
                  </a:lnTo>
                  <a:lnTo>
                    <a:pt x="8280626" y="204470"/>
                  </a:lnTo>
                  <a:lnTo>
                    <a:pt x="8237967" y="185420"/>
                  </a:lnTo>
                  <a:lnTo>
                    <a:pt x="8190971" y="170180"/>
                  </a:lnTo>
                  <a:lnTo>
                    <a:pt x="8177208" y="166370"/>
                  </a:lnTo>
                  <a:lnTo>
                    <a:pt x="7769794" y="166370"/>
                  </a:lnTo>
                  <a:lnTo>
                    <a:pt x="7731880" y="161290"/>
                  </a:lnTo>
                  <a:lnTo>
                    <a:pt x="7714005" y="157480"/>
                  </a:lnTo>
                  <a:lnTo>
                    <a:pt x="7708963" y="157480"/>
                  </a:lnTo>
                  <a:lnTo>
                    <a:pt x="7704645" y="156210"/>
                  </a:lnTo>
                  <a:close/>
                </a:path>
                <a:path w="15652115" h="872490">
                  <a:moveTo>
                    <a:pt x="2873489" y="229870"/>
                  </a:moveTo>
                  <a:lnTo>
                    <a:pt x="2837888" y="252730"/>
                  </a:lnTo>
                  <a:lnTo>
                    <a:pt x="2798203" y="270510"/>
                  </a:lnTo>
                  <a:lnTo>
                    <a:pt x="2754672" y="284480"/>
                  </a:lnTo>
                  <a:lnTo>
                    <a:pt x="2707528" y="295910"/>
                  </a:lnTo>
                  <a:lnTo>
                    <a:pt x="2657009" y="302260"/>
                  </a:lnTo>
                  <a:lnTo>
                    <a:pt x="2603351" y="307340"/>
                  </a:lnTo>
                  <a:lnTo>
                    <a:pt x="2546790" y="309880"/>
                  </a:lnTo>
                  <a:lnTo>
                    <a:pt x="2487561" y="311150"/>
                  </a:lnTo>
                  <a:lnTo>
                    <a:pt x="3175532" y="311150"/>
                  </a:lnTo>
                  <a:lnTo>
                    <a:pt x="3057656" y="274320"/>
                  </a:lnTo>
                  <a:lnTo>
                    <a:pt x="3009698" y="260350"/>
                  </a:lnTo>
                  <a:lnTo>
                    <a:pt x="2962885" y="248920"/>
                  </a:lnTo>
                  <a:lnTo>
                    <a:pt x="2917416" y="238760"/>
                  </a:lnTo>
                  <a:lnTo>
                    <a:pt x="2873489" y="229870"/>
                  </a:lnTo>
                  <a:close/>
                </a:path>
                <a:path w="15652115" h="872490">
                  <a:moveTo>
                    <a:pt x="9749421" y="209550"/>
                  </a:moveTo>
                  <a:lnTo>
                    <a:pt x="9564121" y="224790"/>
                  </a:lnTo>
                  <a:lnTo>
                    <a:pt x="9462796" y="234950"/>
                  </a:lnTo>
                  <a:lnTo>
                    <a:pt x="9408517" y="241300"/>
                  </a:lnTo>
                  <a:lnTo>
                    <a:pt x="9260402" y="261620"/>
                  </a:lnTo>
                  <a:lnTo>
                    <a:pt x="9215141" y="269240"/>
                  </a:lnTo>
                  <a:lnTo>
                    <a:pt x="9169673" y="275590"/>
                  </a:lnTo>
                  <a:lnTo>
                    <a:pt x="9123755" y="280670"/>
                  </a:lnTo>
                  <a:lnTo>
                    <a:pt x="10166902" y="280670"/>
                  </a:lnTo>
                  <a:lnTo>
                    <a:pt x="9749421" y="209550"/>
                  </a:lnTo>
                  <a:close/>
                </a:path>
                <a:path w="15652115" h="872490">
                  <a:moveTo>
                    <a:pt x="1175022" y="271780"/>
                  </a:moveTo>
                  <a:lnTo>
                    <a:pt x="1167819" y="271780"/>
                  </a:lnTo>
                  <a:lnTo>
                    <a:pt x="1160621" y="273050"/>
                  </a:lnTo>
                  <a:lnTo>
                    <a:pt x="1153422" y="275590"/>
                  </a:lnTo>
                  <a:lnTo>
                    <a:pt x="1147658" y="278130"/>
                  </a:lnTo>
                  <a:lnTo>
                    <a:pt x="1141178" y="279400"/>
                  </a:lnTo>
                  <a:lnTo>
                    <a:pt x="1208410" y="279400"/>
                  </a:lnTo>
                  <a:lnTo>
                    <a:pt x="1198353" y="275590"/>
                  </a:lnTo>
                  <a:lnTo>
                    <a:pt x="1175022" y="271780"/>
                  </a:lnTo>
                  <a:close/>
                </a:path>
                <a:path w="15652115" h="872490">
                  <a:moveTo>
                    <a:pt x="8600723" y="224790"/>
                  </a:moveTo>
                  <a:lnTo>
                    <a:pt x="8348321" y="224790"/>
                  </a:lnTo>
                  <a:lnTo>
                    <a:pt x="8318080" y="226060"/>
                  </a:lnTo>
                  <a:lnTo>
                    <a:pt x="8659195" y="226060"/>
                  </a:lnTo>
                  <a:lnTo>
                    <a:pt x="8600723" y="224790"/>
                  </a:lnTo>
                  <a:close/>
                </a:path>
                <a:path w="15652115" h="872490">
                  <a:moveTo>
                    <a:pt x="8490876" y="223520"/>
                  </a:moveTo>
                  <a:lnTo>
                    <a:pt x="8436339" y="224790"/>
                  </a:lnTo>
                  <a:lnTo>
                    <a:pt x="8544267" y="224790"/>
                  </a:lnTo>
                  <a:lnTo>
                    <a:pt x="8490876" y="223520"/>
                  </a:lnTo>
                  <a:close/>
                </a:path>
                <a:path w="15652115" h="872490">
                  <a:moveTo>
                    <a:pt x="861104" y="208280"/>
                  </a:moveTo>
                  <a:lnTo>
                    <a:pt x="849887" y="208280"/>
                  </a:lnTo>
                  <a:lnTo>
                    <a:pt x="827994" y="210820"/>
                  </a:lnTo>
                  <a:lnTo>
                    <a:pt x="817185" y="213360"/>
                  </a:lnTo>
                  <a:lnTo>
                    <a:pt x="909823" y="213360"/>
                  </a:lnTo>
                  <a:lnTo>
                    <a:pt x="898892" y="210820"/>
                  </a:lnTo>
                  <a:lnTo>
                    <a:pt x="861104" y="208280"/>
                  </a:lnTo>
                  <a:close/>
                </a:path>
                <a:path w="15652115" h="872490">
                  <a:moveTo>
                    <a:pt x="7921357" y="129540"/>
                  </a:moveTo>
                  <a:lnTo>
                    <a:pt x="7894129" y="129540"/>
                  </a:lnTo>
                  <a:lnTo>
                    <a:pt x="7885366" y="130810"/>
                  </a:lnTo>
                  <a:lnTo>
                    <a:pt x="7880311" y="146050"/>
                  </a:lnTo>
                  <a:lnTo>
                    <a:pt x="7859532" y="157480"/>
                  </a:lnTo>
                  <a:lnTo>
                    <a:pt x="7827549" y="163830"/>
                  </a:lnTo>
                  <a:lnTo>
                    <a:pt x="7788884" y="166370"/>
                  </a:lnTo>
                  <a:lnTo>
                    <a:pt x="8177208" y="166370"/>
                  </a:lnTo>
                  <a:lnTo>
                    <a:pt x="8140507" y="156210"/>
                  </a:lnTo>
                  <a:lnTo>
                    <a:pt x="8087445" y="144780"/>
                  </a:lnTo>
                  <a:lnTo>
                    <a:pt x="8032653" y="135890"/>
                  </a:lnTo>
                  <a:lnTo>
                    <a:pt x="7977001" y="132080"/>
                  </a:lnTo>
                  <a:lnTo>
                    <a:pt x="7921357" y="129540"/>
                  </a:lnTo>
                  <a:close/>
                </a:path>
                <a:path w="15652115" h="872490">
                  <a:moveTo>
                    <a:pt x="6942886" y="130810"/>
                  </a:moveTo>
                  <a:lnTo>
                    <a:pt x="6922007" y="153670"/>
                  </a:lnTo>
                  <a:lnTo>
                    <a:pt x="6989704" y="153670"/>
                  </a:lnTo>
                  <a:lnTo>
                    <a:pt x="6983403" y="149860"/>
                  </a:lnTo>
                  <a:lnTo>
                    <a:pt x="6942886" y="130810"/>
                  </a:lnTo>
                  <a:close/>
                </a:path>
                <a:path w="15652115" h="872490">
                  <a:moveTo>
                    <a:pt x="6810413" y="0"/>
                  </a:moveTo>
                  <a:lnTo>
                    <a:pt x="6756481" y="25400"/>
                  </a:lnTo>
                  <a:lnTo>
                    <a:pt x="6661069" y="55880"/>
                  </a:lnTo>
                  <a:lnTo>
                    <a:pt x="6604259" y="71120"/>
                  </a:lnTo>
                  <a:lnTo>
                    <a:pt x="6544820" y="86360"/>
                  </a:lnTo>
                  <a:lnTo>
                    <a:pt x="6485332" y="100330"/>
                  </a:lnTo>
                  <a:lnTo>
                    <a:pt x="6428375" y="113030"/>
                  </a:lnTo>
                  <a:lnTo>
                    <a:pt x="6376531" y="123190"/>
                  </a:lnTo>
                  <a:lnTo>
                    <a:pt x="6332380" y="130810"/>
                  </a:lnTo>
                  <a:lnTo>
                    <a:pt x="6298501" y="134620"/>
                  </a:lnTo>
                  <a:lnTo>
                    <a:pt x="6911872" y="134620"/>
                  </a:lnTo>
                  <a:lnTo>
                    <a:pt x="6886739" y="97790"/>
                  </a:lnTo>
                  <a:lnTo>
                    <a:pt x="6859371" y="78740"/>
                  </a:lnTo>
                  <a:lnTo>
                    <a:pt x="6832289" y="58420"/>
                  </a:lnTo>
                  <a:lnTo>
                    <a:pt x="6825295" y="46990"/>
                  </a:lnTo>
                  <a:lnTo>
                    <a:pt x="6830354" y="41910"/>
                  </a:lnTo>
                  <a:lnTo>
                    <a:pt x="6839429" y="38100"/>
                  </a:lnTo>
                  <a:lnTo>
                    <a:pt x="6844488" y="33020"/>
                  </a:lnTo>
                  <a:lnTo>
                    <a:pt x="6837494" y="21590"/>
                  </a:lnTo>
                  <a:lnTo>
                    <a:pt x="6810413" y="0"/>
                  </a:lnTo>
                  <a:close/>
                </a:path>
              </a:pathLst>
            </a:custGeom>
            <a:solidFill>
              <a:srgbClr val="FFFFFF"/>
            </a:solidFill>
          </p:spPr>
          <p:txBody>
            <a:bodyPr wrap="square" lIns="0" tIns="0" rIns="0" bIns="0" rtlCol="0"/>
            <a:lstStyle/>
            <a:p>
              <a:endParaRPr/>
            </a:p>
          </p:txBody>
        </p:sp>
        <p:sp>
          <p:nvSpPr>
            <p:cNvPr id="5" name="object 5"/>
            <p:cNvSpPr/>
            <p:nvPr/>
          </p:nvSpPr>
          <p:spPr>
            <a:xfrm>
              <a:off x="0" y="9566908"/>
              <a:ext cx="15651480" cy="720090"/>
            </a:xfrm>
            <a:custGeom>
              <a:avLst/>
              <a:gdLst/>
              <a:ahLst/>
              <a:cxnLst/>
              <a:rect l="l" t="t" r="r" b="b"/>
              <a:pathLst>
                <a:path w="15651480" h="720090">
                  <a:moveTo>
                    <a:pt x="1821974" y="420370"/>
                  </a:moveTo>
                  <a:lnTo>
                    <a:pt x="22256" y="420370"/>
                  </a:lnTo>
                  <a:lnTo>
                    <a:pt x="0" y="431800"/>
                  </a:lnTo>
                  <a:lnTo>
                    <a:pt x="0" y="720090"/>
                  </a:lnTo>
                  <a:lnTo>
                    <a:pt x="15651225" y="720090"/>
                  </a:lnTo>
                  <a:lnTo>
                    <a:pt x="15651225" y="464820"/>
                  </a:lnTo>
                  <a:lnTo>
                    <a:pt x="1969896" y="464820"/>
                  </a:lnTo>
                  <a:lnTo>
                    <a:pt x="1924518" y="459740"/>
                  </a:lnTo>
                  <a:lnTo>
                    <a:pt x="1879657" y="447040"/>
                  </a:lnTo>
                  <a:lnTo>
                    <a:pt x="1835213" y="427990"/>
                  </a:lnTo>
                  <a:lnTo>
                    <a:pt x="1821974" y="420370"/>
                  </a:lnTo>
                  <a:close/>
                </a:path>
                <a:path w="15651480" h="720090">
                  <a:moveTo>
                    <a:pt x="15651225" y="396240"/>
                  </a:moveTo>
                  <a:lnTo>
                    <a:pt x="15317850" y="396240"/>
                  </a:lnTo>
                  <a:lnTo>
                    <a:pt x="15317850" y="420370"/>
                  </a:lnTo>
                  <a:lnTo>
                    <a:pt x="2124808" y="420370"/>
                  </a:lnTo>
                  <a:lnTo>
                    <a:pt x="2092733" y="435610"/>
                  </a:lnTo>
                  <a:lnTo>
                    <a:pt x="2045116" y="452120"/>
                  </a:lnTo>
                  <a:lnTo>
                    <a:pt x="1995093" y="462280"/>
                  </a:lnTo>
                  <a:lnTo>
                    <a:pt x="1985733" y="464820"/>
                  </a:lnTo>
                  <a:lnTo>
                    <a:pt x="15651225" y="464820"/>
                  </a:lnTo>
                  <a:lnTo>
                    <a:pt x="15651225" y="396240"/>
                  </a:lnTo>
                  <a:close/>
                </a:path>
                <a:path w="15651480" h="720090">
                  <a:moveTo>
                    <a:pt x="66527" y="396240"/>
                  </a:moveTo>
                  <a:lnTo>
                    <a:pt x="66228" y="396240"/>
                  </a:lnTo>
                  <a:lnTo>
                    <a:pt x="54573" y="402590"/>
                  </a:lnTo>
                  <a:lnTo>
                    <a:pt x="31805" y="415290"/>
                  </a:lnTo>
                  <a:lnTo>
                    <a:pt x="20151" y="420370"/>
                  </a:lnTo>
                  <a:lnTo>
                    <a:pt x="22256" y="420370"/>
                  </a:lnTo>
                  <a:lnTo>
                    <a:pt x="37094" y="412750"/>
                  </a:lnTo>
                  <a:lnTo>
                    <a:pt x="66527" y="396240"/>
                  </a:lnTo>
                  <a:close/>
                </a:path>
                <a:path w="15651480" h="720090">
                  <a:moveTo>
                    <a:pt x="1781975" y="396240"/>
                  </a:moveTo>
                  <a:lnTo>
                    <a:pt x="1781536" y="396240"/>
                  </a:lnTo>
                  <a:lnTo>
                    <a:pt x="1791083" y="402590"/>
                  </a:lnTo>
                  <a:lnTo>
                    <a:pt x="1821974" y="420370"/>
                  </a:lnTo>
                  <a:lnTo>
                    <a:pt x="1823732" y="420370"/>
                  </a:lnTo>
                  <a:lnTo>
                    <a:pt x="1813462" y="415290"/>
                  </a:lnTo>
                  <a:lnTo>
                    <a:pt x="1792651" y="402590"/>
                  </a:lnTo>
                  <a:lnTo>
                    <a:pt x="1781975" y="396240"/>
                  </a:lnTo>
                  <a:close/>
                </a:path>
                <a:path w="15651480" h="720090">
                  <a:moveTo>
                    <a:pt x="2128759" y="418492"/>
                  </a:moveTo>
                  <a:lnTo>
                    <a:pt x="2124684" y="420370"/>
                  </a:lnTo>
                  <a:lnTo>
                    <a:pt x="2128759" y="418492"/>
                  </a:lnTo>
                  <a:close/>
                </a:path>
                <a:path w="15651480" h="720090">
                  <a:moveTo>
                    <a:pt x="2136870" y="414638"/>
                  </a:moveTo>
                  <a:lnTo>
                    <a:pt x="2128759" y="418492"/>
                  </a:lnTo>
                  <a:lnTo>
                    <a:pt x="2135712" y="415290"/>
                  </a:lnTo>
                  <a:lnTo>
                    <a:pt x="2136870" y="414638"/>
                  </a:lnTo>
                  <a:close/>
                </a:path>
                <a:path w="15651480" h="720090">
                  <a:moveTo>
                    <a:pt x="2140380" y="412666"/>
                  </a:moveTo>
                  <a:lnTo>
                    <a:pt x="2136870" y="414638"/>
                  </a:lnTo>
                  <a:lnTo>
                    <a:pt x="2138173" y="414020"/>
                  </a:lnTo>
                  <a:lnTo>
                    <a:pt x="2140380" y="412666"/>
                  </a:lnTo>
                  <a:close/>
                </a:path>
                <a:path w="15651480" h="720090">
                  <a:moveTo>
                    <a:pt x="2866288" y="0"/>
                  </a:moveTo>
                  <a:lnTo>
                    <a:pt x="2795730" y="3810"/>
                  </a:lnTo>
                  <a:lnTo>
                    <a:pt x="2727324" y="15240"/>
                  </a:lnTo>
                  <a:lnTo>
                    <a:pt x="2670346" y="33020"/>
                  </a:lnTo>
                  <a:lnTo>
                    <a:pt x="2619779" y="54610"/>
                  </a:lnTo>
                  <a:lnTo>
                    <a:pt x="2573125" y="78740"/>
                  </a:lnTo>
                  <a:lnTo>
                    <a:pt x="2527884" y="102870"/>
                  </a:lnTo>
                  <a:lnTo>
                    <a:pt x="2490584" y="125730"/>
                  </a:lnTo>
                  <a:lnTo>
                    <a:pt x="2453596" y="153670"/>
                  </a:lnTo>
                  <a:lnTo>
                    <a:pt x="2416537" y="184150"/>
                  </a:lnTo>
                  <a:lnTo>
                    <a:pt x="2379027" y="218440"/>
                  </a:lnTo>
                  <a:lnTo>
                    <a:pt x="2340686" y="254000"/>
                  </a:lnTo>
                  <a:lnTo>
                    <a:pt x="2263705" y="323850"/>
                  </a:lnTo>
                  <a:lnTo>
                    <a:pt x="2223431" y="356870"/>
                  </a:lnTo>
                  <a:lnTo>
                    <a:pt x="2181663" y="387350"/>
                  </a:lnTo>
                  <a:lnTo>
                    <a:pt x="2140380" y="412666"/>
                  </a:lnTo>
                  <a:lnTo>
                    <a:pt x="2158310" y="402590"/>
                  </a:lnTo>
                  <a:lnTo>
                    <a:pt x="2169337" y="396240"/>
                  </a:lnTo>
                  <a:lnTo>
                    <a:pt x="15651225" y="396240"/>
                  </a:lnTo>
                  <a:lnTo>
                    <a:pt x="15651225" y="391160"/>
                  </a:lnTo>
                  <a:lnTo>
                    <a:pt x="4016831" y="391160"/>
                  </a:lnTo>
                  <a:lnTo>
                    <a:pt x="3972971" y="384810"/>
                  </a:lnTo>
                  <a:lnTo>
                    <a:pt x="3928687" y="374650"/>
                  </a:lnTo>
                  <a:lnTo>
                    <a:pt x="3884032" y="360680"/>
                  </a:lnTo>
                  <a:lnTo>
                    <a:pt x="3839057" y="344170"/>
                  </a:lnTo>
                  <a:lnTo>
                    <a:pt x="3793815" y="325120"/>
                  </a:lnTo>
                  <a:lnTo>
                    <a:pt x="3748356" y="304800"/>
                  </a:lnTo>
                  <a:lnTo>
                    <a:pt x="3656998" y="259080"/>
                  </a:lnTo>
                  <a:lnTo>
                    <a:pt x="3611202" y="234950"/>
                  </a:lnTo>
                  <a:lnTo>
                    <a:pt x="3565397" y="209550"/>
                  </a:lnTo>
                  <a:lnTo>
                    <a:pt x="3462178" y="158750"/>
                  </a:lnTo>
                  <a:lnTo>
                    <a:pt x="3411384" y="135890"/>
                  </a:lnTo>
                  <a:lnTo>
                    <a:pt x="3361189" y="115570"/>
                  </a:lnTo>
                  <a:lnTo>
                    <a:pt x="3311636" y="97790"/>
                  </a:lnTo>
                  <a:lnTo>
                    <a:pt x="3282313" y="90170"/>
                  </a:lnTo>
                  <a:lnTo>
                    <a:pt x="3062846" y="90170"/>
                  </a:lnTo>
                  <a:lnTo>
                    <a:pt x="3045567" y="72390"/>
                  </a:lnTo>
                  <a:lnTo>
                    <a:pt x="2993732" y="15240"/>
                  </a:lnTo>
                  <a:lnTo>
                    <a:pt x="2965409" y="8890"/>
                  </a:lnTo>
                  <a:lnTo>
                    <a:pt x="2934053" y="3810"/>
                  </a:lnTo>
                  <a:lnTo>
                    <a:pt x="2900676" y="1270"/>
                  </a:lnTo>
                  <a:lnTo>
                    <a:pt x="2866288" y="0"/>
                  </a:lnTo>
                  <a:close/>
                </a:path>
                <a:path w="15651480" h="720090">
                  <a:moveTo>
                    <a:pt x="529188" y="166370"/>
                  </a:moveTo>
                  <a:lnTo>
                    <a:pt x="485763" y="177800"/>
                  </a:lnTo>
                  <a:lnTo>
                    <a:pt x="441923" y="193040"/>
                  </a:lnTo>
                  <a:lnTo>
                    <a:pt x="397718" y="210820"/>
                  </a:lnTo>
                  <a:lnTo>
                    <a:pt x="353200" y="232410"/>
                  </a:lnTo>
                  <a:lnTo>
                    <a:pt x="308420" y="255270"/>
                  </a:lnTo>
                  <a:lnTo>
                    <a:pt x="263429" y="280670"/>
                  </a:lnTo>
                  <a:lnTo>
                    <a:pt x="82375" y="387350"/>
                  </a:lnTo>
                  <a:lnTo>
                    <a:pt x="66527" y="396240"/>
                  </a:lnTo>
                  <a:lnTo>
                    <a:pt x="1781536" y="396240"/>
                  </a:lnTo>
                  <a:lnTo>
                    <a:pt x="1747167" y="373380"/>
                  </a:lnTo>
                  <a:lnTo>
                    <a:pt x="1738745" y="367030"/>
                  </a:lnTo>
                  <a:lnTo>
                    <a:pt x="789101" y="367030"/>
                  </a:lnTo>
                  <a:lnTo>
                    <a:pt x="749615" y="344170"/>
                  </a:lnTo>
                  <a:lnTo>
                    <a:pt x="708164" y="316230"/>
                  </a:lnTo>
                  <a:lnTo>
                    <a:pt x="666399" y="287020"/>
                  </a:lnTo>
                  <a:lnTo>
                    <a:pt x="625968" y="255270"/>
                  </a:lnTo>
                  <a:lnTo>
                    <a:pt x="588523" y="223520"/>
                  </a:lnTo>
                  <a:lnTo>
                    <a:pt x="555713" y="193040"/>
                  </a:lnTo>
                  <a:lnTo>
                    <a:pt x="529188" y="166370"/>
                  </a:lnTo>
                  <a:close/>
                </a:path>
                <a:path w="15651480" h="720090">
                  <a:moveTo>
                    <a:pt x="4640351" y="278130"/>
                  </a:moveTo>
                  <a:lnTo>
                    <a:pt x="4016831" y="391160"/>
                  </a:lnTo>
                  <a:lnTo>
                    <a:pt x="15651225" y="391160"/>
                  </a:lnTo>
                  <a:lnTo>
                    <a:pt x="15651225" y="386080"/>
                  </a:lnTo>
                  <a:lnTo>
                    <a:pt x="5299862" y="386080"/>
                  </a:lnTo>
                  <a:lnTo>
                    <a:pt x="5258077" y="378460"/>
                  </a:lnTo>
                  <a:lnTo>
                    <a:pt x="5210851" y="365760"/>
                  </a:lnTo>
                  <a:lnTo>
                    <a:pt x="5160905" y="350520"/>
                  </a:lnTo>
                  <a:lnTo>
                    <a:pt x="5110958" y="334010"/>
                  </a:lnTo>
                  <a:lnTo>
                    <a:pt x="5106235" y="332740"/>
                  </a:lnTo>
                  <a:lnTo>
                    <a:pt x="4973700" y="332740"/>
                  </a:lnTo>
                  <a:lnTo>
                    <a:pt x="4934341" y="330200"/>
                  </a:lnTo>
                  <a:lnTo>
                    <a:pt x="4887777" y="323850"/>
                  </a:lnTo>
                  <a:lnTo>
                    <a:pt x="4783717" y="303530"/>
                  </a:lnTo>
                  <a:lnTo>
                    <a:pt x="4731561" y="292100"/>
                  </a:lnTo>
                  <a:lnTo>
                    <a:pt x="4682882" y="283210"/>
                  </a:lnTo>
                  <a:lnTo>
                    <a:pt x="4640351" y="278130"/>
                  </a:lnTo>
                  <a:close/>
                </a:path>
                <a:path w="15651480" h="720090">
                  <a:moveTo>
                    <a:pt x="5505779" y="330200"/>
                  </a:moveTo>
                  <a:lnTo>
                    <a:pt x="5449207" y="334010"/>
                  </a:lnTo>
                  <a:lnTo>
                    <a:pt x="5394996" y="344170"/>
                  </a:lnTo>
                  <a:lnTo>
                    <a:pt x="5344697" y="361950"/>
                  </a:lnTo>
                  <a:lnTo>
                    <a:pt x="5299862" y="386080"/>
                  </a:lnTo>
                  <a:lnTo>
                    <a:pt x="15651225" y="386080"/>
                  </a:lnTo>
                  <a:lnTo>
                    <a:pt x="15651225" y="363220"/>
                  </a:lnTo>
                  <a:lnTo>
                    <a:pt x="5696672" y="363220"/>
                  </a:lnTo>
                  <a:lnTo>
                    <a:pt x="5684162" y="360680"/>
                  </a:lnTo>
                  <a:lnTo>
                    <a:pt x="5673002" y="359410"/>
                  </a:lnTo>
                  <a:lnTo>
                    <a:pt x="5663463" y="355600"/>
                  </a:lnTo>
                  <a:lnTo>
                    <a:pt x="5625962" y="345440"/>
                  </a:lnTo>
                  <a:lnTo>
                    <a:pt x="5586507" y="336550"/>
                  </a:lnTo>
                  <a:lnTo>
                    <a:pt x="5546109" y="331470"/>
                  </a:lnTo>
                  <a:lnTo>
                    <a:pt x="5505779" y="330200"/>
                  </a:lnTo>
                  <a:close/>
                </a:path>
                <a:path w="15651480" h="720090">
                  <a:moveTo>
                    <a:pt x="890621" y="205740"/>
                  </a:moveTo>
                  <a:lnTo>
                    <a:pt x="881260" y="205740"/>
                  </a:lnTo>
                  <a:lnTo>
                    <a:pt x="858964" y="215900"/>
                  </a:lnTo>
                  <a:lnTo>
                    <a:pt x="836262" y="242570"/>
                  </a:lnTo>
                  <a:lnTo>
                    <a:pt x="813019" y="290830"/>
                  </a:lnTo>
                  <a:lnTo>
                    <a:pt x="789101" y="367030"/>
                  </a:lnTo>
                  <a:lnTo>
                    <a:pt x="1738745" y="367030"/>
                  </a:lnTo>
                  <a:lnTo>
                    <a:pt x="1615919" y="274320"/>
                  </a:lnTo>
                  <a:lnTo>
                    <a:pt x="1591621" y="256540"/>
                  </a:lnTo>
                  <a:lnTo>
                    <a:pt x="1094383" y="256540"/>
                  </a:lnTo>
                  <a:lnTo>
                    <a:pt x="943902" y="214630"/>
                  </a:lnTo>
                  <a:lnTo>
                    <a:pt x="931527" y="212090"/>
                  </a:lnTo>
                  <a:lnTo>
                    <a:pt x="904618" y="207010"/>
                  </a:lnTo>
                  <a:lnTo>
                    <a:pt x="890621" y="205740"/>
                  </a:lnTo>
                  <a:close/>
                </a:path>
                <a:path w="15651480" h="720090">
                  <a:moveTo>
                    <a:pt x="6613130" y="59690"/>
                  </a:moveTo>
                  <a:lnTo>
                    <a:pt x="6605930" y="59690"/>
                  </a:lnTo>
                  <a:lnTo>
                    <a:pt x="6560196" y="63500"/>
                  </a:lnTo>
                  <a:lnTo>
                    <a:pt x="6513403" y="74930"/>
                  </a:lnTo>
                  <a:lnTo>
                    <a:pt x="6466168" y="92710"/>
                  </a:lnTo>
                  <a:lnTo>
                    <a:pt x="6419112" y="115570"/>
                  </a:lnTo>
                  <a:lnTo>
                    <a:pt x="6372854" y="142240"/>
                  </a:lnTo>
                  <a:lnTo>
                    <a:pt x="6280902" y="201930"/>
                  </a:lnTo>
                  <a:lnTo>
                    <a:pt x="6237296" y="232410"/>
                  </a:lnTo>
                  <a:lnTo>
                    <a:pt x="6163855" y="281940"/>
                  </a:lnTo>
                  <a:lnTo>
                    <a:pt x="6161696" y="281940"/>
                  </a:lnTo>
                  <a:lnTo>
                    <a:pt x="6114988" y="285750"/>
                  </a:lnTo>
                  <a:lnTo>
                    <a:pt x="6060720" y="294640"/>
                  </a:lnTo>
                  <a:lnTo>
                    <a:pt x="6001321" y="308610"/>
                  </a:lnTo>
                  <a:lnTo>
                    <a:pt x="5939218" y="323850"/>
                  </a:lnTo>
                  <a:lnTo>
                    <a:pt x="5888038" y="335280"/>
                  </a:lnTo>
                  <a:lnTo>
                    <a:pt x="5838205" y="345440"/>
                  </a:lnTo>
                  <a:lnTo>
                    <a:pt x="5791067" y="354330"/>
                  </a:lnTo>
                  <a:lnTo>
                    <a:pt x="5747970" y="360680"/>
                  </a:lnTo>
                  <a:lnTo>
                    <a:pt x="5710262" y="363220"/>
                  </a:lnTo>
                  <a:lnTo>
                    <a:pt x="11656694" y="363220"/>
                  </a:lnTo>
                  <a:lnTo>
                    <a:pt x="11636801" y="361950"/>
                  </a:lnTo>
                  <a:lnTo>
                    <a:pt x="11630531" y="360680"/>
                  </a:lnTo>
                  <a:lnTo>
                    <a:pt x="11325491" y="360680"/>
                  </a:lnTo>
                  <a:lnTo>
                    <a:pt x="11215100" y="358140"/>
                  </a:lnTo>
                  <a:lnTo>
                    <a:pt x="11102940" y="350520"/>
                  </a:lnTo>
                  <a:lnTo>
                    <a:pt x="10991248" y="337820"/>
                  </a:lnTo>
                  <a:lnTo>
                    <a:pt x="10882259" y="322580"/>
                  </a:lnTo>
                  <a:lnTo>
                    <a:pt x="10829478" y="312420"/>
                  </a:lnTo>
                  <a:lnTo>
                    <a:pt x="10778212" y="303530"/>
                  </a:lnTo>
                  <a:lnTo>
                    <a:pt x="10728741" y="292100"/>
                  </a:lnTo>
                  <a:lnTo>
                    <a:pt x="10681344" y="280670"/>
                  </a:lnTo>
                  <a:lnTo>
                    <a:pt x="10641305" y="270510"/>
                  </a:lnTo>
                  <a:lnTo>
                    <a:pt x="8176234" y="270510"/>
                  </a:lnTo>
                  <a:lnTo>
                    <a:pt x="8116822" y="265430"/>
                  </a:lnTo>
                  <a:lnTo>
                    <a:pt x="8062076" y="255270"/>
                  </a:lnTo>
                  <a:lnTo>
                    <a:pt x="8022090" y="243840"/>
                  </a:lnTo>
                  <a:lnTo>
                    <a:pt x="7173414" y="243840"/>
                  </a:lnTo>
                  <a:lnTo>
                    <a:pt x="7166812" y="242570"/>
                  </a:lnTo>
                  <a:lnTo>
                    <a:pt x="7096704" y="219710"/>
                  </a:lnTo>
                  <a:lnTo>
                    <a:pt x="7059994" y="210820"/>
                  </a:lnTo>
                  <a:lnTo>
                    <a:pt x="7018489" y="205740"/>
                  </a:lnTo>
                  <a:lnTo>
                    <a:pt x="6982770" y="195580"/>
                  </a:lnTo>
                  <a:lnTo>
                    <a:pt x="6945850" y="173990"/>
                  </a:lnTo>
                  <a:lnTo>
                    <a:pt x="6870809" y="115570"/>
                  </a:lnTo>
                  <a:lnTo>
                    <a:pt x="6838232" y="96520"/>
                  </a:lnTo>
                  <a:lnTo>
                    <a:pt x="6708177" y="96520"/>
                  </a:lnTo>
                  <a:lnTo>
                    <a:pt x="6670136" y="93980"/>
                  </a:lnTo>
                  <a:lnTo>
                    <a:pt x="6638780" y="86360"/>
                  </a:lnTo>
                  <a:lnTo>
                    <a:pt x="6618361" y="74930"/>
                  </a:lnTo>
                  <a:lnTo>
                    <a:pt x="6613130" y="59690"/>
                  </a:lnTo>
                  <a:close/>
                </a:path>
                <a:path w="15651480" h="720090">
                  <a:moveTo>
                    <a:pt x="12680517" y="53340"/>
                  </a:moveTo>
                  <a:lnTo>
                    <a:pt x="12585022" y="66040"/>
                  </a:lnTo>
                  <a:lnTo>
                    <a:pt x="12442219" y="87630"/>
                  </a:lnTo>
                  <a:lnTo>
                    <a:pt x="12394686" y="93980"/>
                  </a:lnTo>
                  <a:lnTo>
                    <a:pt x="12347167" y="101600"/>
                  </a:lnTo>
                  <a:lnTo>
                    <a:pt x="12295368" y="105410"/>
                  </a:lnTo>
                  <a:lnTo>
                    <a:pt x="12244259" y="114300"/>
                  </a:lnTo>
                  <a:lnTo>
                    <a:pt x="12193940" y="127000"/>
                  </a:lnTo>
                  <a:lnTo>
                    <a:pt x="12144508" y="143510"/>
                  </a:lnTo>
                  <a:lnTo>
                    <a:pt x="12096065" y="163830"/>
                  </a:lnTo>
                  <a:lnTo>
                    <a:pt x="12048707" y="185420"/>
                  </a:lnTo>
                  <a:lnTo>
                    <a:pt x="12002536" y="209550"/>
                  </a:lnTo>
                  <a:lnTo>
                    <a:pt x="11957649" y="233680"/>
                  </a:lnTo>
                  <a:lnTo>
                    <a:pt x="11872126" y="281940"/>
                  </a:lnTo>
                  <a:lnTo>
                    <a:pt x="11831688" y="303530"/>
                  </a:lnTo>
                  <a:lnTo>
                    <a:pt x="11792930" y="322580"/>
                  </a:lnTo>
                  <a:lnTo>
                    <a:pt x="11755953" y="339090"/>
                  </a:lnTo>
                  <a:lnTo>
                    <a:pt x="11687736" y="360680"/>
                  </a:lnTo>
                  <a:lnTo>
                    <a:pt x="11656694" y="363220"/>
                  </a:lnTo>
                  <a:lnTo>
                    <a:pt x="15651225" y="363220"/>
                  </a:lnTo>
                  <a:lnTo>
                    <a:pt x="15651225" y="166370"/>
                  </a:lnTo>
                  <a:lnTo>
                    <a:pt x="15615357" y="161290"/>
                  </a:lnTo>
                  <a:lnTo>
                    <a:pt x="15360331" y="161290"/>
                  </a:lnTo>
                  <a:lnTo>
                    <a:pt x="15314804" y="158750"/>
                  </a:lnTo>
                  <a:lnTo>
                    <a:pt x="15213301" y="151130"/>
                  </a:lnTo>
                  <a:lnTo>
                    <a:pt x="15199666" y="149860"/>
                  </a:lnTo>
                  <a:lnTo>
                    <a:pt x="13103158" y="149860"/>
                  </a:lnTo>
                  <a:lnTo>
                    <a:pt x="13089492" y="148590"/>
                  </a:lnTo>
                  <a:lnTo>
                    <a:pt x="13077993" y="147320"/>
                  </a:lnTo>
                  <a:lnTo>
                    <a:pt x="13069315" y="144780"/>
                  </a:lnTo>
                  <a:lnTo>
                    <a:pt x="13035336" y="137160"/>
                  </a:lnTo>
                  <a:lnTo>
                    <a:pt x="12997322" y="133350"/>
                  </a:lnTo>
                  <a:lnTo>
                    <a:pt x="12957140" y="132080"/>
                  </a:lnTo>
                  <a:lnTo>
                    <a:pt x="12916661" y="129540"/>
                  </a:lnTo>
                  <a:lnTo>
                    <a:pt x="12856018" y="121920"/>
                  </a:lnTo>
                  <a:lnTo>
                    <a:pt x="12800452" y="110490"/>
                  </a:lnTo>
                  <a:lnTo>
                    <a:pt x="12751592" y="95250"/>
                  </a:lnTo>
                  <a:lnTo>
                    <a:pt x="12711070" y="76200"/>
                  </a:lnTo>
                  <a:lnTo>
                    <a:pt x="12680517" y="53340"/>
                  </a:lnTo>
                  <a:close/>
                </a:path>
                <a:path w="15651480" h="720090">
                  <a:moveTo>
                    <a:pt x="11582539" y="339090"/>
                  </a:moveTo>
                  <a:lnTo>
                    <a:pt x="11535412" y="346710"/>
                  </a:lnTo>
                  <a:lnTo>
                    <a:pt x="11485832" y="353060"/>
                  </a:lnTo>
                  <a:lnTo>
                    <a:pt x="11434111" y="356870"/>
                  </a:lnTo>
                  <a:lnTo>
                    <a:pt x="11380560" y="359410"/>
                  </a:lnTo>
                  <a:lnTo>
                    <a:pt x="11325491" y="360680"/>
                  </a:lnTo>
                  <a:lnTo>
                    <a:pt x="11630531" y="360680"/>
                  </a:lnTo>
                  <a:lnTo>
                    <a:pt x="11617992" y="358140"/>
                  </a:lnTo>
                  <a:lnTo>
                    <a:pt x="11599996" y="350520"/>
                  </a:lnTo>
                  <a:lnTo>
                    <a:pt x="11582539" y="339090"/>
                  </a:lnTo>
                  <a:close/>
                </a:path>
                <a:path w="15651480" h="720090">
                  <a:moveTo>
                    <a:pt x="5021948" y="312420"/>
                  </a:moveTo>
                  <a:lnTo>
                    <a:pt x="5017347" y="322580"/>
                  </a:lnTo>
                  <a:lnTo>
                    <a:pt x="5007277" y="328930"/>
                  </a:lnTo>
                  <a:lnTo>
                    <a:pt x="4992481" y="331470"/>
                  </a:lnTo>
                  <a:lnTo>
                    <a:pt x="4973700" y="332740"/>
                  </a:lnTo>
                  <a:lnTo>
                    <a:pt x="5106235" y="332740"/>
                  </a:lnTo>
                  <a:lnTo>
                    <a:pt x="5063732" y="321310"/>
                  </a:lnTo>
                  <a:lnTo>
                    <a:pt x="5021948" y="312420"/>
                  </a:lnTo>
                  <a:close/>
                </a:path>
                <a:path w="15651480" h="720090">
                  <a:moveTo>
                    <a:pt x="9215919" y="85090"/>
                  </a:moveTo>
                  <a:lnTo>
                    <a:pt x="9155975" y="101600"/>
                  </a:lnTo>
                  <a:lnTo>
                    <a:pt x="9071907" y="115570"/>
                  </a:lnTo>
                  <a:lnTo>
                    <a:pt x="9019791" y="121920"/>
                  </a:lnTo>
                  <a:lnTo>
                    <a:pt x="8962355" y="129540"/>
                  </a:lnTo>
                  <a:lnTo>
                    <a:pt x="8900647" y="138430"/>
                  </a:lnTo>
                  <a:lnTo>
                    <a:pt x="8564788" y="181610"/>
                  </a:lnTo>
                  <a:lnTo>
                    <a:pt x="8499502" y="191770"/>
                  </a:lnTo>
                  <a:lnTo>
                    <a:pt x="8437295" y="200660"/>
                  </a:lnTo>
                  <a:lnTo>
                    <a:pt x="8379216" y="210820"/>
                  </a:lnTo>
                  <a:lnTo>
                    <a:pt x="8326315" y="220980"/>
                  </a:lnTo>
                  <a:lnTo>
                    <a:pt x="8279642" y="231140"/>
                  </a:lnTo>
                  <a:lnTo>
                    <a:pt x="8240248" y="241300"/>
                  </a:lnTo>
                  <a:lnTo>
                    <a:pt x="8187494" y="260350"/>
                  </a:lnTo>
                  <a:lnTo>
                    <a:pt x="8176234" y="270510"/>
                  </a:lnTo>
                  <a:lnTo>
                    <a:pt x="10641305" y="270510"/>
                  </a:lnTo>
                  <a:lnTo>
                    <a:pt x="10636301" y="269240"/>
                  </a:lnTo>
                  <a:lnTo>
                    <a:pt x="10593891" y="257810"/>
                  </a:lnTo>
                  <a:lnTo>
                    <a:pt x="10554394" y="245110"/>
                  </a:lnTo>
                  <a:lnTo>
                    <a:pt x="10518090" y="232410"/>
                  </a:lnTo>
                  <a:lnTo>
                    <a:pt x="10447675" y="201930"/>
                  </a:lnTo>
                  <a:lnTo>
                    <a:pt x="10412453" y="184150"/>
                  </a:lnTo>
                  <a:lnTo>
                    <a:pt x="10376016" y="165100"/>
                  </a:lnTo>
                  <a:lnTo>
                    <a:pt x="10341660" y="152400"/>
                  </a:lnTo>
                  <a:lnTo>
                    <a:pt x="9778948" y="152400"/>
                  </a:lnTo>
                  <a:lnTo>
                    <a:pt x="9770241" y="151130"/>
                  </a:lnTo>
                  <a:lnTo>
                    <a:pt x="9761668" y="148590"/>
                  </a:lnTo>
                  <a:lnTo>
                    <a:pt x="9753636" y="144780"/>
                  </a:lnTo>
                  <a:lnTo>
                    <a:pt x="9746551" y="140970"/>
                  </a:lnTo>
                  <a:lnTo>
                    <a:pt x="9741509" y="138430"/>
                  </a:lnTo>
                  <a:lnTo>
                    <a:pt x="9737191" y="135890"/>
                  </a:lnTo>
                  <a:lnTo>
                    <a:pt x="9732149" y="130810"/>
                  </a:lnTo>
                  <a:lnTo>
                    <a:pt x="9729811" y="129540"/>
                  </a:lnTo>
                  <a:lnTo>
                    <a:pt x="9646462" y="129540"/>
                  </a:lnTo>
                  <a:lnTo>
                    <a:pt x="9630938" y="121920"/>
                  </a:lnTo>
                  <a:lnTo>
                    <a:pt x="9368548" y="121920"/>
                  </a:lnTo>
                  <a:lnTo>
                    <a:pt x="9322825" y="119380"/>
                  </a:lnTo>
                  <a:lnTo>
                    <a:pt x="9280346" y="111760"/>
                  </a:lnTo>
                  <a:lnTo>
                    <a:pt x="9243811" y="100330"/>
                  </a:lnTo>
                  <a:lnTo>
                    <a:pt x="9215919" y="85090"/>
                  </a:lnTo>
                  <a:close/>
                </a:path>
                <a:path w="15651480" h="720090">
                  <a:moveTo>
                    <a:pt x="1356461" y="152400"/>
                  </a:moveTo>
                  <a:lnTo>
                    <a:pt x="1342059" y="152400"/>
                  </a:lnTo>
                  <a:lnTo>
                    <a:pt x="1335490" y="153670"/>
                  </a:lnTo>
                  <a:lnTo>
                    <a:pt x="1323432" y="154940"/>
                  </a:lnTo>
                  <a:lnTo>
                    <a:pt x="1281758" y="165100"/>
                  </a:lnTo>
                  <a:lnTo>
                    <a:pt x="1203325" y="200660"/>
                  </a:lnTo>
                  <a:lnTo>
                    <a:pt x="1173220" y="217170"/>
                  </a:lnTo>
                  <a:lnTo>
                    <a:pt x="1143115" y="232410"/>
                  </a:lnTo>
                  <a:lnTo>
                    <a:pt x="1094383" y="256540"/>
                  </a:lnTo>
                  <a:lnTo>
                    <a:pt x="1591621" y="256540"/>
                  </a:lnTo>
                  <a:lnTo>
                    <a:pt x="1529318" y="214630"/>
                  </a:lnTo>
                  <a:lnTo>
                    <a:pt x="1486193" y="189230"/>
                  </a:lnTo>
                  <a:lnTo>
                    <a:pt x="1443067" y="170180"/>
                  </a:lnTo>
                  <a:lnTo>
                    <a:pt x="1399853" y="157480"/>
                  </a:lnTo>
                  <a:lnTo>
                    <a:pt x="1356461" y="152400"/>
                  </a:lnTo>
                  <a:close/>
                </a:path>
                <a:path w="15651480" h="720090">
                  <a:moveTo>
                    <a:pt x="7557769" y="59690"/>
                  </a:moveTo>
                  <a:lnTo>
                    <a:pt x="7516628" y="78740"/>
                  </a:lnTo>
                  <a:lnTo>
                    <a:pt x="7472198" y="105410"/>
                  </a:lnTo>
                  <a:lnTo>
                    <a:pt x="7377583" y="167640"/>
                  </a:lnTo>
                  <a:lnTo>
                    <a:pt x="7329458" y="196850"/>
                  </a:lnTo>
                  <a:lnTo>
                    <a:pt x="7282161" y="220980"/>
                  </a:lnTo>
                  <a:lnTo>
                    <a:pt x="7236722" y="238760"/>
                  </a:lnTo>
                  <a:lnTo>
                    <a:pt x="7194168" y="243840"/>
                  </a:lnTo>
                  <a:lnTo>
                    <a:pt x="8022090" y="243840"/>
                  </a:lnTo>
                  <a:lnTo>
                    <a:pt x="8013204" y="241300"/>
                  </a:lnTo>
                  <a:lnTo>
                    <a:pt x="7971415" y="223520"/>
                  </a:lnTo>
                  <a:lnTo>
                    <a:pt x="7952573" y="212090"/>
                  </a:lnTo>
                  <a:lnTo>
                    <a:pt x="7912010" y="212090"/>
                  </a:lnTo>
                  <a:lnTo>
                    <a:pt x="7882351" y="203200"/>
                  </a:lnTo>
                  <a:lnTo>
                    <a:pt x="7851885" y="179070"/>
                  </a:lnTo>
                  <a:lnTo>
                    <a:pt x="7820881" y="144780"/>
                  </a:lnTo>
                  <a:lnTo>
                    <a:pt x="7789608" y="105410"/>
                  </a:lnTo>
                  <a:lnTo>
                    <a:pt x="7770491" y="82550"/>
                  </a:lnTo>
                  <a:lnTo>
                    <a:pt x="7578648" y="82550"/>
                  </a:lnTo>
                  <a:lnTo>
                    <a:pt x="7557769" y="59690"/>
                  </a:lnTo>
                  <a:close/>
                </a:path>
                <a:path w="15651480" h="720090">
                  <a:moveTo>
                    <a:pt x="7937918" y="203200"/>
                  </a:moveTo>
                  <a:lnTo>
                    <a:pt x="7930932" y="207010"/>
                  </a:lnTo>
                  <a:lnTo>
                    <a:pt x="7924150" y="209550"/>
                  </a:lnTo>
                  <a:lnTo>
                    <a:pt x="7917775" y="212090"/>
                  </a:lnTo>
                  <a:lnTo>
                    <a:pt x="7952573" y="212090"/>
                  </a:lnTo>
                  <a:lnTo>
                    <a:pt x="7937918" y="203200"/>
                  </a:lnTo>
                  <a:close/>
                </a:path>
                <a:path w="15651480" h="720090">
                  <a:moveTo>
                    <a:pt x="15507969" y="147320"/>
                  </a:moveTo>
                  <a:lnTo>
                    <a:pt x="15491802" y="153670"/>
                  </a:lnTo>
                  <a:lnTo>
                    <a:pt x="15467884" y="157480"/>
                  </a:lnTo>
                  <a:lnTo>
                    <a:pt x="15437371" y="161290"/>
                  </a:lnTo>
                  <a:lnTo>
                    <a:pt x="15615357" y="161290"/>
                  </a:lnTo>
                  <a:lnTo>
                    <a:pt x="15544193" y="152400"/>
                  </a:lnTo>
                  <a:lnTo>
                    <a:pt x="15507969" y="147320"/>
                  </a:lnTo>
                  <a:close/>
                </a:path>
                <a:path w="15651480" h="720090">
                  <a:moveTo>
                    <a:pt x="9815664" y="135890"/>
                  </a:moveTo>
                  <a:lnTo>
                    <a:pt x="9805777" y="143510"/>
                  </a:lnTo>
                  <a:lnTo>
                    <a:pt x="9796496" y="148590"/>
                  </a:lnTo>
                  <a:lnTo>
                    <a:pt x="9787621" y="151130"/>
                  </a:lnTo>
                  <a:lnTo>
                    <a:pt x="9778948" y="152400"/>
                  </a:lnTo>
                  <a:lnTo>
                    <a:pt x="10341660" y="152400"/>
                  </a:lnTo>
                  <a:lnTo>
                    <a:pt x="10334789" y="149860"/>
                  </a:lnTo>
                  <a:lnTo>
                    <a:pt x="9817823" y="149860"/>
                  </a:lnTo>
                  <a:lnTo>
                    <a:pt x="9813505" y="144780"/>
                  </a:lnTo>
                  <a:lnTo>
                    <a:pt x="9815664" y="135890"/>
                  </a:lnTo>
                  <a:close/>
                </a:path>
                <a:path w="15651480" h="720090">
                  <a:moveTo>
                    <a:pt x="10045343" y="102870"/>
                  </a:moveTo>
                  <a:lnTo>
                    <a:pt x="10035983" y="102870"/>
                  </a:lnTo>
                  <a:lnTo>
                    <a:pt x="10008118" y="105410"/>
                  </a:lnTo>
                  <a:lnTo>
                    <a:pt x="9978295" y="110490"/>
                  </a:lnTo>
                  <a:lnTo>
                    <a:pt x="9917912" y="125730"/>
                  </a:lnTo>
                  <a:lnTo>
                    <a:pt x="9889662" y="134620"/>
                  </a:lnTo>
                  <a:lnTo>
                    <a:pt x="9843688" y="148590"/>
                  </a:lnTo>
                  <a:lnTo>
                    <a:pt x="9827183" y="149860"/>
                  </a:lnTo>
                  <a:lnTo>
                    <a:pt x="10334789" y="149860"/>
                  </a:lnTo>
                  <a:lnTo>
                    <a:pt x="10294008" y="139700"/>
                  </a:lnTo>
                  <a:lnTo>
                    <a:pt x="10249530" y="132080"/>
                  </a:lnTo>
                  <a:lnTo>
                    <a:pt x="10106099" y="113030"/>
                  </a:lnTo>
                  <a:lnTo>
                    <a:pt x="10059021" y="105410"/>
                  </a:lnTo>
                  <a:lnTo>
                    <a:pt x="10051820" y="105410"/>
                  </a:lnTo>
                  <a:lnTo>
                    <a:pt x="10045343" y="102870"/>
                  </a:lnTo>
                  <a:close/>
                </a:path>
                <a:path w="15651480" h="720090">
                  <a:moveTo>
                    <a:pt x="13928216" y="49530"/>
                  </a:moveTo>
                  <a:lnTo>
                    <a:pt x="13889360" y="55880"/>
                  </a:lnTo>
                  <a:lnTo>
                    <a:pt x="13844920" y="60960"/>
                  </a:lnTo>
                  <a:lnTo>
                    <a:pt x="13794788" y="67310"/>
                  </a:lnTo>
                  <a:lnTo>
                    <a:pt x="13738859" y="73660"/>
                  </a:lnTo>
                  <a:lnTo>
                    <a:pt x="13730574" y="74930"/>
                  </a:lnTo>
                  <a:lnTo>
                    <a:pt x="13719825" y="77470"/>
                  </a:lnTo>
                  <a:lnTo>
                    <a:pt x="13706908" y="78740"/>
                  </a:lnTo>
                  <a:lnTo>
                    <a:pt x="13692123" y="80010"/>
                  </a:lnTo>
                  <a:lnTo>
                    <a:pt x="13679363" y="82550"/>
                  </a:lnTo>
                  <a:lnTo>
                    <a:pt x="13665199" y="83820"/>
                  </a:lnTo>
                  <a:lnTo>
                    <a:pt x="13650082" y="86360"/>
                  </a:lnTo>
                  <a:lnTo>
                    <a:pt x="13634465" y="90170"/>
                  </a:lnTo>
                  <a:lnTo>
                    <a:pt x="13597476" y="95250"/>
                  </a:lnTo>
                  <a:lnTo>
                    <a:pt x="13556392" y="101600"/>
                  </a:lnTo>
                  <a:lnTo>
                    <a:pt x="13512592" y="106680"/>
                  </a:lnTo>
                  <a:lnTo>
                    <a:pt x="13467460" y="113030"/>
                  </a:lnTo>
                  <a:lnTo>
                    <a:pt x="13269527" y="138430"/>
                  </a:lnTo>
                  <a:lnTo>
                    <a:pt x="13224890" y="143510"/>
                  </a:lnTo>
                  <a:lnTo>
                    <a:pt x="13166184" y="148590"/>
                  </a:lnTo>
                  <a:lnTo>
                    <a:pt x="13140629" y="149860"/>
                  </a:lnTo>
                  <a:lnTo>
                    <a:pt x="15199666" y="149860"/>
                  </a:lnTo>
                  <a:lnTo>
                    <a:pt x="15158763" y="146050"/>
                  </a:lnTo>
                  <a:lnTo>
                    <a:pt x="15102660" y="139700"/>
                  </a:lnTo>
                  <a:lnTo>
                    <a:pt x="14932150" y="116840"/>
                  </a:lnTo>
                  <a:lnTo>
                    <a:pt x="14876978" y="107950"/>
                  </a:lnTo>
                  <a:lnTo>
                    <a:pt x="14823836" y="100330"/>
                  </a:lnTo>
                  <a:lnTo>
                    <a:pt x="14773444" y="91440"/>
                  </a:lnTo>
                  <a:lnTo>
                    <a:pt x="14726522" y="82550"/>
                  </a:lnTo>
                  <a:lnTo>
                    <a:pt x="14712277" y="80010"/>
                  </a:lnTo>
                  <a:lnTo>
                    <a:pt x="14370771" y="80010"/>
                  </a:lnTo>
                  <a:lnTo>
                    <a:pt x="14329472" y="78740"/>
                  </a:lnTo>
                  <a:lnTo>
                    <a:pt x="14113007" y="66040"/>
                  </a:lnTo>
                  <a:lnTo>
                    <a:pt x="14072234" y="64770"/>
                  </a:lnTo>
                  <a:lnTo>
                    <a:pt x="13992414" y="57150"/>
                  </a:lnTo>
                  <a:lnTo>
                    <a:pt x="13958327" y="53340"/>
                  </a:lnTo>
                  <a:lnTo>
                    <a:pt x="13928216" y="49530"/>
                  </a:lnTo>
                  <a:close/>
                </a:path>
                <a:path w="15651480" h="720090">
                  <a:moveTo>
                    <a:pt x="9683914" y="113030"/>
                  </a:moveTo>
                  <a:lnTo>
                    <a:pt x="9676133" y="113030"/>
                  </a:lnTo>
                  <a:lnTo>
                    <a:pt x="9667074" y="116840"/>
                  </a:lnTo>
                  <a:lnTo>
                    <a:pt x="9657071" y="121920"/>
                  </a:lnTo>
                  <a:lnTo>
                    <a:pt x="9646462" y="129540"/>
                  </a:lnTo>
                  <a:lnTo>
                    <a:pt x="9729811" y="129540"/>
                  </a:lnTo>
                  <a:lnTo>
                    <a:pt x="9708841" y="118110"/>
                  </a:lnTo>
                  <a:lnTo>
                    <a:pt x="9696816" y="114300"/>
                  </a:lnTo>
                  <a:lnTo>
                    <a:pt x="9683914" y="113030"/>
                  </a:lnTo>
                  <a:close/>
                </a:path>
                <a:path w="15651480" h="720090">
                  <a:moveTo>
                    <a:pt x="9486632" y="93980"/>
                  </a:moveTo>
                  <a:lnTo>
                    <a:pt x="9451551" y="95250"/>
                  </a:lnTo>
                  <a:lnTo>
                    <a:pt x="9419848" y="100330"/>
                  </a:lnTo>
                  <a:lnTo>
                    <a:pt x="9393276" y="109220"/>
                  </a:lnTo>
                  <a:lnTo>
                    <a:pt x="9373590" y="121920"/>
                  </a:lnTo>
                  <a:lnTo>
                    <a:pt x="9630938" y="121920"/>
                  </a:lnTo>
                  <a:lnTo>
                    <a:pt x="9615414" y="114300"/>
                  </a:lnTo>
                  <a:lnTo>
                    <a:pt x="9576267" y="102870"/>
                  </a:lnTo>
                  <a:lnTo>
                    <a:pt x="9532260" y="96520"/>
                  </a:lnTo>
                  <a:lnTo>
                    <a:pt x="9486632" y="93980"/>
                  </a:lnTo>
                  <a:close/>
                </a:path>
                <a:path w="15651480" h="720090">
                  <a:moveTo>
                    <a:pt x="6798169" y="85090"/>
                  </a:moveTo>
                  <a:lnTo>
                    <a:pt x="6788810" y="85090"/>
                  </a:lnTo>
                  <a:lnTo>
                    <a:pt x="6784492" y="87630"/>
                  </a:lnTo>
                  <a:lnTo>
                    <a:pt x="6766392" y="91440"/>
                  </a:lnTo>
                  <a:lnTo>
                    <a:pt x="6727492" y="96520"/>
                  </a:lnTo>
                  <a:lnTo>
                    <a:pt x="6838232" y="96520"/>
                  </a:lnTo>
                  <a:lnTo>
                    <a:pt x="6833889" y="93980"/>
                  </a:lnTo>
                  <a:lnTo>
                    <a:pt x="6798169" y="85090"/>
                  </a:lnTo>
                  <a:close/>
                </a:path>
                <a:path w="15651480" h="720090">
                  <a:moveTo>
                    <a:pt x="3167240" y="73660"/>
                  </a:moveTo>
                  <a:lnTo>
                    <a:pt x="3139689" y="74930"/>
                  </a:lnTo>
                  <a:lnTo>
                    <a:pt x="3113152" y="77470"/>
                  </a:lnTo>
                  <a:lnTo>
                    <a:pt x="3087560" y="82550"/>
                  </a:lnTo>
                  <a:lnTo>
                    <a:pt x="3062846" y="90170"/>
                  </a:lnTo>
                  <a:lnTo>
                    <a:pt x="3282313" y="90170"/>
                  </a:lnTo>
                  <a:lnTo>
                    <a:pt x="3262765" y="85090"/>
                  </a:lnTo>
                  <a:lnTo>
                    <a:pt x="3214619" y="76200"/>
                  </a:lnTo>
                  <a:lnTo>
                    <a:pt x="3167240" y="73660"/>
                  </a:lnTo>
                  <a:close/>
                </a:path>
                <a:path w="15651480" h="720090">
                  <a:moveTo>
                    <a:pt x="7666481" y="0"/>
                  </a:moveTo>
                  <a:lnTo>
                    <a:pt x="7659608" y="0"/>
                  </a:lnTo>
                  <a:lnTo>
                    <a:pt x="7653073" y="1270"/>
                  </a:lnTo>
                  <a:lnTo>
                    <a:pt x="7646943" y="3810"/>
                  </a:lnTo>
                  <a:lnTo>
                    <a:pt x="7641284" y="8890"/>
                  </a:lnTo>
                  <a:lnTo>
                    <a:pt x="7627244" y="19050"/>
                  </a:lnTo>
                  <a:lnTo>
                    <a:pt x="7599708" y="45720"/>
                  </a:lnTo>
                  <a:lnTo>
                    <a:pt x="7578648" y="82550"/>
                  </a:lnTo>
                  <a:lnTo>
                    <a:pt x="7770491" y="82550"/>
                  </a:lnTo>
                  <a:lnTo>
                    <a:pt x="7745683" y="53340"/>
                  </a:lnTo>
                  <a:lnTo>
                    <a:pt x="7703921" y="15240"/>
                  </a:lnTo>
                  <a:lnTo>
                    <a:pt x="7675571" y="1270"/>
                  </a:lnTo>
                  <a:lnTo>
                    <a:pt x="7666481" y="0"/>
                  </a:lnTo>
                  <a:close/>
                </a:path>
                <a:path w="15651480" h="720090">
                  <a:moveTo>
                    <a:pt x="14613762" y="59690"/>
                  </a:moveTo>
                  <a:lnTo>
                    <a:pt x="14577001" y="68580"/>
                  </a:lnTo>
                  <a:lnTo>
                    <a:pt x="14529608" y="74930"/>
                  </a:lnTo>
                  <a:lnTo>
                    <a:pt x="14473334" y="78740"/>
                  </a:lnTo>
                  <a:lnTo>
                    <a:pt x="14409927" y="80010"/>
                  </a:lnTo>
                  <a:lnTo>
                    <a:pt x="14712277" y="80010"/>
                  </a:lnTo>
                  <a:lnTo>
                    <a:pt x="14683788" y="74930"/>
                  </a:lnTo>
                  <a:lnTo>
                    <a:pt x="14645961" y="67310"/>
                  </a:lnTo>
                  <a:lnTo>
                    <a:pt x="14613762" y="59690"/>
                  </a:lnTo>
                  <a:close/>
                </a:path>
                <a:path w="15651480" h="720090">
                  <a:moveTo>
                    <a:pt x="14083791" y="31750"/>
                  </a:moveTo>
                  <a:lnTo>
                    <a:pt x="14076002" y="33020"/>
                  </a:lnTo>
                  <a:lnTo>
                    <a:pt x="14057676" y="34290"/>
                  </a:lnTo>
                  <a:lnTo>
                    <a:pt x="14031516" y="36830"/>
                  </a:lnTo>
                  <a:lnTo>
                    <a:pt x="14000225" y="38100"/>
                  </a:lnTo>
                  <a:lnTo>
                    <a:pt x="13998066" y="38100"/>
                  </a:lnTo>
                  <a:lnTo>
                    <a:pt x="13995907" y="41910"/>
                  </a:lnTo>
                  <a:lnTo>
                    <a:pt x="13993113" y="41910"/>
                  </a:lnTo>
                  <a:lnTo>
                    <a:pt x="13923586" y="45720"/>
                  </a:lnTo>
                  <a:lnTo>
                    <a:pt x="13903070" y="48260"/>
                  </a:lnTo>
                  <a:lnTo>
                    <a:pt x="13910309" y="48260"/>
                  </a:lnTo>
                  <a:lnTo>
                    <a:pt x="13919580" y="49530"/>
                  </a:lnTo>
                  <a:lnTo>
                    <a:pt x="13928216" y="49530"/>
                  </a:lnTo>
                  <a:lnTo>
                    <a:pt x="13950137" y="48260"/>
                  </a:lnTo>
                  <a:lnTo>
                    <a:pt x="13970332" y="45720"/>
                  </a:lnTo>
                  <a:lnTo>
                    <a:pt x="13988741" y="43180"/>
                  </a:lnTo>
                  <a:lnTo>
                    <a:pt x="14043107" y="36830"/>
                  </a:lnTo>
                  <a:lnTo>
                    <a:pt x="14080850" y="33020"/>
                  </a:lnTo>
                  <a:lnTo>
                    <a:pt x="14083791" y="31750"/>
                  </a:lnTo>
                  <a:close/>
                </a:path>
                <a:path w="15651480" h="720090">
                  <a:moveTo>
                    <a:pt x="13868526" y="43180"/>
                  </a:moveTo>
                  <a:lnTo>
                    <a:pt x="13862700" y="45720"/>
                  </a:lnTo>
                  <a:lnTo>
                    <a:pt x="13862017" y="46990"/>
                  </a:lnTo>
                  <a:lnTo>
                    <a:pt x="13865668" y="48260"/>
                  </a:lnTo>
                  <a:lnTo>
                    <a:pt x="13903070" y="48260"/>
                  </a:lnTo>
                  <a:lnTo>
                    <a:pt x="13889600" y="46990"/>
                  </a:lnTo>
                  <a:lnTo>
                    <a:pt x="13881512" y="45720"/>
                  </a:lnTo>
                  <a:lnTo>
                    <a:pt x="13875566" y="44450"/>
                  </a:lnTo>
                  <a:lnTo>
                    <a:pt x="13868526" y="43180"/>
                  </a:lnTo>
                  <a:close/>
                </a:path>
              </a:pathLst>
            </a:custGeom>
            <a:solidFill>
              <a:srgbClr val="F2E7DB"/>
            </a:solidFill>
          </p:spPr>
          <p:txBody>
            <a:bodyPr wrap="square" lIns="0" tIns="0" rIns="0" bIns="0" rtlCol="0"/>
            <a:lstStyle/>
            <a:p>
              <a:endParaRPr/>
            </a:p>
          </p:txBody>
        </p:sp>
        <p:sp>
          <p:nvSpPr>
            <p:cNvPr id="6" name="object 6"/>
            <p:cNvSpPr/>
            <p:nvPr/>
          </p:nvSpPr>
          <p:spPr>
            <a:xfrm>
              <a:off x="20142" y="9959759"/>
              <a:ext cx="15300960" cy="32384"/>
            </a:xfrm>
            <a:custGeom>
              <a:avLst/>
              <a:gdLst/>
              <a:ahLst/>
              <a:cxnLst/>
              <a:rect l="l" t="t" r="r" b="b"/>
              <a:pathLst>
                <a:path w="15300960" h="32384">
                  <a:moveTo>
                    <a:pt x="1799259" y="20154"/>
                  </a:moveTo>
                  <a:lnTo>
                    <a:pt x="1789899" y="20154"/>
                  </a:lnTo>
                  <a:lnTo>
                    <a:pt x="1789899" y="15836"/>
                  </a:lnTo>
                  <a:lnTo>
                    <a:pt x="1782699" y="15836"/>
                  </a:lnTo>
                  <a:lnTo>
                    <a:pt x="1782699" y="11518"/>
                  </a:lnTo>
                  <a:lnTo>
                    <a:pt x="1778381" y="11518"/>
                  </a:lnTo>
                  <a:lnTo>
                    <a:pt x="1778381" y="8636"/>
                  </a:lnTo>
                  <a:lnTo>
                    <a:pt x="1771180" y="8636"/>
                  </a:lnTo>
                  <a:lnTo>
                    <a:pt x="1771180" y="4318"/>
                  </a:lnTo>
                  <a:lnTo>
                    <a:pt x="1764703" y="4318"/>
                  </a:lnTo>
                  <a:lnTo>
                    <a:pt x="1764703" y="0"/>
                  </a:lnTo>
                  <a:lnTo>
                    <a:pt x="41757" y="0"/>
                  </a:lnTo>
                  <a:lnTo>
                    <a:pt x="41757" y="4318"/>
                  </a:lnTo>
                  <a:lnTo>
                    <a:pt x="34556" y="4318"/>
                  </a:lnTo>
                  <a:lnTo>
                    <a:pt x="34556" y="8636"/>
                  </a:lnTo>
                  <a:lnTo>
                    <a:pt x="27368" y="8636"/>
                  </a:lnTo>
                  <a:lnTo>
                    <a:pt x="27368" y="11518"/>
                  </a:lnTo>
                  <a:lnTo>
                    <a:pt x="17995" y="11518"/>
                  </a:lnTo>
                  <a:lnTo>
                    <a:pt x="17995" y="15836"/>
                  </a:lnTo>
                  <a:lnTo>
                    <a:pt x="15836" y="15836"/>
                  </a:lnTo>
                  <a:lnTo>
                    <a:pt x="15836" y="20154"/>
                  </a:lnTo>
                  <a:lnTo>
                    <a:pt x="6477" y="20154"/>
                  </a:lnTo>
                  <a:lnTo>
                    <a:pt x="6477" y="23037"/>
                  </a:lnTo>
                  <a:lnTo>
                    <a:pt x="1799259" y="23037"/>
                  </a:lnTo>
                  <a:lnTo>
                    <a:pt x="1799259" y="20154"/>
                  </a:lnTo>
                  <a:close/>
                </a:path>
                <a:path w="15300960" h="32384">
                  <a:moveTo>
                    <a:pt x="1805736" y="27025"/>
                  </a:moveTo>
                  <a:lnTo>
                    <a:pt x="1801418" y="27025"/>
                  </a:lnTo>
                  <a:lnTo>
                    <a:pt x="1801418" y="23215"/>
                  </a:lnTo>
                  <a:lnTo>
                    <a:pt x="0" y="23215"/>
                  </a:lnTo>
                  <a:lnTo>
                    <a:pt x="0" y="27025"/>
                  </a:lnTo>
                  <a:lnTo>
                    <a:pt x="0" y="32105"/>
                  </a:lnTo>
                  <a:lnTo>
                    <a:pt x="1805736" y="32105"/>
                  </a:lnTo>
                  <a:lnTo>
                    <a:pt x="1805736" y="27025"/>
                  </a:lnTo>
                  <a:close/>
                </a:path>
                <a:path w="15300960" h="32384">
                  <a:moveTo>
                    <a:pt x="15300617" y="355"/>
                  </a:moveTo>
                  <a:lnTo>
                    <a:pt x="2146300" y="355"/>
                  </a:lnTo>
                  <a:lnTo>
                    <a:pt x="2146300" y="4165"/>
                  </a:lnTo>
                  <a:lnTo>
                    <a:pt x="2136940" y="4165"/>
                  </a:lnTo>
                  <a:lnTo>
                    <a:pt x="2136940" y="9245"/>
                  </a:lnTo>
                  <a:lnTo>
                    <a:pt x="2130450" y="9245"/>
                  </a:lnTo>
                  <a:lnTo>
                    <a:pt x="2130450" y="11785"/>
                  </a:lnTo>
                  <a:lnTo>
                    <a:pt x="2123262" y="11785"/>
                  </a:lnTo>
                  <a:lnTo>
                    <a:pt x="2123262" y="15595"/>
                  </a:lnTo>
                  <a:lnTo>
                    <a:pt x="2118931" y="15595"/>
                  </a:lnTo>
                  <a:lnTo>
                    <a:pt x="2118931" y="20675"/>
                  </a:lnTo>
                  <a:lnTo>
                    <a:pt x="2111743" y="20675"/>
                  </a:lnTo>
                  <a:lnTo>
                    <a:pt x="2111743" y="23215"/>
                  </a:lnTo>
                  <a:lnTo>
                    <a:pt x="2102383" y="23215"/>
                  </a:lnTo>
                  <a:lnTo>
                    <a:pt x="2102383" y="32105"/>
                  </a:lnTo>
                  <a:lnTo>
                    <a:pt x="15300617" y="32105"/>
                  </a:lnTo>
                  <a:lnTo>
                    <a:pt x="15300617" y="23215"/>
                  </a:lnTo>
                  <a:lnTo>
                    <a:pt x="15300617" y="20675"/>
                  </a:lnTo>
                  <a:lnTo>
                    <a:pt x="15300617" y="15595"/>
                  </a:lnTo>
                  <a:lnTo>
                    <a:pt x="15300617" y="11785"/>
                  </a:lnTo>
                  <a:lnTo>
                    <a:pt x="15300617" y="9245"/>
                  </a:lnTo>
                  <a:lnTo>
                    <a:pt x="15300617" y="4165"/>
                  </a:lnTo>
                  <a:lnTo>
                    <a:pt x="15300617" y="355"/>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20151" y="9959750"/>
              <a:ext cx="15300960" cy="31750"/>
            </a:xfrm>
            <a:custGeom>
              <a:avLst/>
              <a:gdLst/>
              <a:ahLst/>
              <a:cxnLst/>
              <a:rect l="l" t="t" r="r" b="b"/>
              <a:pathLst>
                <a:path w="15300960" h="31750">
                  <a:moveTo>
                    <a:pt x="41756" y="0"/>
                  </a:moveTo>
                  <a:lnTo>
                    <a:pt x="41756" y="4320"/>
                  </a:lnTo>
                  <a:lnTo>
                    <a:pt x="34558" y="4320"/>
                  </a:lnTo>
                  <a:lnTo>
                    <a:pt x="34558" y="8642"/>
                  </a:lnTo>
                  <a:lnTo>
                    <a:pt x="27359" y="8642"/>
                  </a:lnTo>
                  <a:lnTo>
                    <a:pt x="27359" y="11518"/>
                  </a:lnTo>
                  <a:lnTo>
                    <a:pt x="17998" y="11518"/>
                  </a:lnTo>
                  <a:lnTo>
                    <a:pt x="17998" y="15840"/>
                  </a:lnTo>
                  <a:lnTo>
                    <a:pt x="15840" y="15840"/>
                  </a:lnTo>
                  <a:lnTo>
                    <a:pt x="15840" y="20161"/>
                  </a:lnTo>
                  <a:lnTo>
                    <a:pt x="6478" y="20161"/>
                  </a:lnTo>
                  <a:lnTo>
                    <a:pt x="6478" y="23038"/>
                  </a:lnTo>
                  <a:lnTo>
                    <a:pt x="0" y="23038"/>
                  </a:lnTo>
                  <a:lnTo>
                    <a:pt x="0" y="31681"/>
                  </a:lnTo>
                  <a:lnTo>
                    <a:pt x="1805745" y="31681"/>
                  </a:lnTo>
                  <a:lnTo>
                    <a:pt x="1805745" y="27359"/>
                  </a:lnTo>
                  <a:lnTo>
                    <a:pt x="1801427" y="27359"/>
                  </a:lnTo>
                  <a:lnTo>
                    <a:pt x="1801427" y="23038"/>
                  </a:lnTo>
                  <a:lnTo>
                    <a:pt x="1799268" y="23038"/>
                  </a:lnTo>
                  <a:lnTo>
                    <a:pt x="1799268" y="20161"/>
                  </a:lnTo>
                  <a:lnTo>
                    <a:pt x="1789908" y="20161"/>
                  </a:lnTo>
                  <a:lnTo>
                    <a:pt x="1789908" y="15840"/>
                  </a:lnTo>
                  <a:lnTo>
                    <a:pt x="1782707" y="15840"/>
                  </a:lnTo>
                  <a:lnTo>
                    <a:pt x="1782707" y="11518"/>
                  </a:lnTo>
                  <a:lnTo>
                    <a:pt x="1778389" y="11518"/>
                  </a:lnTo>
                  <a:lnTo>
                    <a:pt x="1778389" y="8642"/>
                  </a:lnTo>
                  <a:lnTo>
                    <a:pt x="1771188" y="8642"/>
                  </a:lnTo>
                  <a:lnTo>
                    <a:pt x="1771188" y="4320"/>
                  </a:lnTo>
                  <a:lnTo>
                    <a:pt x="1764711" y="4320"/>
                  </a:lnTo>
                  <a:lnTo>
                    <a:pt x="1764711" y="0"/>
                  </a:lnTo>
                  <a:lnTo>
                    <a:pt x="41756" y="0"/>
                  </a:lnTo>
                </a:path>
                <a:path w="15300960" h="31750">
                  <a:moveTo>
                    <a:pt x="2146312" y="0"/>
                  </a:moveTo>
                  <a:lnTo>
                    <a:pt x="2146312" y="4320"/>
                  </a:lnTo>
                  <a:lnTo>
                    <a:pt x="2136952" y="4320"/>
                  </a:lnTo>
                  <a:lnTo>
                    <a:pt x="2136952" y="8642"/>
                  </a:lnTo>
                  <a:lnTo>
                    <a:pt x="2130462" y="8642"/>
                  </a:lnTo>
                  <a:lnTo>
                    <a:pt x="2130462" y="11518"/>
                  </a:lnTo>
                  <a:lnTo>
                    <a:pt x="2123274" y="11518"/>
                  </a:lnTo>
                  <a:lnTo>
                    <a:pt x="2123274" y="15840"/>
                  </a:lnTo>
                  <a:lnTo>
                    <a:pt x="2118943" y="15840"/>
                  </a:lnTo>
                  <a:lnTo>
                    <a:pt x="2118943" y="20161"/>
                  </a:lnTo>
                  <a:lnTo>
                    <a:pt x="2111755" y="20161"/>
                  </a:lnTo>
                  <a:lnTo>
                    <a:pt x="2111755" y="23038"/>
                  </a:lnTo>
                  <a:lnTo>
                    <a:pt x="2102395" y="23038"/>
                  </a:lnTo>
                  <a:lnTo>
                    <a:pt x="2102395" y="31681"/>
                  </a:lnTo>
                  <a:lnTo>
                    <a:pt x="15300646" y="31681"/>
                  </a:lnTo>
                  <a:lnTo>
                    <a:pt x="15300646" y="0"/>
                  </a:lnTo>
                  <a:lnTo>
                    <a:pt x="2146312" y="0"/>
                  </a:lnTo>
                </a:path>
              </a:pathLst>
            </a:custGeom>
            <a:ln w="3175">
              <a:solidFill>
                <a:srgbClr val="FFFFFF"/>
              </a:solidFill>
            </a:ln>
          </p:spPr>
          <p:txBody>
            <a:bodyPr wrap="square" lIns="0" tIns="0" rIns="0" bIns="0" rtlCol="0"/>
            <a:lstStyle/>
            <a:p>
              <a:endParaRPr/>
            </a:p>
          </p:txBody>
        </p:sp>
      </p:grpSp>
      <p:grpSp>
        <p:nvGrpSpPr>
          <p:cNvPr id="8" name="object 8"/>
          <p:cNvGrpSpPr/>
          <p:nvPr/>
        </p:nvGrpSpPr>
        <p:grpSpPr>
          <a:xfrm>
            <a:off x="0" y="0"/>
            <a:ext cx="2985770" cy="2258695"/>
            <a:chOff x="0" y="0"/>
            <a:chExt cx="2985770" cy="2258695"/>
          </a:xfrm>
        </p:grpSpPr>
        <p:sp>
          <p:nvSpPr>
            <p:cNvPr id="9" name="object 9"/>
            <p:cNvSpPr/>
            <p:nvPr/>
          </p:nvSpPr>
          <p:spPr>
            <a:xfrm>
              <a:off x="0" y="0"/>
              <a:ext cx="2985770" cy="2258695"/>
            </a:xfrm>
            <a:custGeom>
              <a:avLst/>
              <a:gdLst/>
              <a:ahLst/>
              <a:cxnLst/>
              <a:rect l="l" t="t" r="r" b="b"/>
              <a:pathLst>
                <a:path w="2985770" h="2258695">
                  <a:moveTo>
                    <a:pt x="2985258" y="0"/>
                  </a:moveTo>
                  <a:lnTo>
                    <a:pt x="0" y="0"/>
                  </a:lnTo>
                  <a:lnTo>
                    <a:pt x="0" y="2258603"/>
                  </a:lnTo>
                  <a:lnTo>
                    <a:pt x="58100" y="2230526"/>
                  </a:lnTo>
                  <a:lnTo>
                    <a:pt x="106706" y="2208577"/>
                  </a:lnTo>
                  <a:lnTo>
                    <a:pt x="169038" y="2182199"/>
                  </a:lnTo>
                  <a:lnTo>
                    <a:pt x="181406" y="2176449"/>
                  </a:lnTo>
                  <a:lnTo>
                    <a:pt x="189065" y="2170519"/>
                  </a:lnTo>
                  <a:lnTo>
                    <a:pt x="211642" y="2153411"/>
                  </a:lnTo>
                  <a:lnTo>
                    <a:pt x="289208" y="2091660"/>
                  </a:lnTo>
                  <a:lnTo>
                    <a:pt x="348511" y="2038763"/>
                  </a:lnTo>
                  <a:lnTo>
                    <a:pt x="392361" y="1994229"/>
                  </a:lnTo>
                  <a:lnTo>
                    <a:pt x="423566" y="1957567"/>
                  </a:lnTo>
                  <a:lnTo>
                    <a:pt x="459276" y="1905894"/>
                  </a:lnTo>
                  <a:lnTo>
                    <a:pt x="469398" y="1889899"/>
                  </a:lnTo>
                  <a:lnTo>
                    <a:pt x="487983" y="1866259"/>
                  </a:lnTo>
                  <a:lnTo>
                    <a:pt x="506838" y="1842823"/>
                  </a:lnTo>
                  <a:lnTo>
                    <a:pt x="524074" y="1819526"/>
                  </a:lnTo>
                  <a:lnTo>
                    <a:pt x="537800" y="1796300"/>
                  </a:lnTo>
                  <a:lnTo>
                    <a:pt x="541422" y="1770772"/>
                  </a:lnTo>
                  <a:lnTo>
                    <a:pt x="538159" y="1736810"/>
                  </a:lnTo>
                  <a:lnTo>
                    <a:pt x="534356" y="1703253"/>
                  </a:lnTo>
                  <a:lnTo>
                    <a:pt x="536356" y="1678939"/>
                  </a:lnTo>
                  <a:lnTo>
                    <a:pt x="545466" y="1638811"/>
                  </a:lnTo>
                  <a:lnTo>
                    <a:pt x="543909" y="1603708"/>
                  </a:lnTo>
                  <a:lnTo>
                    <a:pt x="537415" y="1571955"/>
                  </a:lnTo>
                  <a:lnTo>
                    <a:pt x="531715" y="1541877"/>
                  </a:lnTo>
                  <a:lnTo>
                    <a:pt x="545616" y="1480046"/>
                  </a:lnTo>
                  <a:lnTo>
                    <a:pt x="576679" y="1444942"/>
                  </a:lnTo>
                  <a:lnTo>
                    <a:pt x="632655" y="1408315"/>
                  </a:lnTo>
                  <a:lnTo>
                    <a:pt x="689714" y="1372222"/>
                  </a:lnTo>
                  <a:lnTo>
                    <a:pt x="692549" y="1349773"/>
                  </a:lnTo>
                  <a:lnTo>
                    <a:pt x="716040" y="1300547"/>
                  </a:lnTo>
                  <a:lnTo>
                    <a:pt x="746449" y="1264580"/>
                  </a:lnTo>
                  <a:lnTo>
                    <a:pt x="758025" y="1252619"/>
                  </a:lnTo>
                  <a:lnTo>
                    <a:pt x="768386" y="1240526"/>
                  </a:lnTo>
                  <a:lnTo>
                    <a:pt x="776113" y="1228229"/>
                  </a:lnTo>
                  <a:lnTo>
                    <a:pt x="793022" y="1205966"/>
                  </a:lnTo>
                  <a:lnTo>
                    <a:pt x="838179" y="1166570"/>
                  </a:lnTo>
                  <a:lnTo>
                    <a:pt x="853871" y="1144714"/>
                  </a:lnTo>
                  <a:lnTo>
                    <a:pt x="912328" y="1103256"/>
                  </a:lnTo>
                  <a:lnTo>
                    <a:pt x="969611" y="1072443"/>
                  </a:lnTo>
                  <a:lnTo>
                    <a:pt x="1023384" y="1044466"/>
                  </a:lnTo>
                  <a:lnTo>
                    <a:pt x="1056907" y="1025194"/>
                  </a:lnTo>
                  <a:lnTo>
                    <a:pt x="1123660" y="984396"/>
                  </a:lnTo>
                  <a:lnTo>
                    <a:pt x="1161820" y="963874"/>
                  </a:lnTo>
                  <a:lnTo>
                    <a:pt x="1202779" y="943288"/>
                  </a:lnTo>
                  <a:lnTo>
                    <a:pt x="1246243" y="922650"/>
                  </a:lnTo>
                  <a:lnTo>
                    <a:pt x="1291921" y="901973"/>
                  </a:lnTo>
                  <a:lnTo>
                    <a:pt x="1339519" y="881271"/>
                  </a:lnTo>
                  <a:lnTo>
                    <a:pt x="1388745" y="860556"/>
                  </a:lnTo>
                  <a:lnTo>
                    <a:pt x="1490907" y="819140"/>
                  </a:lnTo>
                  <a:lnTo>
                    <a:pt x="1856705" y="675695"/>
                  </a:lnTo>
                  <a:lnTo>
                    <a:pt x="1906103" y="655568"/>
                  </a:lnTo>
                  <a:lnTo>
                    <a:pt x="1953908" y="635571"/>
                  </a:lnTo>
                  <a:lnTo>
                    <a:pt x="1999827" y="615717"/>
                  </a:lnTo>
                  <a:lnTo>
                    <a:pt x="2043568" y="596019"/>
                  </a:lnTo>
                  <a:lnTo>
                    <a:pt x="2084837" y="576490"/>
                  </a:lnTo>
                  <a:lnTo>
                    <a:pt x="2123342" y="557143"/>
                  </a:lnTo>
                  <a:lnTo>
                    <a:pt x="2158791" y="537992"/>
                  </a:lnTo>
                  <a:lnTo>
                    <a:pt x="2223739" y="480885"/>
                  </a:lnTo>
                  <a:lnTo>
                    <a:pt x="2240201" y="461938"/>
                  </a:lnTo>
                  <a:lnTo>
                    <a:pt x="2257132" y="442721"/>
                  </a:lnTo>
                  <a:lnTo>
                    <a:pt x="2278630" y="441522"/>
                  </a:lnTo>
                  <a:lnTo>
                    <a:pt x="2297901" y="436338"/>
                  </a:lnTo>
                  <a:lnTo>
                    <a:pt x="2337472" y="412102"/>
                  </a:lnTo>
                  <a:lnTo>
                    <a:pt x="2357932" y="394487"/>
                  </a:lnTo>
                  <a:lnTo>
                    <a:pt x="2364004" y="389086"/>
                  </a:lnTo>
                  <a:lnTo>
                    <a:pt x="2399492" y="362364"/>
                  </a:lnTo>
                  <a:lnTo>
                    <a:pt x="2436188" y="348594"/>
                  </a:lnTo>
                  <a:lnTo>
                    <a:pt x="2458719" y="346976"/>
                  </a:lnTo>
                  <a:lnTo>
                    <a:pt x="2471196" y="346976"/>
                  </a:lnTo>
                  <a:lnTo>
                    <a:pt x="2482484" y="346613"/>
                  </a:lnTo>
                  <a:lnTo>
                    <a:pt x="2526942" y="333470"/>
                  </a:lnTo>
                  <a:lnTo>
                    <a:pt x="2568320" y="300597"/>
                  </a:lnTo>
                  <a:lnTo>
                    <a:pt x="2607784" y="249884"/>
                  </a:lnTo>
                  <a:lnTo>
                    <a:pt x="2623603" y="223850"/>
                  </a:lnTo>
                  <a:lnTo>
                    <a:pt x="2644570" y="221692"/>
                  </a:lnTo>
                  <a:lnTo>
                    <a:pt x="2667161" y="217374"/>
                  </a:lnTo>
                  <a:lnTo>
                    <a:pt x="2690833" y="210896"/>
                  </a:lnTo>
                  <a:lnTo>
                    <a:pt x="2715043" y="202260"/>
                  </a:lnTo>
                  <a:lnTo>
                    <a:pt x="2785605" y="106489"/>
                  </a:lnTo>
                  <a:lnTo>
                    <a:pt x="2920661" y="58506"/>
                  </a:lnTo>
                  <a:lnTo>
                    <a:pt x="2965589" y="43141"/>
                  </a:lnTo>
                  <a:lnTo>
                    <a:pt x="2985258" y="0"/>
                  </a:lnTo>
                  <a:close/>
                </a:path>
                <a:path w="2985770" h="2258695">
                  <a:moveTo>
                    <a:pt x="2471196" y="346976"/>
                  </a:moveTo>
                  <a:lnTo>
                    <a:pt x="2458719" y="346976"/>
                  </a:lnTo>
                  <a:lnTo>
                    <a:pt x="2470536" y="346997"/>
                  </a:lnTo>
                  <a:lnTo>
                    <a:pt x="2471196" y="346976"/>
                  </a:lnTo>
                  <a:close/>
                </a:path>
              </a:pathLst>
            </a:custGeom>
            <a:solidFill>
              <a:srgbClr val="FFFFFF"/>
            </a:solidFill>
          </p:spPr>
          <p:txBody>
            <a:bodyPr wrap="square" lIns="0" tIns="0" rIns="0" bIns="0" rtlCol="0"/>
            <a:lstStyle/>
            <a:p>
              <a:endParaRPr/>
            </a:p>
          </p:txBody>
        </p:sp>
        <p:sp>
          <p:nvSpPr>
            <p:cNvPr id="10" name="object 10"/>
            <p:cNvSpPr/>
            <p:nvPr/>
          </p:nvSpPr>
          <p:spPr>
            <a:xfrm>
              <a:off x="0" y="4546"/>
              <a:ext cx="2962910" cy="2235200"/>
            </a:xfrm>
            <a:custGeom>
              <a:avLst/>
              <a:gdLst/>
              <a:ahLst/>
              <a:cxnLst/>
              <a:rect l="l" t="t" r="r" b="b"/>
              <a:pathLst>
                <a:path w="2962910" h="2235200">
                  <a:moveTo>
                    <a:pt x="482302" y="1676887"/>
                  </a:moveTo>
                  <a:lnTo>
                    <a:pt x="442454" y="1701800"/>
                  </a:lnTo>
                  <a:lnTo>
                    <a:pt x="401842" y="1739900"/>
                  </a:lnTo>
                  <a:lnTo>
                    <a:pt x="361243" y="1765300"/>
                  </a:lnTo>
                  <a:lnTo>
                    <a:pt x="280075" y="1828800"/>
                  </a:lnTo>
                  <a:lnTo>
                    <a:pt x="0" y="2044700"/>
                  </a:lnTo>
                  <a:lnTo>
                    <a:pt x="0" y="2235200"/>
                  </a:lnTo>
                  <a:lnTo>
                    <a:pt x="20845" y="2235200"/>
                  </a:lnTo>
                  <a:lnTo>
                    <a:pt x="29384" y="2222500"/>
                  </a:lnTo>
                  <a:lnTo>
                    <a:pt x="37314" y="2209800"/>
                  </a:lnTo>
                  <a:lnTo>
                    <a:pt x="44030" y="2209800"/>
                  </a:lnTo>
                  <a:lnTo>
                    <a:pt x="48924" y="2197100"/>
                  </a:lnTo>
                  <a:lnTo>
                    <a:pt x="51087" y="2197100"/>
                  </a:lnTo>
                  <a:lnTo>
                    <a:pt x="61504" y="2184400"/>
                  </a:lnTo>
                  <a:lnTo>
                    <a:pt x="179962" y="2184400"/>
                  </a:lnTo>
                  <a:lnTo>
                    <a:pt x="181406" y="2171700"/>
                  </a:lnTo>
                  <a:lnTo>
                    <a:pt x="185904" y="2171700"/>
                  </a:lnTo>
                  <a:lnTo>
                    <a:pt x="192563" y="2159000"/>
                  </a:lnTo>
                  <a:lnTo>
                    <a:pt x="200843" y="2146300"/>
                  </a:lnTo>
                  <a:lnTo>
                    <a:pt x="210205" y="2146300"/>
                  </a:lnTo>
                  <a:lnTo>
                    <a:pt x="218889" y="2133600"/>
                  </a:lnTo>
                  <a:lnTo>
                    <a:pt x="241161" y="2133600"/>
                  </a:lnTo>
                  <a:lnTo>
                    <a:pt x="244863" y="2120900"/>
                  </a:lnTo>
                  <a:lnTo>
                    <a:pt x="252412" y="2108200"/>
                  </a:lnTo>
                  <a:lnTo>
                    <a:pt x="263335" y="2082800"/>
                  </a:lnTo>
                  <a:lnTo>
                    <a:pt x="277162" y="2070100"/>
                  </a:lnTo>
                  <a:lnTo>
                    <a:pt x="301260" y="2070100"/>
                  </a:lnTo>
                  <a:lnTo>
                    <a:pt x="310281" y="2057400"/>
                  </a:lnTo>
                  <a:lnTo>
                    <a:pt x="325862" y="2044700"/>
                  </a:lnTo>
                  <a:lnTo>
                    <a:pt x="339350" y="2032000"/>
                  </a:lnTo>
                  <a:lnTo>
                    <a:pt x="349463" y="2006600"/>
                  </a:lnTo>
                  <a:lnTo>
                    <a:pt x="354920" y="1993900"/>
                  </a:lnTo>
                  <a:lnTo>
                    <a:pt x="370761" y="1993900"/>
                  </a:lnTo>
                  <a:lnTo>
                    <a:pt x="377239" y="1981200"/>
                  </a:lnTo>
                  <a:lnTo>
                    <a:pt x="377958" y="1981200"/>
                  </a:lnTo>
                  <a:lnTo>
                    <a:pt x="380841" y="1968500"/>
                  </a:lnTo>
                  <a:lnTo>
                    <a:pt x="381560" y="1955800"/>
                  </a:lnTo>
                  <a:lnTo>
                    <a:pt x="382998" y="1955800"/>
                  </a:lnTo>
                  <a:lnTo>
                    <a:pt x="388758" y="1943100"/>
                  </a:lnTo>
                  <a:lnTo>
                    <a:pt x="403160" y="1943100"/>
                  </a:lnTo>
                  <a:lnTo>
                    <a:pt x="395567" y="1930400"/>
                  </a:lnTo>
                  <a:lnTo>
                    <a:pt x="398031" y="1905000"/>
                  </a:lnTo>
                  <a:lnTo>
                    <a:pt x="407921" y="1892300"/>
                  </a:lnTo>
                  <a:lnTo>
                    <a:pt x="422602" y="1866900"/>
                  </a:lnTo>
                  <a:lnTo>
                    <a:pt x="440870" y="1841500"/>
                  </a:lnTo>
                  <a:lnTo>
                    <a:pt x="459679" y="1816100"/>
                  </a:lnTo>
                  <a:lnTo>
                    <a:pt x="476869" y="1790700"/>
                  </a:lnTo>
                  <a:lnTo>
                    <a:pt x="490279" y="1765300"/>
                  </a:lnTo>
                  <a:lnTo>
                    <a:pt x="491623" y="1752600"/>
                  </a:lnTo>
                  <a:lnTo>
                    <a:pt x="487938" y="1714500"/>
                  </a:lnTo>
                  <a:lnTo>
                    <a:pt x="482302" y="1676887"/>
                  </a:lnTo>
                  <a:close/>
                </a:path>
                <a:path w="2962910" h="2235200">
                  <a:moveTo>
                    <a:pt x="2672552" y="0"/>
                  </a:moveTo>
                  <a:lnTo>
                    <a:pt x="2188950" y="0"/>
                  </a:lnTo>
                  <a:lnTo>
                    <a:pt x="2004507" y="139700"/>
                  </a:lnTo>
                  <a:lnTo>
                    <a:pt x="1841993" y="266700"/>
                  </a:lnTo>
                  <a:lnTo>
                    <a:pt x="1679427" y="381000"/>
                  </a:lnTo>
                  <a:lnTo>
                    <a:pt x="1354192" y="635000"/>
                  </a:lnTo>
                  <a:lnTo>
                    <a:pt x="1191548" y="749300"/>
                  </a:lnTo>
                  <a:lnTo>
                    <a:pt x="1029007" y="876300"/>
                  </a:lnTo>
                  <a:lnTo>
                    <a:pt x="825905" y="1028700"/>
                  </a:lnTo>
                  <a:lnTo>
                    <a:pt x="582307" y="1219200"/>
                  </a:lnTo>
                  <a:lnTo>
                    <a:pt x="338859" y="1397000"/>
                  </a:lnTo>
                  <a:lnTo>
                    <a:pt x="0" y="1663700"/>
                  </a:lnTo>
                  <a:lnTo>
                    <a:pt x="0" y="2032000"/>
                  </a:lnTo>
                  <a:lnTo>
                    <a:pt x="72055" y="1968500"/>
                  </a:lnTo>
                  <a:lnTo>
                    <a:pt x="153954" y="1905000"/>
                  </a:lnTo>
                  <a:lnTo>
                    <a:pt x="399619" y="1727200"/>
                  </a:lnTo>
                  <a:lnTo>
                    <a:pt x="481302" y="1663959"/>
                  </a:lnTo>
                  <a:lnTo>
                    <a:pt x="477498" y="1612900"/>
                  </a:lnTo>
                  <a:lnTo>
                    <a:pt x="476750" y="1562100"/>
                  </a:lnTo>
                  <a:lnTo>
                    <a:pt x="482989" y="1511300"/>
                  </a:lnTo>
                  <a:lnTo>
                    <a:pt x="499217" y="1460500"/>
                  </a:lnTo>
                  <a:lnTo>
                    <a:pt x="528439" y="1422400"/>
                  </a:lnTo>
                  <a:lnTo>
                    <a:pt x="556957" y="1397000"/>
                  </a:lnTo>
                  <a:lnTo>
                    <a:pt x="585408" y="1384300"/>
                  </a:lnTo>
                  <a:lnTo>
                    <a:pt x="613994" y="1358900"/>
                  </a:lnTo>
                  <a:lnTo>
                    <a:pt x="642917" y="1346200"/>
                  </a:lnTo>
                  <a:lnTo>
                    <a:pt x="645550" y="1320800"/>
                  </a:lnTo>
                  <a:lnTo>
                    <a:pt x="654257" y="1295400"/>
                  </a:lnTo>
                  <a:lnTo>
                    <a:pt x="668634" y="1270000"/>
                  </a:lnTo>
                  <a:lnTo>
                    <a:pt x="688275" y="1244600"/>
                  </a:lnTo>
                  <a:lnTo>
                    <a:pt x="710506" y="1219200"/>
                  </a:lnTo>
                  <a:lnTo>
                    <a:pt x="720371" y="1219200"/>
                  </a:lnTo>
                  <a:lnTo>
                    <a:pt x="727873" y="1206500"/>
                  </a:lnTo>
                  <a:lnTo>
                    <a:pt x="733993" y="1181100"/>
                  </a:lnTo>
                  <a:lnTo>
                    <a:pt x="730933" y="1155700"/>
                  </a:lnTo>
                  <a:lnTo>
                    <a:pt x="727064" y="1143000"/>
                  </a:lnTo>
                  <a:lnTo>
                    <a:pt x="730755" y="1117600"/>
                  </a:lnTo>
                  <a:lnTo>
                    <a:pt x="734646" y="1117600"/>
                  </a:lnTo>
                  <a:lnTo>
                    <a:pt x="740833" y="1104900"/>
                  </a:lnTo>
                  <a:lnTo>
                    <a:pt x="749180" y="1104900"/>
                  </a:lnTo>
                  <a:lnTo>
                    <a:pt x="759553" y="1092200"/>
                  </a:lnTo>
                  <a:lnTo>
                    <a:pt x="800232" y="1066800"/>
                  </a:lnTo>
                  <a:lnTo>
                    <a:pt x="846311" y="1028700"/>
                  </a:lnTo>
                  <a:lnTo>
                    <a:pt x="887531" y="1003300"/>
                  </a:lnTo>
                  <a:lnTo>
                    <a:pt x="913631" y="990600"/>
                  </a:lnTo>
                  <a:lnTo>
                    <a:pt x="942042" y="977900"/>
                  </a:lnTo>
                  <a:lnTo>
                    <a:pt x="974285" y="952500"/>
                  </a:lnTo>
                  <a:lnTo>
                    <a:pt x="1010070" y="939800"/>
                  </a:lnTo>
                  <a:lnTo>
                    <a:pt x="1049108" y="927100"/>
                  </a:lnTo>
                  <a:lnTo>
                    <a:pt x="1091110" y="901700"/>
                  </a:lnTo>
                  <a:lnTo>
                    <a:pt x="1135788" y="889000"/>
                  </a:lnTo>
                  <a:lnTo>
                    <a:pt x="1182853" y="876300"/>
                  </a:lnTo>
                  <a:lnTo>
                    <a:pt x="1232015" y="863600"/>
                  </a:lnTo>
                  <a:lnTo>
                    <a:pt x="1282986" y="838200"/>
                  </a:lnTo>
                  <a:lnTo>
                    <a:pt x="1499182" y="787400"/>
                  </a:lnTo>
                  <a:lnTo>
                    <a:pt x="1554864" y="762000"/>
                  </a:lnTo>
                  <a:lnTo>
                    <a:pt x="1721208" y="723900"/>
                  </a:lnTo>
                  <a:lnTo>
                    <a:pt x="1713534" y="723900"/>
                  </a:lnTo>
                  <a:lnTo>
                    <a:pt x="2113697" y="419100"/>
                  </a:lnTo>
                  <a:lnTo>
                    <a:pt x="2353519" y="241300"/>
                  </a:lnTo>
                  <a:lnTo>
                    <a:pt x="2672552" y="0"/>
                  </a:lnTo>
                  <a:close/>
                </a:path>
                <a:path w="2962910" h="2235200">
                  <a:moveTo>
                    <a:pt x="481637" y="1663700"/>
                  </a:moveTo>
                  <a:lnTo>
                    <a:pt x="481302" y="1663959"/>
                  </a:lnTo>
                  <a:lnTo>
                    <a:pt x="482229" y="1676400"/>
                  </a:lnTo>
                  <a:lnTo>
                    <a:pt x="482302" y="1676887"/>
                  </a:lnTo>
                  <a:lnTo>
                    <a:pt x="483081" y="1676400"/>
                  </a:lnTo>
                  <a:lnTo>
                    <a:pt x="481637" y="1663700"/>
                  </a:lnTo>
                  <a:close/>
                </a:path>
                <a:path w="2962910" h="2235200">
                  <a:moveTo>
                    <a:pt x="2168514" y="0"/>
                  </a:moveTo>
                  <a:lnTo>
                    <a:pt x="1684741" y="0"/>
                  </a:lnTo>
                  <a:lnTo>
                    <a:pt x="1374253" y="241300"/>
                  </a:lnTo>
                  <a:lnTo>
                    <a:pt x="1007948" y="508000"/>
                  </a:lnTo>
                  <a:lnTo>
                    <a:pt x="601710" y="825500"/>
                  </a:lnTo>
                  <a:lnTo>
                    <a:pt x="195930" y="1130300"/>
                  </a:lnTo>
                  <a:lnTo>
                    <a:pt x="0" y="1282700"/>
                  </a:lnTo>
                  <a:lnTo>
                    <a:pt x="0" y="1651000"/>
                  </a:lnTo>
                  <a:lnTo>
                    <a:pt x="128912" y="1549400"/>
                  </a:lnTo>
                  <a:lnTo>
                    <a:pt x="575107" y="1206500"/>
                  </a:lnTo>
                  <a:lnTo>
                    <a:pt x="899934" y="965200"/>
                  </a:lnTo>
                  <a:lnTo>
                    <a:pt x="1184344" y="749300"/>
                  </a:lnTo>
                  <a:lnTo>
                    <a:pt x="1428302" y="558800"/>
                  </a:lnTo>
                  <a:lnTo>
                    <a:pt x="1753452" y="317500"/>
                  </a:lnTo>
                  <a:lnTo>
                    <a:pt x="2168514" y="0"/>
                  </a:lnTo>
                  <a:close/>
                </a:path>
                <a:path w="2962910" h="2235200">
                  <a:moveTo>
                    <a:pt x="1663695" y="0"/>
                  </a:moveTo>
                  <a:lnTo>
                    <a:pt x="1180269" y="0"/>
                  </a:lnTo>
                  <a:lnTo>
                    <a:pt x="987190" y="152400"/>
                  </a:lnTo>
                  <a:lnTo>
                    <a:pt x="824354" y="266700"/>
                  </a:lnTo>
                  <a:lnTo>
                    <a:pt x="621221" y="419100"/>
                  </a:lnTo>
                  <a:lnTo>
                    <a:pt x="418238" y="584200"/>
                  </a:lnTo>
                  <a:lnTo>
                    <a:pt x="215405" y="736600"/>
                  </a:lnTo>
                  <a:lnTo>
                    <a:pt x="0" y="901700"/>
                  </a:lnTo>
                  <a:lnTo>
                    <a:pt x="0" y="1257300"/>
                  </a:lnTo>
                  <a:lnTo>
                    <a:pt x="675721" y="749300"/>
                  </a:lnTo>
                  <a:lnTo>
                    <a:pt x="838209" y="622300"/>
                  </a:lnTo>
                  <a:lnTo>
                    <a:pt x="1000749" y="508000"/>
                  </a:lnTo>
                  <a:lnTo>
                    <a:pt x="1204048" y="355600"/>
                  </a:lnTo>
                  <a:lnTo>
                    <a:pt x="1407304" y="190500"/>
                  </a:lnTo>
                  <a:lnTo>
                    <a:pt x="1663695" y="0"/>
                  </a:lnTo>
                  <a:close/>
                </a:path>
                <a:path w="2962910" h="2235200">
                  <a:moveTo>
                    <a:pt x="1160011" y="0"/>
                  </a:moveTo>
                  <a:lnTo>
                    <a:pt x="677470" y="0"/>
                  </a:lnTo>
                  <a:lnTo>
                    <a:pt x="641474" y="25400"/>
                  </a:lnTo>
                  <a:lnTo>
                    <a:pt x="316454" y="279400"/>
                  </a:lnTo>
                  <a:lnTo>
                    <a:pt x="154040" y="393700"/>
                  </a:lnTo>
                  <a:lnTo>
                    <a:pt x="0" y="520700"/>
                  </a:lnTo>
                  <a:lnTo>
                    <a:pt x="0" y="876300"/>
                  </a:lnTo>
                  <a:lnTo>
                    <a:pt x="532740" y="482600"/>
                  </a:lnTo>
                  <a:lnTo>
                    <a:pt x="817150" y="266700"/>
                  </a:lnTo>
                  <a:lnTo>
                    <a:pt x="1160011" y="0"/>
                  </a:lnTo>
                  <a:close/>
                </a:path>
                <a:path w="2962910" h="2235200">
                  <a:moveTo>
                    <a:pt x="1740153" y="719465"/>
                  </a:moveTo>
                  <a:lnTo>
                    <a:pt x="1721208" y="723900"/>
                  </a:lnTo>
                  <a:lnTo>
                    <a:pt x="1737434" y="723900"/>
                  </a:lnTo>
                  <a:lnTo>
                    <a:pt x="1740153" y="719465"/>
                  </a:lnTo>
                  <a:close/>
                </a:path>
                <a:path w="2962910" h="2235200">
                  <a:moveTo>
                    <a:pt x="2962421" y="0"/>
                  </a:moveTo>
                  <a:lnTo>
                    <a:pt x="2695225" y="0"/>
                  </a:lnTo>
                  <a:lnTo>
                    <a:pt x="1745221" y="711200"/>
                  </a:lnTo>
                  <a:lnTo>
                    <a:pt x="1740153" y="719465"/>
                  </a:lnTo>
                  <a:lnTo>
                    <a:pt x="1775459" y="711200"/>
                  </a:lnTo>
                  <a:lnTo>
                    <a:pt x="1835461" y="685800"/>
                  </a:lnTo>
                  <a:lnTo>
                    <a:pt x="1949774" y="660400"/>
                  </a:lnTo>
                  <a:lnTo>
                    <a:pt x="2003162" y="635000"/>
                  </a:lnTo>
                  <a:lnTo>
                    <a:pt x="2053421" y="622300"/>
                  </a:lnTo>
                  <a:lnTo>
                    <a:pt x="2100089" y="609600"/>
                  </a:lnTo>
                  <a:lnTo>
                    <a:pt x="2142704" y="584200"/>
                  </a:lnTo>
                  <a:lnTo>
                    <a:pt x="2180804" y="571500"/>
                  </a:lnTo>
                  <a:lnTo>
                    <a:pt x="2213927" y="546100"/>
                  </a:lnTo>
                  <a:lnTo>
                    <a:pt x="2230757" y="533400"/>
                  </a:lnTo>
                  <a:lnTo>
                    <a:pt x="2247048" y="508000"/>
                  </a:lnTo>
                  <a:lnTo>
                    <a:pt x="2263340" y="495300"/>
                  </a:lnTo>
                  <a:lnTo>
                    <a:pt x="2280170" y="469900"/>
                  </a:lnTo>
                  <a:lnTo>
                    <a:pt x="2320939" y="469900"/>
                  </a:lnTo>
                  <a:lnTo>
                    <a:pt x="2337979" y="457200"/>
                  </a:lnTo>
                  <a:lnTo>
                    <a:pt x="2353601" y="444500"/>
                  </a:lnTo>
                  <a:lnTo>
                    <a:pt x="2360310" y="444500"/>
                  </a:lnTo>
                  <a:lnTo>
                    <a:pt x="2367286" y="431800"/>
                  </a:lnTo>
                  <a:lnTo>
                    <a:pt x="2380970" y="431800"/>
                  </a:lnTo>
                  <a:lnTo>
                    <a:pt x="2386753" y="419100"/>
                  </a:lnTo>
                  <a:lnTo>
                    <a:pt x="2393210" y="419100"/>
                  </a:lnTo>
                  <a:lnTo>
                    <a:pt x="2400205" y="406400"/>
                  </a:lnTo>
                  <a:lnTo>
                    <a:pt x="2407602" y="406400"/>
                  </a:lnTo>
                  <a:lnTo>
                    <a:pt x="2422836" y="393700"/>
                  </a:lnTo>
                  <a:lnTo>
                    <a:pt x="2439822" y="381000"/>
                  </a:lnTo>
                  <a:lnTo>
                    <a:pt x="2517906" y="381000"/>
                  </a:lnTo>
                  <a:lnTo>
                    <a:pt x="2531440" y="368300"/>
                  </a:lnTo>
                  <a:lnTo>
                    <a:pt x="2550528" y="368300"/>
                  </a:lnTo>
                  <a:lnTo>
                    <a:pt x="2559189" y="355600"/>
                  </a:lnTo>
                  <a:lnTo>
                    <a:pt x="2567444" y="355600"/>
                  </a:lnTo>
                  <a:lnTo>
                    <a:pt x="2591346" y="330200"/>
                  </a:lnTo>
                  <a:lnTo>
                    <a:pt x="2612348" y="304800"/>
                  </a:lnTo>
                  <a:lnTo>
                    <a:pt x="2630516" y="279400"/>
                  </a:lnTo>
                  <a:lnTo>
                    <a:pt x="2645917" y="254000"/>
                  </a:lnTo>
                  <a:lnTo>
                    <a:pt x="2656001" y="254000"/>
                  </a:lnTo>
                  <a:lnTo>
                    <a:pt x="2660895" y="241300"/>
                  </a:lnTo>
                  <a:lnTo>
                    <a:pt x="2664912" y="241300"/>
                  </a:lnTo>
                  <a:lnTo>
                    <a:pt x="2668254" y="228600"/>
                  </a:lnTo>
                  <a:lnTo>
                    <a:pt x="2671127" y="228600"/>
                  </a:lnTo>
                  <a:lnTo>
                    <a:pt x="2671127" y="215900"/>
                  </a:lnTo>
                  <a:lnTo>
                    <a:pt x="2676881" y="215900"/>
                  </a:lnTo>
                  <a:lnTo>
                    <a:pt x="2680301" y="203200"/>
                  </a:lnTo>
                  <a:lnTo>
                    <a:pt x="2684529" y="203200"/>
                  </a:lnTo>
                  <a:lnTo>
                    <a:pt x="2689834" y="190500"/>
                  </a:lnTo>
                  <a:lnTo>
                    <a:pt x="2697035" y="190500"/>
                  </a:lnTo>
                  <a:lnTo>
                    <a:pt x="2767596" y="88900"/>
                  </a:lnTo>
                  <a:lnTo>
                    <a:pt x="2903876" y="50800"/>
                  </a:lnTo>
                  <a:lnTo>
                    <a:pt x="2949028" y="25400"/>
                  </a:lnTo>
                  <a:lnTo>
                    <a:pt x="2962421" y="0"/>
                  </a:lnTo>
                  <a:close/>
                </a:path>
                <a:path w="2962910" h="2235200">
                  <a:moveTo>
                    <a:pt x="656299" y="0"/>
                  </a:moveTo>
                  <a:lnTo>
                    <a:pt x="173976" y="0"/>
                  </a:lnTo>
                  <a:lnTo>
                    <a:pt x="0" y="139700"/>
                  </a:lnTo>
                  <a:lnTo>
                    <a:pt x="0" y="495300"/>
                  </a:lnTo>
                  <a:lnTo>
                    <a:pt x="268006" y="292100"/>
                  </a:lnTo>
                  <a:lnTo>
                    <a:pt x="511657" y="114300"/>
                  </a:lnTo>
                  <a:lnTo>
                    <a:pt x="656299" y="0"/>
                  </a:lnTo>
                  <a:close/>
                </a:path>
                <a:path w="2962910" h="2235200">
                  <a:moveTo>
                    <a:pt x="153985" y="0"/>
                  </a:moveTo>
                  <a:lnTo>
                    <a:pt x="0" y="0"/>
                  </a:lnTo>
                  <a:lnTo>
                    <a:pt x="0" y="114300"/>
                  </a:lnTo>
                  <a:lnTo>
                    <a:pt x="153985" y="0"/>
                  </a:lnTo>
                  <a:close/>
                </a:path>
              </a:pathLst>
            </a:custGeom>
            <a:solidFill>
              <a:srgbClr val="F2E7DB"/>
            </a:solidFill>
          </p:spPr>
          <p:txBody>
            <a:bodyPr wrap="square" lIns="0" tIns="0" rIns="0" bIns="0" rtlCol="0"/>
            <a:lstStyle/>
            <a:p>
              <a:endParaRPr/>
            </a:p>
          </p:txBody>
        </p:sp>
        <p:sp>
          <p:nvSpPr>
            <p:cNvPr id="11" name="object 11"/>
            <p:cNvSpPr/>
            <p:nvPr/>
          </p:nvSpPr>
          <p:spPr>
            <a:xfrm>
              <a:off x="1713534" y="0"/>
              <a:ext cx="981075" cy="728345"/>
            </a:xfrm>
            <a:custGeom>
              <a:avLst/>
              <a:gdLst/>
              <a:ahLst/>
              <a:cxnLst/>
              <a:rect l="l" t="t" r="r" b="b"/>
              <a:pathLst>
                <a:path w="981075" h="728345">
                  <a:moveTo>
                    <a:pt x="981075" y="0"/>
                  </a:moveTo>
                  <a:lnTo>
                    <a:pt x="957746" y="0"/>
                  </a:lnTo>
                  <a:lnTo>
                    <a:pt x="0" y="724966"/>
                  </a:lnTo>
                  <a:lnTo>
                    <a:pt x="1447" y="727836"/>
                  </a:lnTo>
                  <a:lnTo>
                    <a:pt x="6476" y="723518"/>
                  </a:lnTo>
                  <a:lnTo>
                    <a:pt x="7200" y="724966"/>
                  </a:lnTo>
                  <a:lnTo>
                    <a:pt x="10807" y="722083"/>
                  </a:lnTo>
                  <a:lnTo>
                    <a:pt x="12966" y="724242"/>
                  </a:lnTo>
                  <a:lnTo>
                    <a:pt x="18719" y="719924"/>
                  </a:lnTo>
                  <a:lnTo>
                    <a:pt x="20878" y="722083"/>
                  </a:lnTo>
                  <a:lnTo>
                    <a:pt x="23761" y="719200"/>
                  </a:lnTo>
                  <a:lnTo>
                    <a:pt x="25209" y="720648"/>
                  </a:lnTo>
                  <a:lnTo>
                    <a:pt x="30962" y="715606"/>
                  </a:lnTo>
                  <a:lnTo>
                    <a:pt x="33121" y="717765"/>
                  </a:lnTo>
                  <a:lnTo>
                    <a:pt x="981075" y="0"/>
                  </a:lnTo>
                  <a:close/>
                </a:path>
              </a:pathLst>
            </a:custGeom>
            <a:solidFill>
              <a:srgbClr val="E0CEBD"/>
            </a:solidFill>
          </p:spPr>
          <p:txBody>
            <a:bodyPr wrap="square" lIns="0" tIns="0" rIns="0" bIns="0" rtlCol="0"/>
            <a:lstStyle/>
            <a:p>
              <a:endParaRPr/>
            </a:p>
          </p:txBody>
        </p:sp>
        <p:sp>
          <p:nvSpPr>
            <p:cNvPr id="12" name="object 12"/>
            <p:cNvSpPr/>
            <p:nvPr/>
          </p:nvSpPr>
          <p:spPr>
            <a:xfrm>
              <a:off x="0" y="1658061"/>
              <a:ext cx="485775" cy="387350"/>
            </a:xfrm>
            <a:custGeom>
              <a:avLst/>
              <a:gdLst/>
              <a:ahLst/>
              <a:cxnLst/>
              <a:rect l="l" t="t" r="r" b="b"/>
              <a:pathLst>
                <a:path w="485775" h="387350">
                  <a:moveTo>
                    <a:pt x="482357" y="0"/>
                  </a:moveTo>
                  <a:lnTo>
                    <a:pt x="35247" y="339115"/>
                  </a:lnTo>
                  <a:lnTo>
                    <a:pt x="36686" y="341274"/>
                  </a:lnTo>
                  <a:lnTo>
                    <a:pt x="0" y="369071"/>
                  </a:lnTo>
                  <a:lnTo>
                    <a:pt x="0" y="387173"/>
                  </a:lnTo>
                  <a:lnTo>
                    <a:pt x="51087" y="348475"/>
                  </a:lnTo>
                  <a:lnTo>
                    <a:pt x="49644" y="346316"/>
                  </a:lnTo>
                  <a:lnTo>
                    <a:pt x="485239" y="15836"/>
                  </a:lnTo>
                  <a:lnTo>
                    <a:pt x="483800" y="13677"/>
                  </a:lnTo>
                  <a:lnTo>
                    <a:pt x="485239" y="12242"/>
                  </a:lnTo>
                  <a:lnTo>
                    <a:pt x="482357" y="9359"/>
                  </a:lnTo>
                  <a:lnTo>
                    <a:pt x="484520" y="7200"/>
                  </a:lnTo>
                  <a:lnTo>
                    <a:pt x="483081" y="5041"/>
                  </a:lnTo>
                  <a:lnTo>
                    <a:pt x="485239" y="3594"/>
                  </a:lnTo>
                  <a:lnTo>
                    <a:pt x="482357" y="0"/>
                  </a:lnTo>
                  <a:close/>
                </a:path>
              </a:pathLst>
            </a:custGeom>
            <a:solidFill>
              <a:srgbClr val="C3C5C3"/>
            </a:solidFill>
          </p:spPr>
          <p:txBody>
            <a:bodyPr wrap="square" lIns="0" tIns="0" rIns="0" bIns="0" rtlCol="0"/>
            <a:lstStyle/>
            <a:p>
              <a:endParaRPr/>
            </a:p>
          </p:txBody>
        </p:sp>
        <p:sp>
          <p:nvSpPr>
            <p:cNvPr id="13" name="object 13"/>
            <p:cNvSpPr/>
            <p:nvPr/>
          </p:nvSpPr>
          <p:spPr>
            <a:xfrm>
              <a:off x="0" y="12"/>
              <a:ext cx="2190750" cy="1659889"/>
            </a:xfrm>
            <a:custGeom>
              <a:avLst/>
              <a:gdLst/>
              <a:ahLst/>
              <a:cxnLst/>
              <a:rect l="l" t="t" r="r" b="b"/>
              <a:pathLst>
                <a:path w="2190750" h="1659889">
                  <a:moveTo>
                    <a:pt x="178663" y="0"/>
                  </a:moveTo>
                  <a:lnTo>
                    <a:pt x="154774" y="0"/>
                  </a:lnTo>
                  <a:lnTo>
                    <a:pt x="0" y="117246"/>
                  </a:lnTo>
                  <a:lnTo>
                    <a:pt x="0" y="135369"/>
                  </a:lnTo>
                  <a:lnTo>
                    <a:pt x="178663" y="0"/>
                  </a:lnTo>
                  <a:close/>
                </a:path>
                <a:path w="2190750" h="1659889">
                  <a:moveTo>
                    <a:pt x="681570" y="0"/>
                  </a:moveTo>
                  <a:lnTo>
                    <a:pt x="656424" y="0"/>
                  </a:lnTo>
                  <a:lnTo>
                    <a:pt x="0" y="497103"/>
                  </a:lnTo>
                  <a:lnTo>
                    <a:pt x="0" y="516382"/>
                  </a:lnTo>
                  <a:lnTo>
                    <a:pt x="681570" y="0"/>
                  </a:lnTo>
                  <a:close/>
                </a:path>
                <a:path w="2190750" h="1659889">
                  <a:moveTo>
                    <a:pt x="1183741" y="0"/>
                  </a:moveTo>
                  <a:lnTo>
                    <a:pt x="1158760" y="0"/>
                  </a:lnTo>
                  <a:lnTo>
                    <a:pt x="0" y="877519"/>
                  </a:lnTo>
                  <a:lnTo>
                    <a:pt x="0" y="896861"/>
                  </a:lnTo>
                  <a:lnTo>
                    <a:pt x="1183741" y="0"/>
                  </a:lnTo>
                  <a:close/>
                </a:path>
                <a:path w="2190750" h="1659889">
                  <a:moveTo>
                    <a:pt x="1687588" y="0"/>
                  </a:moveTo>
                  <a:lnTo>
                    <a:pt x="1663890" y="0"/>
                  </a:lnTo>
                  <a:lnTo>
                    <a:pt x="0" y="1260386"/>
                  </a:lnTo>
                  <a:lnTo>
                    <a:pt x="0" y="1278585"/>
                  </a:lnTo>
                  <a:lnTo>
                    <a:pt x="1687588" y="0"/>
                  </a:lnTo>
                  <a:close/>
                </a:path>
                <a:path w="2190750" h="1659889">
                  <a:moveTo>
                    <a:pt x="2190483" y="0"/>
                  </a:moveTo>
                  <a:lnTo>
                    <a:pt x="2165781" y="0"/>
                  </a:lnTo>
                  <a:lnTo>
                    <a:pt x="0" y="1640128"/>
                  </a:lnTo>
                  <a:lnTo>
                    <a:pt x="0" y="1659610"/>
                  </a:lnTo>
                  <a:lnTo>
                    <a:pt x="2190483" y="0"/>
                  </a:lnTo>
                  <a:close/>
                </a:path>
              </a:pathLst>
            </a:custGeom>
            <a:solidFill>
              <a:srgbClr val="E0CEBD"/>
            </a:solidFill>
          </p:spPr>
          <p:txBody>
            <a:bodyPr wrap="square" lIns="0" tIns="0" rIns="0" bIns="0" rtlCol="0"/>
            <a:lstStyle/>
            <a:p>
              <a:endParaRPr/>
            </a:p>
          </p:txBody>
        </p:sp>
      </p:grpSp>
      <p:grpSp>
        <p:nvGrpSpPr>
          <p:cNvPr id="14" name="object 14"/>
          <p:cNvGrpSpPr/>
          <p:nvPr/>
        </p:nvGrpSpPr>
        <p:grpSpPr>
          <a:xfrm>
            <a:off x="14771496" y="8597223"/>
            <a:ext cx="3517265" cy="1690370"/>
            <a:chOff x="14771496" y="8597223"/>
            <a:chExt cx="3517265" cy="1690370"/>
          </a:xfrm>
        </p:grpSpPr>
        <p:sp>
          <p:nvSpPr>
            <p:cNvPr id="15" name="object 15"/>
            <p:cNvSpPr/>
            <p:nvPr/>
          </p:nvSpPr>
          <p:spPr>
            <a:xfrm>
              <a:off x="14771496" y="8597223"/>
              <a:ext cx="3516629" cy="1690370"/>
            </a:xfrm>
            <a:custGeom>
              <a:avLst/>
              <a:gdLst/>
              <a:ahLst/>
              <a:cxnLst/>
              <a:rect l="l" t="t" r="r" b="b"/>
              <a:pathLst>
                <a:path w="3516630" h="1690370">
                  <a:moveTo>
                    <a:pt x="0" y="1565527"/>
                  </a:moveTo>
                  <a:lnTo>
                    <a:pt x="32851" y="1689775"/>
                  </a:lnTo>
                  <a:lnTo>
                    <a:pt x="3516477" y="1689775"/>
                  </a:lnTo>
                  <a:lnTo>
                    <a:pt x="3516477" y="1577047"/>
                  </a:lnTo>
                  <a:lnTo>
                    <a:pt x="17271" y="1577047"/>
                  </a:lnTo>
                  <a:lnTo>
                    <a:pt x="10794" y="1573446"/>
                  </a:lnTo>
                  <a:lnTo>
                    <a:pt x="5841" y="1569124"/>
                  </a:lnTo>
                  <a:lnTo>
                    <a:pt x="0" y="1565527"/>
                  </a:lnTo>
                  <a:close/>
                </a:path>
                <a:path w="3516630" h="1690370">
                  <a:moveTo>
                    <a:pt x="65531" y="1542485"/>
                  </a:moveTo>
                  <a:lnTo>
                    <a:pt x="53151" y="1551226"/>
                  </a:lnTo>
                  <a:lnTo>
                    <a:pt x="17271" y="1577047"/>
                  </a:lnTo>
                  <a:lnTo>
                    <a:pt x="3516477" y="1577047"/>
                  </a:lnTo>
                  <a:lnTo>
                    <a:pt x="3516477" y="1553376"/>
                  </a:lnTo>
                  <a:lnTo>
                    <a:pt x="119062" y="1553376"/>
                  </a:lnTo>
                  <a:lnTo>
                    <a:pt x="91249" y="1550057"/>
                  </a:lnTo>
                  <a:lnTo>
                    <a:pt x="65531" y="1542485"/>
                  </a:lnTo>
                  <a:close/>
                </a:path>
                <a:path w="3516630" h="1690370">
                  <a:moveTo>
                    <a:pt x="258226" y="1506825"/>
                  </a:moveTo>
                  <a:lnTo>
                    <a:pt x="212772" y="1520706"/>
                  </a:lnTo>
                  <a:lnTo>
                    <a:pt x="196595" y="1540327"/>
                  </a:lnTo>
                  <a:lnTo>
                    <a:pt x="190118" y="1543208"/>
                  </a:lnTo>
                  <a:lnTo>
                    <a:pt x="182879" y="1545366"/>
                  </a:lnTo>
                  <a:lnTo>
                    <a:pt x="176402" y="1547525"/>
                  </a:lnTo>
                  <a:lnTo>
                    <a:pt x="147827" y="1552510"/>
                  </a:lnTo>
                  <a:lnTo>
                    <a:pt x="119062" y="1553376"/>
                  </a:lnTo>
                  <a:lnTo>
                    <a:pt x="3516477" y="1553376"/>
                  </a:lnTo>
                  <a:lnTo>
                    <a:pt x="3516477" y="1507208"/>
                  </a:lnTo>
                  <a:lnTo>
                    <a:pt x="264921" y="1507208"/>
                  </a:lnTo>
                  <a:lnTo>
                    <a:pt x="258226" y="1506825"/>
                  </a:lnTo>
                  <a:close/>
                </a:path>
                <a:path w="3516630" h="1690370">
                  <a:moveTo>
                    <a:pt x="370107" y="1331171"/>
                  </a:moveTo>
                  <a:lnTo>
                    <a:pt x="328269" y="1339631"/>
                  </a:lnTo>
                  <a:lnTo>
                    <a:pt x="292353" y="1370410"/>
                  </a:lnTo>
                  <a:lnTo>
                    <a:pt x="274601" y="1404541"/>
                  </a:lnTo>
                  <a:lnTo>
                    <a:pt x="261242" y="1473885"/>
                  </a:lnTo>
                  <a:lnTo>
                    <a:pt x="264921" y="1507208"/>
                  </a:lnTo>
                  <a:lnTo>
                    <a:pt x="3516477" y="1507208"/>
                  </a:lnTo>
                  <a:lnTo>
                    <a:pt x="3516477" y="1425129"/>
                  </a:lnTo>
                  <a:lnTo>
                    <a:pt x="1088643" y="1425129"/>
                  </a:lnTo>
                  <a:lnTo>
                    <a:pt x="977227" y="1350972"/>
                  </a:lnTo>
                  <a:lnTo>
                    <a:pt x="504697" y="1350972"/>
                  </a:lnTo>
                  <a:lnTo>
                    <a:pt x="473315" y="1346020"/>
                  </a:lnTo>
                  <a:lnTo>
                    <a:pt x="410168" y="1337199"/>
                  </a:lnTo>
                  <a:lnTo>
                    <a:pt x="378713" y="1332250"/>
                  </a:lnTo>
                  <a:lnTo>
                    <a:pt x="370107" y="1331171"/>
                  </a:lnTo>
                  <a:close/>
                </a:path>
                <a:path w="3516630" h="1690370">
                  <a:moveTo>
                    <a:pt x="3516477" y="0"/>
                  </a:moveTo>
                  <a:lnTo>
                    <a:pt x="2987293" y="139958"/>
                  </a:lnTo>
                  <a:lnTo>
                    <a:pt x="2959547" y="210731"/>
                  </a:lnTo>
                  <a:lnTo>
                    <a:pt x="2929734" y="276326"/>
                  </a:lnTo>
                  <a:lnTo>
                    <a:pt x="2898895" y="336314"/>
                  </a:lnTo>
                  <a:lnTo>
                    <a:pt x="2868072" y="390267"/>
                  </a:lnTo>
                  <a:lnTo>
                    <a:pt x="2838306" y="437759"/>
                  </a:lnTo>
                  <a:lnTo>
                    <a:pt x="2810640" y="478360"/>
                  </a:lnTo>
                  <a:lnTo>
                    <a:pt x="2786115" y="511643"/>
                  </a:lnTo>
                  <a:lnTo>
                    <a:pt x="2750655" y="554546"/>
                  </a:lnTo>
                  <a:lnTo>
                    <a:pt x="2720048" y="578900"/>
                  </a:lnTo>
                  <a:lnTo>
                    <a:pt x="2697876" y="594086"/>
                  </a:lnTo>
                  <a:lnTo>
                    <a:pt x="2676776" y="610083"/>
                  </a:lnTo>
                  <a:lnTo>
                    <a:pt x="2658236" y="628104"/>
                  </a:lnTo>
                  <a:lnTo>
                    <a:pt x="2583814" y="712885"/>
                  </a:lnTo>
                  <a:lnTo>
                    <a:pt x="2538043" y="766208"/>
                  </a:lnTo>
                  <a:lnTo>
                    <a:pt x="2512059" y="798741"/>
                  </a:lnTo>
                  <a:lnTo>
                    <a:pt x="2482224" y="831800"/>
                  </a:lnTo>
                  <a:lnTo>
                    <a:pt x="2445057" y="857528"/>
                  </a:lnTo>
                  <a:lnTo>
                    <a:pt x="2402325" y="877765"/>
                  </a:lnTo>
                  <a:lnTo>
                    <a:pt x="2355794" y="894350"/>
                  </a:lnTo>
                  <a:lnTo>
                    <a:pt x="2258400" y="923918"/>
                  </a:lnTo>
                  <a:lnTo>
                    <a:pt x="2211069" y="940578"/>
                  </a:lnTo>
                  <a:lnTo>
                    <a:pt x="2093086" y="957858"/>
                  </a:lnTo>
                  <a:lnTo>
                    <a:pt x="2084061" y="980988"/>
                  </a:lnTo>
                  <a:lnTo>
                    <a:pt x="2070036" y="1002497"/>
                  </a:lnTo>
                  <a:lnTo>
                    <a:pt x="2051153" y="1021847"/>
                  </a:lnTo>
                  <a:lnTo>
                    <a:pt x="2027554" y="1038498"/>
                  </a:lnTo>
                  <a:lnTo>
                    <a:pt x="2015138" y="1044212"/>
                  </a:lnTo>
                  <a:lnTo>
                    <a:pt x="2002329" y="1050737"/>
                  </a:lnTo>
                  <a:lnTo>
                    <a:pt x="1990068" y="1058342"/>
                  </a:lnTo>
                  <a:lnTo>
                    <a:pt x="1979294" y="1067296"/>
                  </a:lnTo>
                  <a:lnTo>
                    <a:pt x="1958939" y="1082034"/>
                  </a:lnTo>
                  <a:lnTo>
                    <a:pt x="1934273" y="1091237"/>
                  </a:lnTo>
                  <a:lnTo>
                    <a:pt x="1909607" y="1100709"/>
                  </a:lnTo>
                  <a:lnTo>
                    <a:pt x="1889251" y="1116256"/>
                  </a:lnTo>
                  <a:lnTo>
                    <a:pt x="1887092" y="1119133"/>
                  </a:lnTo>
                  <a:lnTo>
                    <a:pt x="1882139" y="1122016"/>
                  </a:lnTo>
                  <a:lnTo>
                    <a:pt x="1874900" y="1123454"/>
                  </a:lnTo>
                  <a:lnTo>
                    <a:pt x="1829962" y="1129631"/>
                  </a:lnTo>
                  <a:lnTo>
                    <a:pt x="1771999" y="1132365"/>
                  </a:lnTo>
                  <a:lnTo>
                    <a:pt x="1717416" y="1133885"/>
                  </a:lnTo>
                  <a:lnTo>
                    <a:pt x="1682622" y="1136417"/>
                  </a:lnTo>
                  <a:lnTo>
                    <a:pt x="1640839" y="1145773"/>
                  </a:lnTo>
                  <a:lnTo>
                    <a:pt x="1587079" y="1163180"/>
                  </a:lnTo>
                  <a:lnTo>
                    <a:pt x="1541188" y="1183767"/>
                  </a:lnTo>
                  <a:lnTo>
                    <a:pt x="1501375" y="1206737"/>
                  </a:lnTo>
                  <a:lnTo>
                    <a:pt x="1465848" y="1231296"/>
                  </a:lnTo>
                  <a:lnTo>
                    <a:pt x="1391987" y="1287993"/>
                  </a:lnTo>
                  <a:lnTo>
                    <a:pt x="1348041" y="1317311"/>
                  </a:lnTo>
                  <a:lnTo>
                    <a:pt x="1297332" y="1343119"/>
                  </a:lnTo>
                  <a:lnTo>
                    <a:pt x="1236217" y="1363930"/>
                  </a:lnTo>
                  <a:lnTo>
                    <a:pt x="1185283" y="1374764"/>
                  </a:lnTo>
                  <a:lnTo>
                    <a:pt x="1166367" y="1377608"/>
                  </a:lnTo>
                  <a:lnTo>
                    <a:pt x="1127553" y="1401638"/>
                  </a:lnTo>
                  <a:lnTo>
                    <a:pt x="1088643" y="1425129"/>
                  </a:lnTo>
                  <a:lnTo>
                    <a:pt x="3516477" y="1425129"/>
                  </a:lnTo>
                  <a:lnTo>
                    <a:pt x="3516477" y="0"/>
                  </a:lnTo>
                  <a:close/>
                </a:path>
                <a:path w="3516630" h="1690370">
                  <a:moveTo>
                    <a:pt x="764666" y="1201211"/>
                  </a:moveTo>
                  <a:lnTo>
                    <a:pt x="760348" y="1201935"/>
                  </a:lnTo>
                  <a:lnTo>
                    <a:pt x="756030" y="1201935"/>
                  </a:lnTo>
                  <a:lnTo>
                    <a:pt x="751712" y="1203374"/>
                  </a:lnTo>
                  <a:lnTo>
                    <a:pt x="712549" y="1220023"/>
                  </a:lnTo>
                  <a:lnTo>
                    <a:pt x="669670" y="1245851"/>
                  </a:lnTo>
                  <a:lnTo>
                    <a:pt x="649934" y="1259026"/>
                  </a:lnTo>
                  <a:lnTo>
                    <a:pt x="631221" y="1270783"/>
                  </a:lnTo>
                  <a:lnTo>
                    <a:pt x="614271" y="1279974"/>
                  </a:lnTo>
                  <a:lnTo>
                    <a:pt x="599820" y="1285453"/>
                  </a:lnTo>
                  <a:lnTo>
                    <a:pt x="596137" y="1286892"/>
                  </a:lnTo>
                  <a:lnTo>
                    <a:pt x="590422" y="1286892"/>
                  </a:lnTo>
                  <a:lnTo>
                    <a:pt x="504697" y="1350972"/>
                  </a:lnTo>
                  <a:lnTo>
                    <a:pt x="977227" y="1350972"/>
                  </a:lnTo>
                  <a:lnTo>
                    <a:pt x="947379" y="1331171"/>
                  </a:lnTo>
                  <a:lnTo>
                    <a:pt x="852550" y="1268175"/>
                  </a:lnTo>
                  <a:lnTo>
                    <a:pt x="842428" y="1261345"/>
                  </a:lnTo>
                  <a:lnTo>
                    <a:pt x="831484" y="1255122"/>
                  </a:lnTo>
                  <a:lnTo>
                    <a:pt x="819707" y="1249845"/>
                  </a:lnTo>
                  <a:lnTo>
                    <a:pt x="807084" y="1245851"/>
                  </a:lnTo>
                  <a:lnTo>
                    <a:pt x="787419" y="1236852"/>
                  </a:lnTo>
                  <a:lnTo>
                    <a:pt x="787780" y="1223533"/>
                  </a:lnTo>
                  <a:lnTo>
                    <a:pt x="787189" y="1210213"/>
                  </a:lnTo>
                  <a:lnTo>
                    <a:pt x="764666" y="1201211"/>
                  </a:lnTo>
                  <a:close/>
                </a:path>
              </a:pathLst>
            </a:custGeom>
            <a:solidFill>
              <a:srgbClr val="FCFDFC"/>
            </a:solidFill>
          </p:spPr>
          <p:txBody>
            <a:bodyPr wrap="square" lIns="0" tIns="0" rIns="0" bIns="0" rtlCol="0"/>
            <a:lstStyle/>
            <a:p>
              <a:endParaRPr/>
            </a:p>
          </p:txBody>
        </p:sp>
        <p:sp>
          <p:nvSpPr>
            <p:cNvPr id="16" name="object 16"/>
            <p:cNvSpPr/>
            <p:nvPr/>
          </p:nvSpPr>
          <p:spPr>
            <a:xfrm>
              <a:off x="14775179" y="8597223"/>
              <a:ext cx="3512820" cy="1690370"/>
            </a:xfrm>
            <a:custGeom>
              <a:avLst/>
              <a:gdLst/>
              <a:ahLst/>
              <a:cxnLst/>
              <a:rect l="l" t="t" r="r" b="b"/>
              <a:pathLst>
                <a:path w="3512819" h="1690370">
                  <a:moveTo>
                    <a:pt x="0" y="1579205"/>
                  </a:moveTo>
                  <a:lnTo>
                    <a:pt x="29232" y="1689775"/>
                  </a:lnTo>
                  <a:lnTo>
                    <a:pt x="627623" y="1689775"/>
                  </a:lnTo>
                  <a:lnTo>
                    <a:pt x="996889" y="1592163"/>
                  </a:lnTo>
                  <a:lnTo>
                    <a:pt x="17906" y="1592163"/>
                  </a:lnTo>
                  <a:lnTo>
                    <a:pt x="11429" y="1588567"/>
                  </a:lnTo>
                  <a:lnTo>
                    <a:pt x="6476" y="1582807"/>
                  </a:lnTo>
                  <a:lnTo>
                    <a:pt x="0" y="1579205"/>
                  </a:lnTo>
                  <a:close/>
                </a:path>
                <a:path w="3512819" h="1690370">
                  <a:moveTo>
                    <a:pt x="3512794" y="943551"/>
                  </a:moveTo>
                  <a:lnTo>
                    <a:pt x="690914" y="1689775"/>
                  </a:lnTo>
                  <a:lnTo>
                    <a:pt x="1991431" y="1689775"/>
                  </a:lnTo>
                  <a:lnTo>
                    <a:pt x="3512794" y="1287580"/>
                  </a:lnTo>
                  <a:lnTo>
                    <a:pt x="3512794" y="943551"/>
                  </a:lnTo>
                  <a:close/>
                </a:path>
                <a:path w="3512819" h="1690370">
                  <a:moveTo>
                    <a:pt x="3512794" y="1304115"/>
                  </a:moveTo>
                  <a:lnTo>
                    <a:pt x="2054399" y="1689775"/>
                  </a:lnTo>
                  <a:lnTo>
                    <a:pt x="3354867" y="1689775"/>
                  </a:lnTo>
                  <a:lnTo>
                    <a:pt x="3512794" y="1648029"/>
                  </a:lnTo>
                  <a:lnTo>
                    <a:pt x="3512794" y="1304115"/>
                  </a:lnTo>
                  <a:close/>
                </a:path>
                <a:path w="3512819" h="1690370">
                  <a:moveTo>
                    <a:pt x="3512794" y="1664676"/>
                  </a:moveTo>
                  <a:lnTo>
                    <a:pt x="3417884" y="1689775"/>
                  </a:lnTo>
                  <a:lnTo>
                    <a:pt x="3512794" y="1689775"/>
                  </a:lnTo>
                  <a:lnTo>
                    <a:pt x="3512794" y="1664676"/>
                  </a:lnTo>
                  <a:close/>
                </a:path>
                <a:path w="3512819" h="1690370">
                  <a:moveTo>
                    <a:pt x="66166" y="1557605"/>
                  </a:moveTo>
                  <a:lnTo>
                    <a:pt x="53697" y="1566548"/>
                  </a:lnTo>
                  <a:lnTo>
                    <a:pt x="41274" y="1575154"/>
                  </a:lnTo>
                  <a:lnTo>
                    <a:pt x="29233" y="1583625"/>
                  </a:lnTo>
                  <a:lnTo>
                    <a:pt x="17906" y="1592163"/>
                  </a:lnTo>
                  <a:lnTo>
                    <a:pt x="996889" y="1592163"/>
                  </a:lnTo>
                  <a:lnTo>
                    <a:pt x="1113321" y="1561386"/>
                  </a:lnTo>
                  <a:lnTo>
                    <a:pt x="83438" y="1561386"/>
                  </a:lnTo>
                  <a:lnTo>
                    <a:pt x="74993" y="1560171"/>
                  </a:lnTo>
                  <a:lnTo>
                    <a:pt x="66166" y="1557605"/>
                  </a:lnTo>
                  <a:close/>
                </a:path>
                <a:path w="3512819" h="1690370">
                  <a:moveTo>
                    <a:pt x="191760" y="1512821"/>
                  </a:moveTo>
                  <a:lnTo>
                    <a:pt x="185673" y="1513686"/>
                  </a:lnTo>
                  <a:lnTo>
                    <a:pt x="181355" y="1514405"/>
                  </a:lnTo>
                  <a:lnTo>
                    <a:pt x="178561" y="1518007"/>
                  </a:lnTo>
                  <a:lnTo>
                    <a:pt x="175640" y="1521608"/>
                  </a:lnTo>
                  <a:lnTo>
                    <a:pt x="159176" y="1529302"/>
                  </a:lnTo>
                  <a:lnTo>
                    <a:pt x="144033" y="1537806"/>
                  </a:lnTo>
                  <a:lnTo>
                    <a:pt x="129581" y="1546311"/>
                  </a:lnTo>
                  <a:lnTo>
                    <a:pt x="115188" y="1554003"/>
                  </a:lnTo>
                  <a:lnTo>
                    <a:pt x="83438" y="1561386"/>
                  </a:lnTo>
                  <a:lnTo>
                    <a:pt x="1113321" y="1561386"/>
                  </a:lnTo>
                  <a:lnTo>
                    <a:pt x="1225682" y="1531684"/>
                  </a:lnTo>
                  <a:lnTo>
                    <a:pt x="273557" y="1531684"/>
                  </a:lnTo>
                  <a:lnTo>
                    <a:pt x="262054" y="1529121"/>
                  </a:lnTo>
                  <a:lnTo>
                    <a:pt x="247919" y="1525207"/>
                  </a:lnTo>
                  <a:lnTo>
                    <a:pt x="232570" y="1520753"/>
                  </a:lnTo>
                  <a:lnTo>
                    <a:pt x="217423" y="1516569"/>
                  </a:lnTo>
                  <a:lnTo>
                    <a:pt x="207694" y="1514599"/>
                  </a:lnTo>
                  <a:lnTo>
                    <a:pt x="199120" y="1513237"/>
                  </a:lnTo>
                  <a:lnTo>
                    <a:pt x="191760" y="1512821"/>
                  </a:lnTo>
                  <a:close/>
                </a:path>
                <a:path w="3512819" h="1690370">
                  <a:moveTo>
                    <a:pt x="349122" y="1387688"/>
                  </a:moveTo>
                  <a:lnTo>
                    <a:pt x="311080" y="1423857"/>
                  </a:lnTo>
                  <a:lnTo>
                    <a:pt x="284051" y="1456717"/>
                  </a:lnTo>
                  <a:lnTo>
                    <a:pt x="270666" y="1491062"/>
                  </a:lnTo>
                  <a:lnTo>
                    <a:pt x="273557" y="1531684"/>
                  </a:lnTo>
                  <a:lnTo>
                    <a:pt x="1225682" y="1531684"/>
                  </a:lnTo>
                  <a:lnTo>
                    <a:pt x="1604277" y="1431607"/>
                  </a:lnTo>
                  <a:lnTo>
                    <a:pt x="305180" y="1431607"/>
                  </a:lnTo>
                  <a:lnTo>
                    <a:pt x="310187" y="1426310"/>
                  </a:lnTo>
                  <a:lnTo>
                    <a:pt x="314848" y="1421079"/>
                  </a:lnTo>
                  <a:lnTo>
                    <a:pt x="319914" y="1415713"/>
                  </a:lnTo>
                  <a:lnTo>
                    <a:pt x="326135" y="1410007"/>
                  </a:lnTo>
                  <a:lnTo>
                    <a:pt x="386654" y="1393804"/>
                  </a:lnTo>
                  <a:lnTo>
                    <a:pt x="349122" y="1387688"/>
                  </a:lnTo>
                  <a:close/>
                </a:path>
                <a:path w="3512819" h="1690370">
                  <a:moveTo>
                    <a:pt x="407660" y="1397075"/>
                  </a:moveTo>
                  <a:lnTo>
                    <a:pt x="424052" y="1399927"/>
                  </a:lnTo>
                  <a:lnTo>
                    <a:pt x="305180" y="1431607"/>
                  </a:lnTo>
                  <a:lnTo>
                    <a:pt x="1604277" y="1431607"/>
                  </a:lnTo>
                  <a:lnTo>
                    <a:pt x="1664198" y="1415768"/>
                  </a:lnTo>
                  <a:lnTo>
                    <a:pt x="521969" y="1415768"/>
                  </a:lnTo>
                  <a:lnTo>
                    <a:pt x="479478" y="1408242"/>
                  </a:lnTo>
                  <a:lnTo>
                    <a:pt x="407660" y="1397075"/>
                  </a:lnTo>
                  <a:close/>
                </a:path>
                <a:path w="3512819" h="1690370">
                  <a:moveTo>
                    <a:pt x="570033" y="1350120"/>
                  </a:moveTo>
                  <a:lnTo>
                    <a:pt x="521969" y="1415768"/>
                  </a:lnTo>
                  <a:lnTo>
                    <a:pt x="1664198" y="1415768"/>
                  </a:lnTo>
                  <a:lnTo>
                    <a:pt x="1800375" y="1379771"/>
                  </a:lnTo>
                  <a:lnTo>
                    <a:pt x="1073403" y="1379771"/>
                  </a:lnTo>
                  <a:lnTo>
                    <a:pt x="1049721" y="1363930"/>
                  </a:lnTo>
                  <a:lnTo>
                    <a:pt x="560831" y="1363930"/>
                  </a:lnTo>
                  <a:lnTo>
                    <a:pt x="570033" y="1350120"/>
                  </a:lnTo>
                  <a:close/>
                </a:path>
                <a:path w="3512819" h="1690370">
                  <a:moveTo>
                    <a:pt x="387984" y="1393448"/>
                  </a:moveTo>
                  <a:lnTo>
                    <a:pt x="386654" y="1393804"/>
                  </a:lnTo>
                  <a:lnTo>
                    <a:pt x="392828" y="1394810"/>
                  </a:lnTo>
                  <a:lnTo>
                    <a:pt x="407660" y="1397075"/>
                  </a:lnTo>
                  <a:lnTo>
                    <a:pt x="387984" y="1393448"/>
                  </a:lnTo>
                  <a:close/>
                </a:path>
                <a:path w="3512819" h="1690370">
                  <a:moveTo>
                    <a:pt x="2489471" y="838263"/>
                  </a:moveTo>
                  <a:lnTo>
                    <a:pt x="2418916" y="888610"/>
                  </a:lnTo>
                  <a:lnTo>
                    <a:pt x="2366519" y="924228"/>
                  </a:lnTo>
                  <a:lnTo>
                    <a:pt x="2317750" y="955455"/>
                  </a:lnTo>
                  <a:lnTo>
                    <a:pt x="2274969" y="980291"/>
                  </a:lnTo>
                  <a:lnTo>
                    <a:pt x="2240533" y="996736"/>
                  </a:lnTo>
                  <a:lnTo>
                    <a:pt x="2121788" y="1014016"/>
                  </a:lnTo>
                  <a:lnTo>
                    <a:pt x="2114061" y="1036843"/>
                  </a:lnTo>
                  <a:lnTo>
                    <a:pt x="2100167" y="1058386"/>
                  </a:lnTo>
                  <a:lnTo>
                    <a:pt x="2080890" y="1077904"/>
                  </a:lnTo>
                  <a:lnTo>
                    <a:pt x="2057018" y="1094656"/>
                  </a:lnTo>
                  <a:lnTo>
                    <a:pt x="2044636" y="1100662"/>
                  </a:lnTo>
                  <a:lnTo>
                    <a:pt x="2032063" y="1107074"/>
                  </a:lnTo>
                  <a:lnTo>
                    <a:pt x="1999920" y="1143536"/>
                  </a:lnTo>
                  <a:lnTo>
                    <a:pt x="1995737" y="1188647"/>
                  </a:lnTo>
                  <a:lnTo>
                    <a:pt x="1987168" y="1209854"/>
                  </a:lnTo>
                  <a:lnTo>
                    <a:pt x="1911544" y="1234692"/>
                  </a:lnTo>
                  <a:lnTo>
                    <a:pt x="1863851" y="1241531"/>
                  </a:lnTo>
                  <a:lnTo>
                    <a:pt x="1821302" y="1246751"/>
                  </a:lnTo>
                  <a:lnTo>
                    <a:pt x="1793493" y="1250890"/>
                  </a:lnTo>
                  <a:lnTo>
                    <a:pt x="1735355" y="1261707"/>
                  </a:lnTo>
                  <a:lnTo>
                    <a:pt x="1681417" y="1270804"/>
                  </a:lnTo>
                  <a:lnTo>
                    <a:pt x="1630915" y="1278438"/>
                  </a:lnTo>
                  <a:lnTo>
                    <a:pt x="1583080" y="1284863"/>
                  </a:lnTo>
                  <a:lnTo>
                    <a:pt x="1537149" y="1290333"/>
                  </a:lnTo>
                  <a:lnTo>
                    <a:pt x="1492353" y="1295104"/>
                  </a:lnTo>
                  <a:lnTo>
                    <a:pt x="1357121" y="1307772"/>
                  </a:lnTo>
                  <a:lnTo>
                    <a:pt x="1151254" y="1332250"/>
                  </a:lnTo>
                  <a:lnTo>
                    <a:pt x="1112043" y="1355740"/>
                  </a:lnTo>
                  <a:lnTo>
                    <a:pt x="1092747" y="1367587"/>
                  </a:lnTo>
                  <a:lnTo>
                    <a:pt x="1073403" y="1379771"/>
                  </a:lnTo>
                  <a:lnTo>
                    <a:pt x="1800375" y="1379771"/>
                  </a:lnTo>
                  <a:lnTo>
                    <a:pt x="3512794" y="927112"/>
                  </a:lnTo>
                  <a:lnTo>
                    <a:pt x="3512794" y="862101"/>
                  </a:lnTo>
                  <a:lnTo>
                    <a:pt x="2457322" y="862101"/>
                  </a:lnTo>
                  <a:lnTo>
                    <a:pt x="2489471" y="838263"/>
                  </a:lnTo>
                  <a:close/>
                </a:path>
                <a:path w="3512819" h="1690370">
                  <a:moveTo>
                    <a:pt x="904865" y="1267981"/>
                  </a:moveTo>
                  <a:lnTo>
                    <a:pt x="909319" y="1271771"/>
                  </a:lnTo>
                  <a:lnTo>
                    <a:pt x="560831" y="1363930"/>
                  </a:lnTo>
                  <a:lnTo>
                    <a:pt x="1049721" y="1363930"/>
                  </a:lnTo>
                  <a:lnTo>
                    <a:pt x="904865" y="1267981"/>
                  </a:lnTo>
                  <a:close/>
                </a:path>
                <a:path w="3512819" h="1690370">
                  <a:moveTo>
                    <a:pt x="574245" y="1344368"/>
                  </a:moveTo>
                  <a:lnTo>
                    <a:pt x="573785" y="1344489"/>
                  </a:lnTo>
                  <a:lnTo>
                    <a:pt x="570033" y="1350120"/>
                  </a:lnTo>
                  <a:lnTo>
                    <a:pt x="574245" y="1344368"/>
                  </a:lnTo>
                  <a:close/>
                </a:path>
                <a:path w="3512819" h="1690370">
                  <a:moveTo>
                    <a:pt x="600455" y="1309931"/>
                  </a:moveTo>
                  <a:lnTo>
                    <a:pt x="598931" y="1310650"/>
                  </a:lnTo>
                  <a:lnTo>
                    <a:pt x="574245" y="1344368"/>
                  </a:lnTo>
                  <a:lnTo>
                    <a:pt x="699468" y="1311369"/>
                  </a:lnTo>
                  <a:lnTo>
                    <a:pt x="604773" y="1311369"/>
                  </a:lnTo>
                  <a:lnTo>
                    <a:pt x="600455" y="1309931"/>
                  </a:lnTo>
                  <a:close/>
                </a:path>
                <a:path w="3512819" h="1690370">
                  <a:moveTo>
                    <a:pt x="653033" y="1263853"/>
                  </a:moveTo>
                  <a:lnTo>
                    <a:pt x="625423" y="1294149"/>
                  </a:lnTo>
                  <a:lnTo>
                    <a:pt x="620236" y="1301382"/>
                  </a:lnTo>
                  <a:lnTo>
                    <a:pt x="613953" y="1307130"/>
                  </a:lnTo>
                  <a:lnTo>
                    <a:pt x="606170" y="1310650"/>
                  </a:lnTo>
                  <a:lnTo>
                    <a:pt x="604773" y="1311369"/>
                  </a:lnTo>
                  <a:lnTo>
                    <a:pt x="699468" y="1311369"/>
                  </a:lnTo>
                  <a:lnTo>
                    <a:pt x="868856" y="1266731"/>
                  </a:lnTo>
                  <a:lnTo>
                    <a:pt x="661669" y="1266731"/>
                  </a:lnTo>
                  <a:lnTo>
                    <a:pt x="657351" y="1264573"/>
                  </a:lnTo>
                  <a:lnTo>
                    <a:pt x="653033" y="1263853"/>
                  </a:lnTo>
                  <a:close/>
                </a:path>
                <a:path w="3512819" h="1690370">
                  <a:moveTo>
                    <a:pt x="901133" y="1265494"/>
                  </a:moveTo>
                  <a:lnTo>
                    <a:pt x="904865" y="1267981"/>
                  </a:lnTo>
                  <a:lnTo>
                    <a:pt x="904239" y="1267450"/>
                  </a:lnTo>
                  <a:lnTo>
                    <a:pt x="901133" y="1265494"/>
                  </a:lnTo>
                  <a:close/>
                </a:path>
                <a:path w="3512819" h="1690370">
                  <a:moveTo>
                    <a:pt x="776192" y="1200223"/>
                  </a:moveTo>
                  <a:lnTo>
                    <a:pt x="768754" y="1200413"/>
                  </a:lnTo>
                  <a:lnTo>
                    <a:pt x="760983" y="1201211"/>
                  </a:lnTo>
                  <a:lnTo>
                    <a:pt x="759586" y="1201935"/>
                  </a:lnTo>
                  <a:lnTo>
                    <a:pt x="755903" y="1202655"/>
                  </a:lnTo>
                  <a:lnTo>
                    <a:pt x="703373" y="1228843"/>
                  </a:lnTo>
                  <a:lnTo>
                    <a:pt x="661669" y="1266731"/>
                  </a:lnTo>
                  <a:lnTo>
                    <a:pt x="868856" y="1266731"/>
                  </a:lnTo>
                  <a:lnTo>
                    <a:pt x="893316" y="1260285"/>
                  </a:lnTo>
                  <a:lnTo>
                    <a:pt x="836548" y="1222093"/>
                  </a:lnTo>
                  <a:lnTo>
                    <a:pt x="791971" y="1201935"/>
                  </a:lnTo>
                  <a:lnTo>
                    <a:pt x="783772" y="1200707"/>
                  </a:lnTo>
                  <a:lnTo>
                    <a:pt x="776192" y="1200223"/>
                  </a:lnTo>
                  <a:close/>
                </a:path>
                <a:path w="3512819" h="1690370">
                  <a:moveTo>
                    <a:pt x="896253" y="1262242"/>
                  </a:moveTo>
                  <a:lnTo>
                    <a:pt x="898524" y="1263853"/>
                  </a:lnTo>
                  <a:lnTo>
                    <a:pt x="901133" y="1265494"/>
                  </a:lnTo>
                  <a:lnTo>
                    <a:pt x="896253" y="1262242"/>
                  </a:lnTo>
                  <a:close/>
                </a:path>
                <a:path w="3512819" h="1690370">
                  <a:moveTo>
                    <a:pt x="893444" y="1260251"/>
                  </a:moveTo>
                  <a:lnTo>
                    <a:pt x="893316" y="1260285"/>
                  </a:lnTo>
                  <a:lnTo>
                    <a:pt x="896253" y="1262242"/>
                  </a:lnTo>
                  <a:lnTo>
                    <a:pt x="893444" y="1260251"/>
                  </a:lnTo>
                  <a:close/>
                </a:path>
                <a:path w="3512819" h="1690370">
                  <a:moveTo>
                    <a:pt x="3512794" y="583038"/>
                  </a:moveTo>
                  <a:lnTo>
                    <a:pt x="2457322" y="862101"/>
                  </a:lnTo>
                  <a:lnTo>
                    <a:pt x="3512794" y="862101"/>
                  </a:lnTo>
                  <a:lnTo>
                    <a:pt x="3512794" y="583038"/>
                  </a:lnTo>
                  <a:close/>
                </a:path>
                <a:path w="3512819" h="1690370">
                  <a:moveTo>
                    <a:pt x="2811525" y="540265"/>
                  </a:moveTo>
                  <a:lnTo>
                    <a:pt x="2806731" y="580857"/>
                  </a:lnTo>
                  <a:lnTo>
                    <a:pt x="2771266" y="618748"/>
                  </a:lnTo>
                  <a:lnTo>
                    <a:pt x="2727753" y="650156"/>
                  </a:lnTo>
                  <a:lnTo>
                    <a:pt x="2706919" y="666433"/>
                  </a:lnTo>
                  <a:lnTo>
                    <a:pt x="2677365" y="694640"/>
                  </a:lnTo>
                  <a:lnTo>
                    <a:pt x="2617598" y="742208"/>
                  </a:lnTo>
                  <a:lnTo>
                    <a:pt x="2574282" y="775399"/>
                  </a:lnTo>
                  <a:lnTo>
                    <a:pt x="2525157" y="812196"/>
                  </a:lnTo>
                  <a:lnTo>
                    <a:pt x="2490358" y="837615"/>
                  </a:lnTo>
                  <a:lnTo>
                    <a:pt x="3512794" y="567335"/>
                  </a:lnTo>
                  <a:lnTo>
                    <a:pt x="3512794" y="543148"/>
                  </a:lnTo>
                  <a:lnTo>
                    <a:pt x="2813684" y="543148"/>
                  </a:lnTo>
                  <a:lnTo>
                    <a:pt x="2812287" y="541709"/>
                  </a:lnTo>
                  <a:lnTo>
                    <a:pt x="2811525" y="540265"/>
                  </a:lnTo>
                  <a:close/>
                </a:path>
                <a:path w="3512819" h="1690370">
                  <a:moveTo>
                    <a:pt x="3512794" y="222806"/>
                  </a:moveTo>
                  <a:lnTo>
                    <a:pt x="2895484" y="386081"/>
                  </a:lnTo>
                  <a:lnTo>
                    <a:pt x="2891694" y="396452"/>
                  </a:lnTo>
                  <a:lnTo>
                    <a:pt x="2870109" y="451331"/>
                  </a:lnTo>
                  <a:lnTo>
                    <a:pt x="2849860" y="496777"/>
                  </a:lnTo>
                  <a:lnTo>
                    <a:pt x="2831914" y="528555"/>
                  </a:lnTo>
                  <a:lnTo>
                    <a:pt x="2817240" y="542429"/>
                  </a:lnTo>
                  <a:lnTo>
                    <a:pt x="2813684" y="543148"/>
                  </a:lnTo>
                  <a:lnTo>
                    <a:pt x="3512794" y="543148"/>
                  </a:lnTo>
                  <a:lnTo>
                    <a:pt x="3512794" y="222806"/>
                  </a:lnTo>
                  <a:close/>
                </a:path>
                <a:path w="3512819" h="1690370">
                  <a:moveTo>
                    <a:pt x="2901860" y="368635"/>
                  </a:moveTo>
                  <a:lnTo>
                    <a:pt x="2900806" y="368913"/>
                  </a:lnTo>
                  <a:lnTo>
                    <a:pt x="2899409" y="374666"/>
                  </a:lnTo>
                  <a:lnTo>
                    <a:pt x="2895091" y="386185"/>
                  </a:lnTo>
                  <a:lnTo>
                    <a:pt x="2895484" y="386081"/>
                  </a:lnTo>
                  <a:lnTo>
                    <a:pt x="2901860" y="368635"/>
                  </a:lnTo>
                  <a:close/>
                </a:path>
                <a:path w="3512819" h="1690370">
                  <a:moveTo>
                    <a:pt x="3512794" y="0"/>
                  </a:moveTo>
                  <a:lnTo>
                    <a:pt x="2983610" y="139958"/>
                  </a:lnTo>
                  <a:lnTo>
                    <a:pt x="2935005" y="275336"/>
                  </a:lnTo>
                  <a:lnTo>
                    <a:pt x="2913649" y="336375"/>
                  </a:lnTo>
                  <a:lnTo>
                    <a:pt x="2901860" y="368635"/>
                  </a:lnTo>
                  <a:lnTo>
                    <a:pt x="3512794" y="207107"/>
                  </a:lnTo>
                  <a:lnTo>
                    <a:pt x="3512794" y="0"/>
                  </a:lnTo>
                  <a:close/>
                </a:path>
              </a:pathLst>
            </a:custGeom>
            <a:solidFill>
              <a:srgbClr val="E0CEBD"/>
            </a:solidFill>
          </p:spPr>
          <p:txBody>
            <a:bodyPr wrap="square" lIns="0" tIns="0" rIns="0" bIns="0" rtlCol="0"/>
            <a:lstStyle/>
            <a:p>
              <a:endParaRPr/>
            </a:p>
          </p:txBody>
        </p:sp>
        <p:sp>
          <p:nvSpPr>
            <p:cNvPr id="17" name="object 17"/>
            <p:cNvSpPr/>
            <p:nvPr/>
          </p:nvSpPr>
          <p:spPr>
            <a:xfrm>
              <a:off x="17668112" y="8802402"/>
              <a:ext cx="620395" cy="181610"/>
            </a:xfrm>
            <a:custGeom>
              <a:avLst/>
              <a:gdLst/>
              <a:ahLst/>
              <a:cxnLst/>
              <a:rect l="l" t="t" r="r" b="b"/>
              <a:pathLst>
                <a:path w="620394" h="181609">
                  <a:moveTo>
                    <a:pt x="619861" y="0"/>
                  </a:moveTo>
                  <a:lnTo>
                    <a:pt x="5714" y="162286"/>
                  </a:lnTo>
                  <a:lnTo>
                    <a:pt x="6476" y="165169"/>
                  </a:lnTo>
                  <a:lnTo>
                    <a:pt x="2793" y="166617"/>
                  </a:lnTo>
                  <a:lnTo>
                    <a:pt x="4317" y="171659"/>
                  </a:lnTo>
                  <a:lnTo>
                    <a:pt x="634" y="173094"/>
                  </a:lnTo>
                  <a:lnTo>
                    <a:pt x="1396" y="175253"/>
                  </a:lnTo>
                  <a:lnTo>
                    <a:pt x="0" y="175964"/>
                  </a:lnTo>
                  <a:lnTo>
                    <a:pt x="1396" y="181006"/>
                  </a:lnTo>
                  <a:lnTo>
                    <a:pt x="619861" y="17484"/>
                  </a:lnTo>
                  <a:lnTo>
                    <a:pt x="619861"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668164" y="8802427"/>
              <a:ext cx="620395" cy="181610"/>
            </a:xfrm>
            <a:custGeom>
              <a:avLst/>
              <a:gdLst/>
              <a:ahLst/>
              <a:cxnLst/>
              <a:rect l="l" t="t" r="r" b="b"/>
              <a:pathLst>
                <a:path w="620394" h="181609">
                  <a:moveTo>
                    <a:pt x="5715" y="162272"/>
                  </a:moveTo>
                  <a:lnTo>
                    <a:pt x="6477" y="165142"/>
                  </a:lnTo>
                  <a:lnTo>
                    <a:pt x="2794" y="166590"/>
                  </a:lnTo>
                  <a:lnTo>
                    <a:pt x="4318" y="171632"/>
                  </a:lnTo>
                  <a:lnTo>
                    <a:pt x="635" y="173067"/>
                  </a:lnTo>
                  <a:lnTo>
                    <a:pt x="1397" y="175226"/>
                  </a:lnTo>
                  <a:lnTo>
                    <a:pt x="0" y="175950"/>
                  </a:lnTo>
                  <a:lnTo>
                    <a:pt x="1397" y="180992"/>
                  </a:lnTo>
                  <a:lnTo>
                    <a:pt x="619812" y="17482"/>
                  </a:lnTo>
                </a:path>
                <a:path w="620394" h="181609">
                  <a:moveTo>
                    <a:pt x="619812" y="0"/>
                  </a:moveTo>
                  <a:lnTo>
                    <a:pt x="5715" y="162272"/>
                  </a:lnTo>
                </a:path>
              </a:pathLst>
            </a:custGeom>
            <a:ln w="3175">
              <a:solidFill>
                <a:srgbClr val="FFFFFF"/>
              </a:solidFill>
            </a:ln>
          </p:spPr>
          <p:txBody>
            <a:bodyPr wrap="square" lIns="0" tIns="0" rIns="0" bIns="0" rtlCol="0"/>
            <a:lstStyle/>
            <a:p>
              <a:endParaRPr/>
            </a:p>
          </p:txBody>
        </p:sp>
        <p:sp>
          <p:nvSpPr>
            <p:cNvPr id="19" name="object 19"/>
            <p:cNvSpPr/>
            <p:nvPr/>
          </p:nvSpPr>
          <p:spPr>
            <a:xfrm>
              <a:off x="15076804" y="9162063"/>
              <a:ext cx="3211195" cy="866140"/>
            </a:xfrm>
            <a:custGeom>
              <a:avLst/>
              <a:gdLst/>
              <a:ahLst/>
              <a:cxnLst/>
              <a:rect l="l" t="t" r="r" b="b"/>
              <a:pathLst>
                <a:path w="3211194" h="866140">
                  <a:moveTo>
                    <a:pt x="89280" y="825731"/>
                  </a:moveTo>
                  <a:lnTo>
                    <a:pt x="18033" y="844448"/>
                  </a:lnTo>
                  <a:lnTo>
                    <a:pt x="18668" y="847329"/>
                  </a:lnTo>
                  <a:lnTo>
                    <a:pt x="13715" y="848768"/>
                  </a:lnTo>
                  <a:lnTo>
                    <a:pt x="15112" y="851646"/>
                  </a:lnTo>
                  <a:lnTo>
                    <a:pt x="11556" y="853090"/>
                  </a:lnTo>
                  <a:lnTo>
                    <a:pt x="11556" y="854528"/>
                  </a:lnTo>
                  <a:lnTo>
                    <a:pt x="6476" y="855248"/>
                  </a:lnTo>
                  <a:lnTo>
                    <a:pt x="7873" y="858850"/>
                  </a:lnTo>
                  <a:lnTo>
                    <a:pt x="2158" y="860289"/>
                  </a:lnTo>
                  <a:lnTo>
                    <a:pt x="2920" y="863890"/>
                  </a:lnTo>
                  <a:lnTo>
                    <a:pt x="0" y="864609"/>
                  </a:lnTo>
                  <a:lnTo>
                    <a:pt x="761" y="866048"/>
                  </a:lnTo>
                  <a:lnTo>
                    <a:pt x="121665" y="834367"/>
                  </a:lnTo>
                  <a:lnTo>
                    <a:pt x="121665" y="833648"/>
                  </a:lnTo>
                  <a:lnTo>
                    <a:pt x="118109" y="833648"/>
                  </a:lnTo>
                  <a:lnTo>
                    <a:pt x="117652" y="831490"/>
                  </a:lnTo>
                  <a:lnTo>
                    <a:pt x="112267" y="831490"/>
                  </a:lnTo>
                  <a:lnTo>
                    <a:pt x="112141" y="830770"/>
                  </a:lnTo>
                  <a:lnTo>
                    <a:pt x="95757" y="830770"/>
                  </a:lnTo>
                  <a:lnTo>
                    <a:pt x="94919" y="828607"/>
                  </a:lnTo>
                  <a:lnTo>
                    <a:pt x="90042" y="828607"/>
                  </a:lnTo>
                  <a:lnTo>
                    <a:pt x="89280" y="825731"/>
                  </a:lnTo>
                  <a:close/>
                </a:path>
                <a:path w="3211194" h="866140">
                  <a:moveTo>
                    <a:pt x="121665" y="832929"/>
                  </a:moveTo>
                  <a:lnTo>
                    <a:pt x="118109" y="833648"/>
                  </a:lnTo>
                  <a:lnTo>
                    <a:pt x="121665" y="833648"/>
                  </a:lnTo>
                  <a:lnTo>
                    <a:pt x="121665" y="832929"/>
                  </a:lnTo>
                  <a:close/>
                </a:path>
                <a:path w="3211194" h="866140">
                  <a:moveTo>
                    <a:pt x="117347" y="830051"/>
                  </a:moveTo>
                  <a:lnTo>
                    <a:pt x="112267" y="831490"/>
                  </a:lnTo>
                  <a:lnTo>
                    <a:pt x="117652" y="831490"/>
                  </a:lnTo>
                  <a:lnTo>
                    <a:pt x="117347" y="830051"/>
                  </a:lnTo>
                  <a:close/>
                </a:path>
                <a:path w="3211194" h="866140">
                  <a:moveTo>
                    <a:pt x="103631" y="828607"/>
                  </a:moveTo>
                  <a:lnTo>
                    <a:pt x="95757" y="830770"/>
                  </a:lnTo>
                  <a:lnTo>
                    <a:pt x="112141" y="830770"/>
                  </a:lnTo>
                  <a:lnTo>
                    <a:pt x="112014" y="830051"/>
                  </a:lnTo>
                  <a:lnTo>
                    <a:pt x="104393" y="830051"/>
                  </a:lnTo>
                  <a:lnTo>
                    <a:pt x="103631" y="828607"/>
                  </a:lnTo>
                  <a:close/>
                </a:path>
                <a:path w="3211194" h="866140">
                  <a:moveTo>
                    <a:pt x="111632" y="827888"/>
                  </a:moveTo>
                  <a:lnTo>
                    <a:pt x="104393" y="830051"/>
                  </a:lnTo>
                  <a:lnTo>
                    <a:pt x="112014" y="830051"/>
                  </a:lnTo>
                  <a:lnTo>
                    <a:pt x="111632" y="827888"/>
                  </a:lnTo>
                  <a:close/>
                </a:path>
                <a:path w="3211194" h="866140">
                  <a:moveTo>
                    <a:pt x="94360" y="827168"/>
                  </a:moveTo>
                  <a:lnTo>
                    <a:pt x="90042" y="828607"/>
                  </a:lnTo>
                  <a:lnTo>
                    <a:pt x="94919" y="828607"/>
                  </a:lnTo>
                  <a:lnTo>
                    <a:pt x="94360" y="827168"/>
                  </a:lnTo>
                  <a:close/>
                </a:path>
                <a:path w="3211194" h="866140">
                  <a:moveTo>
                    <a:pt x="594740" y="691809"/>
                  </a:moveTo>
                  <a:lnTo>
                    <a:pt x="269239" y="778210"/>
                  </a:lnTo>
                  <a:lnTo>
                    <a:pt x="270001" y="780373"/>
                  </a:lnTo>
                  <a:lnTo>
                    <a:pt x="266445" y="781811"/>
                  </a:lnTo>
                  <a:lnTo>
                    <a:pt x="267842" y="785408"/>
                  </a:lnTo>
                  <a:lnTo>
                    <a:pt x="262127" y="786851"/>
                  </a:lnTo>
                  <a:lnTo>
                    <a:pt x="262127" y="788290"/>
                  </a:lnTo>
                  <a:lnTo>
                    <a:pt x="259206" y="789010"/>
                  </a:lnTo>
                  <a:lnTo>
                    <a:pt x="260603" y="791891"/>
                  </a:lnTo>
                  <a:lnTo>
                    <a:pt x="257047" y="793330"/>
                  </a:lnTo>
                  <a:lnTo>
                    <a:pt x="257809" y="796932"/>
                  </a:lnTo>
                  <a:lnTo>
                    <a:pt x="255650" y="796932"/>
                  </a:lnTo>
                  <a:lnTo>
                    <a:pt x="256285" y="798371"/>
                  </a:lnTo>
                  <a:lnTo>
                    <a:pt x="609853" y="704772"/>
                  </a:lnTo>
                  <a:lnTo>
                    <a:pt x="609472" y="704053"/>
                  </a:lnTo>
                  <a:lnTo>
                    <a:pt x="606932" y="704053"/>
                  </a:lnTo>
                  <a:lnTo>
                    <a:pt x="605884" y="701890"/>
                  </a:lnTo>
                  <a:lnTo>
                    <a:pt x="601852" y="701890"/>
                  </a:lnTo>
                  <a:lnTo>
                    <a:pt x="601344" y="699013"/>
                  </a:lnTo>
                  <a:lnTo>
                    <a:pt x="599058" y="699013"/>
                  </a:lnTo>
                  <a:lnTo>
                    <a:pt x="599058" y="698294"/>
                  </a:lnTo>
                  <a:lnTo>
                    <a:pt x="596137" y="698294"/>
                  </a:lnTo>
                  <a:lnTo>
                    <a:pt x="594740" y="691809"/>
                  </a:lnTo>
                  <a:close/>
                </a:path>
                <a:path w="3211194" h="866140">
                  <a:moveTo>
                    <a:pt x="609091" y="703334"/>
                  </a:moveTo>
                  <a:lnTo>
                    <a:pt x="606932" y="704053"/>
                  </a:lnTo>
                  <a:lnTo>
                    <a:pt x="609472" y="704053"/>
                  </a:lnTo>
                  <a:lnTo>
                    <a:pt x="609091" y="703334"/>
                  </a:lnTo>
                  <a:close/>
                </a:path>
                <a:path w="3211194" h="866140">
                  <a:moveTo>
                    <a:pt x="605535" y="701172"/>
                  </a:moveTo>
                  <a:lnTo>
                    <a:pt x="601852" y="701890"/>
                  </a:lnTo>
                  <a:lnTo>
                    <a:pt x="605884" y="701890"/>
                  </a:lnTo>
                  <a:lnTo>
                    <a:pt x="605535" y="701172"/>
                  </a:lnTo>
                  <a:close/>
                </a:path>
                <a:path w="3211194" h="866140">
                  <a:moveTo>
                    <a:pt x="601217" y="698294"/>
                  </a:moveTo>
                  <a:lnTo>
                    <a:pt x="599058" y="699013"/>
                  </a:lnTo>
                  <a:lnTo>
                    <a:pt x="601344" y="699013"/>
                  </a:lnTo>
                  <a:lnTo>
                    <a:pt x="601217" y="698294"/>
                  </a:lnTo>
                  <a:close/>
                </a:path>
                <a:path w="3211194" h="866140">
                  <a:moveTo>
                    <a:pt x="599058" y="697575"/>
                  </a:moveTo>
                  <a:lnTo>
                    <a:pt x="596137" y="698294"/>
                  </a:lnTo>
                  <a:lnTo>
                    <a:pt x="599058" y="698294"/>
                  </a:lnTo>
                  <a:lnTo>
                    <a:pt x="599058" y="697575"/>
                  </a:lnTo>
                  <a:close/>
                </a:path>
                <a:path w="3211194" h="866140">
                  <a:moveTo>
                    <a:pt x="3211169" y="0"/>
                  </a:moveTo>
                  <a:lnTo>
                    <a:pt x="2182240" y="272060"/>
                  </a:lnTo>
                  <a:lnTo>
                    <a:pt x="2183002" y="274942"/>
                  </a:lnTo>
                  <a:lnTo>
                    <a:pt x="2174366" y="277100"/>
                  </a:lnTo>
                  <a:lnTo>
                    <a:pt x="2175128" y="280701"/>
                  </a:lnTo>
                  <a:lnTo>
                    <a:pt x="2170810" y="282140"/>
                  </a:lnTo>
                  <a:lnTo>
                    <a:pt x="2170810" y="283579"/>
                  </a:lnTo>
                  <a:lnTo>
                    <a:pt x="2162809" y="285742"/>
                  </a:lnTo>
                  <a:lnTo>
                    <a:pt x="2163571" y="289338"/>
                  </a:lnTo>
                  <a:lnTo>
                    <a:pt x="2157856" y="290782"/>
                  </a:lnTo>
                  <a:lnTo>
                    <a:pt x="2158491" y="293660"/>
                  </a:lnTo>
                  <a:lnTo>
                    <a:pt x="2152776" y="295823"/>
                  </a:lnTo>
                  <a:lnTo>
                    <a:pt x="2152776" y="297261"/>
                  </a:lnTo>
                  <a:lnTo>
                    <a:pt x="3211169" y="17480"/>
                  </a:lnTo>
                  <a:lnTo>
                    <a:pt x="321116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076830" y="9162078"/>
              <a:ext cx="3211195" cy="866140"/>
            </a:xfrm>
            <a:custGeom>
              <a:avLst/>
              <a:gdLst/>
              <a:ahLst/>
              <a:cxnLst/>
              <a:rect l="l" t="t" r="r" b="b"/>
              <a:pathLst>
                <a:path w="3211194" h="866140">
                  <a:moveTo>
                    <a:pt x="18034" y="844433"/>
                  </a:moveTo>
                  <a:lnTo>
                    <a:pt x="18669" y="847316"/>
                  </a:lnTo>
                  <a:lnTo>
                    <a:pt x="13716" y="848755"/>
                  </a:lnTo>
                  <a:lnTo>
                    <a:pt x="15113" y="851631"/>
                  </a:lnTo>
                  <a:lnTo>
                    <a:pt x="11557" y="853075"/>
                  </a:lnTo>
                  <a:lnTo>
                    <a:pt x="11557" y="854514"/>
                  </a:lnTo>
                  <a:lnTo>
                    <a:pt x="6477" y="855233"/>
                  </a:lnTo>
                  <a:lnTo>
                    <a:pt x="7874" y="858834"/>
                  </a:lnTo>
                  <a:lnTo>
                    <a:pt x="2159" y="860273"/>
                  </a:lnTo>
                  <a:lnTo>
                    <a:pt x="2921" y="863875"/>
                  </a:lnTo>
                  <a:lnTo>
                    <a:pt x="0" y="864594"/>
                  </a:lnTo>
                  <a:lnTo>
                    <a:pt x="762" y="866033"/>
                  </a:lnTo>
                  <a:lnTo>
                    <a:pt x="121667" y="834353"/>
                  </a:lnTo>
                  <a:lnTo>
                    <a:pt x="121667" y="832914"/>
                  </a:lnTo>
                  <a:lnTo>
                    <a:pt x="118111" y="833633"/>
                  </a:lnTo>
                  <a:lnTo>
                    <a:pt x="117349" y="830036"/>
                  </a:lnTo>
                  <a:lnTo>
                    <a:pt x="112269" y="831475"/>
                  </a:lnTo>
                  <a:lnTo>
                    <a:pt x="111634" y="827873"/>
                  </a:lnTo>
                  <a:lnTo>
                    <a:pt x="104395" y="830036"/>
                  </a:lnTo>
                  <a:lnTo>
                    <a:pt x="103633" y="828592"/>
                  </a:lnTo>
                  <a:lnTo>
                    <a:pt x="95758" y="830756"/>
                  </a:lnTo>
                  <a:lnTo>
                    <a:pt x="94361" y="827155"/>
                  </a:lnTo>
                  <a:lnTo>
                    <a:pt x="90043" y="828592"/>
                  </a:lnTo>
                  <a:lnTo>
                    <a:pt x="89281" y="825716"/>
                  </a:lnTo>
                  <a:lnTo>
                    <a:pt x="18034" y="844433"/>
                  </a:lnTo>
                </a:path>
                <a:path w="3211194" h="866140">
                  <a:moveTo>
                    <a:pt x="269242" y="778195"/>
                  </a:moveTo>
                  <a:lnTo>
                    <a:pt x="270004" y="780358"/>
                  </a:lnTo>
                  <a:lnTo>
                    <a:pt x="266448" y="781796"/>
                  </a:lnTo>
                  <a:lnTo>
                    <a:pt x="267845" y="785393"/>
                  </a:lnTo>
                  <a:lnTo>
                    <a:pt x="262130" y="786836"/>
                  </a:lnTo>
                  <a:lnTo>
                    <a:pt x="262130" y="788275"/>
                  </a:lnTo>
                  <a:lnTo>
                    <a:pt x="259209" y="788995"/>
                  </a:lnTo>
                  <a:lnTo>
                    <a:pt x="260606" y="791877"/>
                  </a:lnTo>
                  <a:lnTo>
                    <a:pt x="257050" y="793316"/>
                  </a:lnTo>
                  <a:lnTo>
                    <a:pt x="257812" y="796917"/>
                  </a:lnTo>
                  <a:lnTo>
                    <a:pt x="255653" y="796917"/>
                  </a:lnTo>
                  <a:lnTo>
                    <a:pt x="256288" y="798356"/>
                  </a:lnTo>
                  <a:lnTo>
                    <a:pt x="609860" y="704758"/>
                  </a:lnTo>
                  <a:lnTo>
                    <a:pt x="609098" y="703319"/>
                  </a:lnTo>
                  <a:lnTo>
                    <a:pt x="606939" y="704038"/>
                  </a:lnTo>
                  <a:lnTo>
                    <a:pt x="605542" y="701156"/>
                  </a:lnTo>
                  <a:lnTo>
                    <a:pt x="601859" y="701875"/>
                  </a:lnTo>
                  <a:lnTo>
                    <a:pt x="601224" y="698279"/>
                  </a:lnTo>
                  <a:lnTo>
                    <a:pt x="599065" y="698999"/>
                  </a:lnTo>
                  <a:lnTo>
                    <a:pt x="599065" y="697560"/>
                  </a:lnTo>
                  <a:lnTo>
                    <a:pt x="596144" y="698279"/>
                  </a:lnTo>
                  <a:lnTo>
                    <a:pt x="594746" y="691795"/>
                  </a:lnTo>
                  <a:lnTo>
                    <a:pt x="269242" y="778195"/>
                  </a:lnTo>
                </a:path>
                <a:path w="3211194" h="866140">
                  <a:moveTo>
                    <a:pt x="2182262" y="272044"/>
                  </a:moveTo>
                  <a:lnTo>
                    <a:pt x="2183025" y="274927"/>
                  </a:lnTo>
                  <a:lnTo>
                    <a:pt x="2174388" y="277085"/>
                  </a:lnTo>
                  <a:lnTo>
                    <a:pt x="2175150" y="280687"/>
                  </a:lnTo>
                  <a:lnTo>
                    <a:pt x="2170832" y="282126"/>
                  </a:lnTo>
                  <a:lnTo>
                    <a:pt x="2170832" y="283565"/>
                  </a:lnTo>
                  <a:lnTo>
                    <a:pt x="2162831" y="285727"/>
                  </a:lnTo>
                  <a:lnTo>
                    <a:pt x="2163593" y="289324"/>
                  </a:lnTo>
                  <a:lnTo>
                    <a:pt x="2157878" y="290768"/>
                  </a:lnTo>
                  <a:lnTo>
                    <a:pt x="2158513" y="293644"/>
                  </a:lnTo>
                  <a:lnTo>
                    <a:pt x="2152798" y="295809"/>
                  </a:lnTo>
                  <a:lnTo>
                    <a:pt x="2152798" y="297246"/>
                  </a:lnTo>
                  <a:lnTo>
                    <a:pt x="3211146" y="17478"/>
                  </a:lnTo>
                </a:path>
                <a:path w="3211194" h="866140">
                  <a:moveTo>
                    <a:pt x="3211146" y="0"/>
                  </a:moveTo>
                  <a:lnTo>
                    <a:pt x="2182262" y="272044"/>
                  </a:lnTo>
                </a:path>
              </a:pathLst>
            </a:custGeom>
            <a:ln w="3175">
              <a:solidFill>
                <a:srgbClr val="FFFFFF"/>
              </a:solidFill>
            </a:ln>
          </p:spPr>
          <p:txBody>
            <a:bodyPr wrap="square" lIns="0" tIns="0" rIns="0" bIns="0" rtlCol="0"/>
            <a:lstStyle/>
            <a:p>
              <a:endParaRPr/>
            </a:p>
          </p:txBody>
        </p:sp>
        <p:sp>
          <p:nvSpPr>
            <p:cNvPr id="21" name="object 21"/>
            <p:cNvSpPr/>
            <p:nvPr/>
          </p:nvSpPr>
          <p:spPr>
            <a:xfrm>
              <a:off x="15397916" y="9523064"/>
              <a:ext cx="2890520" cy="764540"/>
            </a:xfrm>
            <a:custGeom>
              <a:avLst/>
              <a:gdLst/>
              <a:ahLst/>
              <a:cxnLst/>
              <a:rect l="l" t="t" r="r" b="b"/>
              <a:pathLst>
                <a:path w="2890519" h="764540">
                  <a:moveTo>
                    <a:pt x="2890058" y="0"/>
                  </a:moveTo>
                  <a:lnTo>
                    <a:pt x="0" y="763933"/>
                  </a:lnTo>
                  <a:lnTo>
                    <a:pt x="66982" y="763933"/>
                  </a:lnTo>
                  <a:lnTo>
                    <a:pt x="2890058" y="17704"/>
                  </a:lnTo>
                  <a:lnTo>
                    <a:pt x="2890058"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5397945" y="9523079"/>
              <a:ext cx="2890520" cy="764540"/>
            </a:xfrm>
            <a:custGeom>
              <a:avLst/>
              <a:gdLst/>
              <a:ahLst/>
              <a:cxnLst/>
              <a:rect l="l" t="t" r="r" b="b"/>
              <a:pathLst>
                <a:path w="2890519" h="764540">
                  <a:moveTo>
                    <a:pt x="66983" y="763918"/>
                  </a:moveTo>
                  <a:lnTo>
                    <a:pt x="2890031" y="17704"/>
                  </a:lnTo>
                </a:path>
                <a:path w="2890519" h="764540">
                  <a:moveTo>
                    <a:pt x="2890031" y="0"/>
                  </a:moveTo>
                  <a:lnTo>
                    <a:pt x="0" y="763918"/>
                  </a:lnTo>
                </a:path>
              </a:pathLst>
            </a:custGeom>
            <a:ln w="3175">
              <a:solidFill>
                <a:srgbClr val="FFFFFF"/>
              </a:solidFill>
            </a:ln>
          </p:spPr>
          <p:txBody>
            <a:bodyPr wrap="square" lIns="0" tIns="0" rIns="0" bIns="0" rtlCol="0"/>
            <a:lstStyle/>
            <a:p>
              <a:endParaRPr/>
            </a:p>
          </p:txBody>
        </p:sp>
        <p:sp>
          <p:nvSpPr>
            <p:cNvPr id="23" name="object 23"/>
            <p:cNvSpPr/>
            <p:nvPr/>
          </p:nvSpPr>
          <p:spPr>
            <a:xfrm>
              <a:off x="16761947" y="9883621"/>
              <a:ext cx="1526540" cy="403860"/>
            </a:xfrm>
            <a:custGeom>
              <a:avLst/>
              <a:gdLst/>
              <a:ahLst/>
              <a:cxnLst/>
              <a:rect l="l" t="t" r="r" b="b"/>
              <a:pathLst>
                <a:path w="1526540" h="403859">
                  <a:moveTo>
                    <a:pt x="1526027" y="0"/>
                  </a:moveTo>
                  <a:lnTo>
                    <a:pt x="0" y="403377"/>
                  </a:lnTo>
                  <a:lnTo>
                    <a:pt x="65687" y="403377"/>
                  </a:lnTo>
                  <a:lnTo>
                    <a:pt x="1526027" y="17250"/>
                  </a:lnTo>
                  <a:lnTo>
                    <a:pt x="1526027"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761988" y="9883635"/>
              <a:ext cx="1526540" cy="403860"/>
            </a:xfrm>
            <a:custGeom>
              <a:avLst/>
              <a:gdLst/>
              <a:ahLst/>
              <a:cxnLst/>
              <a:rect l="l" t="t" r="r" b="b"/>
              <a:pathLst>
                <a:path w="1526540" h="403859">
                  <a:moveTo>
                    <a:pt x="65687" y="403363"/>
                  </a:moveTo>
                  <a:lnTo>
                    <a:pt x="1525987" y="17249"/>
                  </a:lnTo>
                </a:path>
                <a:path w="1526540" h="403859">
                  <a:moveTo>
                    <a:pt x="1525987" y="0"/>
                  </a:moveTo>
                  <a:lnTo>
                    <a:pt x="0" y="403363"/>
                  </a:lnTo>
                </a:path>
              </a:pathLst>
            </a:custGeom>
            <a:ln w="3175">
              <a:solidFill>
                <a:srgbClr val="FFFFFF"/>
              </a:solidFill>
            </a:ln>
          </p:spPr>
          <p:txBody>
            <a:bodyPr wrap="square" lIns="0" tIns="0" rIns="0" bIns="0" rtlCol="0"/>
            <a:lstStyle/>
            <a:p>
              <a:endParaRPr/>
            </a:p>
          </p:txBody>
        </p:sp>
        <p:sp>
          <p:nvSpPr>
            <p:cNvPr id="25" name="object 25"/>
            <p:cNvSpPr/>
            <p:nvPr/>
          </p:nvSpPr>
          <p:spPr>
            <a:xfrm>
              <a:off x="18125197" y="10243971"/>
              <a:ext cx="163195" cy="43180"/>
            </a:xfrm>
            <a:custGeom>
              <a:avLst/>
              <a:gdLst/>
              <a:ahLst/>
              <a:cxnLst/>
              <a:rect l="l" t="t" r="r" b="b"/>
              <a:pathLst>
                <a:path w="163194" h="43179">
                  <a:moveTo>
                    <a:pt x="162776" y="0"/>
                  </a:moveTo>
                  <a:lnTo>
                    <a:pt x="0" y="43026"/>
                  </a:lnTo>
                  <a:lnTo>
                    <a:pt x="66967" y="43026"/>
                  </a:lnTo>
                  <a:lnTo>
                    <a:pt x="162776" y="17701"/>
                  </a:lnTo>
                  <a:lnTo>
                    <a:pt x="162776"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8125255" y="10243986"/>
              <a:ext cx="163195" cy="43180"/>
            </a:xfrm>
            <a:custGeom>
              <a:avLst/>
              <a:gdLst/>
              <a:ahLst/>
              <a:cxnLst/>
              <a:rect l="l" t="t" r="r" b="b"/>
              <a:pathLst>
                <a:path w="163194" h="43179">
                  <a:moveTo>
                    <a:pt x="66965" y="43012"/>
                  </a:moveTo>
                  <a:lnTo>
                    <a:pt x="162721" y="17700"/>
                  </a:lnTo>
                </a:path>
                <a:path w="163194" h="43179">
                  <a:moveTo>
                    <a:pt x="162721" y="0"/>
                  </a:moveTo>
                  <a:lnTo>
                    <a:pt x="0" y="43012"/>
                  </a:lnTo>
                </a:path>
              </a:pathLst>
            </a:custGeom>
            <a:ln w="3175">
              <a:solidFill>
                <a:srgbClr val="FFFFFF"/>
              </a:solidFill>
            </a:ln>
          </p:spPr>
          <p:txBody>
            <a:bodyPr wrap="square" lIns="0" tIns="0" rIns="0" bIns="0" rtlCol="0"/>
            <a:lstStyle/>
            <a:p>
              <a:endParaRPr/>
            </a:p>
          </p:txBody>
        </p:sp>
      </p:grpSp>
      <p:pic>
        <p:nvPicPr>
          <p:cNvPr id="27" name="object 27"/>
          <p:cNvPicPr/>
          <p:nvPr/>
        </p:nvPicPr>
        <p:blipFill>
          <a:blip r:embed="rId3" cstate="print"/>
          <a:stretch>
            <a:fillRect/>
          </a:stretch>
        </p:blipFill>
        <p:spPr>
          <a:xfrm>
            <a:off x="-9359" y="773989"/>
            <a:ext cx="1259265" cy="966240"/>
          </a:xfrm>
          <a:prstGeom prst="rect">
            <a:avLst/>
          </a:prstGeom>
        </p:spPr>
      </p:pic>
      <p:pic>
        <p:nvPicPr>
          <p:cNvPr id="28" name="object 28"/>
          <p:cNvPicPr/>
          <p:nvPr/>
        </p:nvPicPr>
        <p:blipFill>
          <a:blip r:embed="rId4" cstate="print"/>
          <a:stretch>
            <a:fillRect/>
          </a:stretch>
        </p:blipFill>
        <p:spPr>
          <a:xfrm>
            <a:off x="448923" y="9197940"/>
            <a:ext cx="923386" cy="719273"/>
          </a:xfrm>
          <a:prstGeom prst="rect">
            <a:avLst/>
          </a:prstGeom>
        </p:spPr>
      </p:pic>
      <p:sp>
        <p:nvSpPr>
          <p:cNvPr id="29" name="object 29"/>
          <p:cNvSpPr txBox="1">
            <a:spLocks noGrp="1"/>
          </p:cNvSpPr>
          <p:nvPr>
            <p:ph type="title"/>
          </p:nvPr>
        </p:nvSpPr>
        <p:spPr>
          <a:xfrm>
            <a:off x="1302054" y="1908816"/>
            <a:ext cx="9263380" cy="745490"/>
          </a:xfrm>
          <a:prstGeom prst="rect">
            <a:avLst/>
          </a:prstGeom>
        </p:spPr>
        <p:txBody>
          <a:bodyPr vert="horz" wrap="square" lIns="0" tIns="15240" rIns="0" bIns="0" rtlCol="0">
            <a:spAutoFit/>
          </a:bodyPr>
          <a:lstStyle/>
          <a:p>
            <a:pPr marL="12700">
              <a:lnSpc>
                <a:spcPct val="100000"/>
              </a:lnSpc>
              <a:spcBef>
                <a:spcPts val="120"/>
              </a:spcBef>
            </a:pPr>
            <a:r>
              <a:rPr sz="4700" spc="-195" dirty="0">
                <a:latin typeface="Verdana"/>
                <a:cs typeface="Verdana"/>
              </a:rPr>
              <a:t>Implementation</a:t>
            </a:r>
            <a:r>
              <a:rPr sz="4700" spc="-210" dirty="0">
                <a:latin typeface="Verdana"/>
                <a:cs typeface="Verdana"/>
              </a:rPr>
              <a:t> </a:t>
            </a:r>
            <a:r>
              <a:rPr sz="4700" spc="-150" dirty="0">
                <a:latin typeface="Verdana"/>
                <a:cs typeface="Verdana"/>
              </a:rPr>
              <a:t>in</a:t>
            </a:r>
            <a:r>
              <a:rPr sz="4700" spc="-204" dirty="0">
                <a:latin typeface="Verdana"/>
                <a:cs typeface="Verdana"/>
              </a:rPr>
              <a:t> </a:t>
            </a:r>
            <a:r>
              <a:rPr sz="4700" spc="-80" dirty="0">
                <a:latin typeface="Verdana"/>
                <a:cs typeface="Verdana"/>
              </a:rPr>
              <a:t>Education</a:t>
            </a:r>
            <a:endParaRPr sz="4700">
              <a:latin typeface="Verdana"/>
              <a:cs typeface="Verdana"/>
            </a:endParaRPr>
          </a:p>
        </p:txBody>
      </p:sp>
      <p:grpSp>
        <p:nvGrpSpPr>
          <p:cNvPr id="35" name="object 35"/>
          <p:cNvGrpSpPr/>
          <p:nvPr/>
        </p:nvGrpSpPr>
        <p:grpSpPr>
          <a:xfrm>
            <a:off x="12190324" y="411835"/>
            <a:ext cx="6048375" cy="8707120"/>
            <a:chOff x="12190324" y="411835"/>
            <a:chExt cx="6048375" cy="8707120"/>
          </a:xfrm>
        </p:grpSpPr>
        <p:pic>
          <p:nvPicPr>
            <p:cNvPr id="36" name="object 36"/>
            <p:cNvPicPr/>
            <p:nvPr/>
          </p:nvPicPr>
          <p:blipFill>
            <a:blip r:embed="rId5" cstate="print"/>
            <a:stretch>
              <a:fillRect/>
            </a:stretch>
          </p:blipFill>
          <p:spPr>
            <a:xfrm>
              <a:off x="12190324" y="1167840"/>
              <a:ext cx="5486399" cy="7950847"/>
            </a:xfrm>
            <a:prstGeom prst="rect">
              <a:avLst/>
            </a:prstGeom>
          </p:spPr>
        </p:pic>
        <p:sp>
          <p:nvSpPr>
            <p:cNvPr id="37" name="object 37"/>
            <p:cNvSpPr/>
            <p:nvPr/>
          </p:nvSpPr>
          <p:spPr>
            <a:xfrm>
              <a:off x="16688959" y="411835"/>
              <a:ext cx="1549400" cy="2286635"/>
            </a:xfrm>
            <a:custGeom>
              <a:avLst/>
              <a:gdLst/>
              <a:ahLst/>
              <a:cxnLst/>
              <a:rect l="l" t="t" r="r" b="b"/>
              <a:pathLst>
                <a:path w="1549400" h="2286635">
                  <a:moveTo>
                    <a:pt x="279257" y="0"/>
                  </a:moveTo>
                  <a:lnTo>
                    <a:pt x="276336" y="1447"/>
                  </a:lnTo>
                  <a:lnTo>
                    <a:pt x="272780" y="2882"/>
                  </a:lnTo>
                  <a:lnTo>
                    <a:pt x="271383" y="7200"/>
                  </a:lnTo>
                  <a:lnTo>
                    <a:pt x="271383" y="12966"/>
                  </a:lnTo>
                  <a:lnTo>
                    <a:pt x="272758" y="20128"/>
                  </a:lnTo>
                  <a:lnTo>
                    <a:pt x="274955" y="26550"/>
                  </a:lnTo>
                  <a:lnTo>
                    <a:pt x="278223" y="32299"/>
                  </a:lnTo>
                  <a:lnTo>
                    <a:pt x="282813" y="37439"/>
                  </a:lnTo>
                  <a:lnTo>
                    <a:pt x="299694" y="54909"/>
                  </a:lnTo>
                  <a:lnTo>
                    <a:pt x="316706" y="72988"/>
                  </a:lnTo>
                  <a:lnTo>
                    <a:pt x="350504" y="112318"/>
                  </a:lnTo>
                  <a:lnTo>
                    <a:pt x="381549" y="151956"/>
                  </a:lnTo>
                  <a:lnTo>
                    <a:pt x="412136" y="192774"/>
                  </a:lnTo>
                  <a:lnTo>
                    <a:pt x="473063" y="275948"/>
                  </a:lnTo>
                  <a:lnTo>
                    <a:pt x="503968" y="317302"/>
                  </a:lnTo>
                  <a:lnTo>
                    <a:pt x="535543" y="357835"/>
                  </a:lnTo>
                  <a:lnTo>
                    <a:pt x="560621" y="390789"/>
                  </a:lnTo>
                  <a:lnTo>
                    <a:pt x="585962" y="424349"/>
                  </a:lnTo>
                  <a:lnTo>
                    <a:pt x="611302" y="457774"/>
                  </a:lnTo>
                  <a:lnTo>
                    <a:pt x="636381" y="490321"/>
                  </a:lnTo>
                  <a:lnTo>
                    <a:pt x="666093" y="528809"/>
                  </a:lnTo>
                  <a:lnTo>
                    <a:pt x="695725" y="567036"/>
                  </a:lnTo>
                  <a:lnTo>
                    <a:pt x="725299" y="605061"/>
                  </a:lnTo>
                  <a:lnTo>
                    <a:pt x="754839" y="642945"/>
                  </a:lnTo>
                  <a:lnTo>
                    <a:pt x="873114" y="794244"/>
                  </a:lnTo>
                  <a:lnTo>
                    <a:pt x="902827" y="832307"/>
                  </a:lnTo>
                  <a:lnTo>
                    <a:pt x="934184" y="873341"/>
                  </a:lnTo>
                  <a:lnTo>
                    <a:pt x="964851" y="914968"/>
                  </a:lnTo>
                  <a:lnTo>
                    <a:pt x="994913" y="957164"/>
                  </a:lnTo>
                  <a:lnTo>
                    <a:pt x="1024458" y="999901"/>
                  </a:lnTo>
                  <a:lnTo>
                    <a:pt x="1053572" y="1043156"/>
                  </a:lnTo>
                  <a:lnTo>
                    <a:pt x="1082341" y="1086901"/>
                  </a:lnTo>
                  <a:lnTo>
                    <a:pt x="1110853" y="1131112"/>
                  </a:lnTo>
                  <a:lnTo>
                    <a:pt x="1135838" y="1170958"/>
                  </a:lnTo>
                  <a:lnTo>
                    <a:pt x="1161046" y="1210626"/>
                  </a:lnTo>
                  <a:lnTo>
                    <a:pt x="1211578" y="1289665"/>
                  </a:lnTo>
                  <a:lnTo>
                    <a:pt x="1236627" y="1329155"/>
                  </a:lnTo>
                  <a:lnTo>
                    <a:pt x="1261348" y="1368704"/>
                  </a:lnTo>
                  <a:lnTo>
                    <a:pt x="1292891" y="1421530"/>
                  </a:lnTo>
                  <a:lnTo>
                    <a:pt x="1308586" y="1447978"/>
                  </a:lnTo>
                  <a:lnTo>
                    <a:pt x="1323959" y="1473822"/>
                  </a:lnTo>
                  <a:lnTo>
                    <a:pt x="1324721" y="1481023"/>
                  </a:lnTo>
                  <a:lnTo>
                    <a:pt x="1316831" y="1477333"/>
                  </a:lnTo>
                  <a:lnTo>
                    <a:pt x="1309131" y="1470402"/>
                  </a:lnTo>
                  <a:lnTo>
                    <a:pt x="1292971" y="1452219"/>
                  </a:lnTo>
                  <a:lnTo>
                    <a:pt x="1258439" y="1412683"/>
                  </a:lnTo>
                  <a:lnTo>
                    <a:pt x="1223889" y="1372836"/>
                  </a:lnTo>
                  <a:lnTo>
                    <a:pt x="1189333" y="1332885"/>
                  </a:lnTo>
                  <a:lnTo>
                    <a:pt x="1154782" y="1293038"/>
                  </a:lnTo>
                  <a:lnTo>
                    <a:pt x="1120251" y="1253502"/>
                  </a:lnTo>
                  <a:lnTo>
                    <a:pt x="1088886" y="1218303"/>
                  </a:lnTo>
                  <a:lnTo>
                    <a:pt x="1057301" y="1183416"/>
                  </a:lnTo>
                  <a:lnTo>
                    <a:pt x="1025766" y="1148633"/>
                  </a:lnTo>
                  <a:lnTo>
                    <a:pt x="994547" y="1113747"/>
                  </a:lnTo>
                  <a:lnTo>
                    <a:pt x="963914" y="1078547"/>
                  </a:lnTo>
                  <a:lnTo>
                    <a:pt x="930925" y="1041323"/>
                  </a:lnTo>
                  <a:lnTo>
                    <a:pt x="897936" y="1004854"/>
                  </a:lnTo>
                  <a:lnTo>
                    <a:pt x="864962" y="969015"/>
                  </a:lnTo>
                  <a:lnTo>
                    <a:pt x="832020" y="933678"/>
                  </a:lnTo>
                  <a:lnTo>
                    <a:pt x="799125" y="898720"/>
                  </a:lnTo>
                  <a:lnTo>
                    <a:pt x="766291" y="864015"/>
                  </a:lnTo>
                  <a:lnTo>
                    <a:pt x="733536" y="829437"/>
                  </a:lnTo>
                  <a:lnTo>
                    <a:pt x="696659" y="791139"/>
                  </a:lnTo>
                  <a:lnTo>
                    <a:pt x="659462" y="753244"/>
                  </a:lnTo>
                  <a:lnTo>
                    <a:pt x="621982" y="715670"/>
                  </a:lnTo>
                  <a:lnTo>
                    <a:pt x="584259" y="678338"/>
                  </a:lnTo>
                  <a:lnTo>
                    <a:pt x="546331" y="641166"/>
                  </a:lnTo>
                  <a:lnTo>
                    <a:pt x="508238" y="604075"/>
                  </a:lnTo>
                  <a:lnTo>
                    <a:pt x="466955" y="564441"/>
                  </a:lnTo>
                  <a:lnTo>
                    <a:pt x="425338" y="526226"/>
                  </a:lnTo>
                  <a:lnTo>
                    <a:pt x="383579" y="488955"/>
                  </a:lnTo>
                  <a:lnTo>
                    <a:pt x="341868" y="452158"/>
                  </a:lnTo>
                  <a:lnTo>
                    <a:pt x="304902" y="418161"/>
                  </a:lnTo>
                  <a:lnTo>
                    <a:pt x="267910" y="384713"/>
                  </a:lnTo>
                  <a:lnTo>
                    <a:pt x="230876" y="351755"/>
                  </a:lnTo>
                  <a:lnTo>
                    <a:pt x="193786" y="319227"/>
                  </a:lnTo>
                  <a:lnTo>
                    <a:pt x="156624" y="287070"/>
                  </a:lnTo>
                  <a:lnTo>
                    <a:pt x="119376" y="255226"/>
                  </a:lnTo>
                  <a:lnTo>
                    <a:pt x="82026" y="223635"/>
                  </a:lnTo>
                  <a:lnTo>
                    <a:pt x="44561" y="192239"/>
                  </a:lnTo>
                  <a:lnTo>
                    <a:pt x="38433" y="187798"/>
                  </a:lnTo>
                  <a:lnTo>
                    <a:pt x="32781" y="183151"/>
                  </a:lnTo>
                  <a:lnTo>
                    <a:pt x="27273" y="178368"/>
                  </a:lnTo>
                  <a:lnTo>
                    <a:pt x="21574" y="173520"/>
                  </a:lnTo>
                  <a:lnTo>
                    <a:pt x="16494" y="171361"/>
                  </a:lnTo>
                  <a:lnTo>
                    <a:pt x="12176" y="171361"/>
                  </a:lnTo>
                  <a:lnTo>
                    <a:pt x="7858" y="168478"/>
                  </a:lnTo>
                  <a:lnTo>
                    <a:pt x="5699" y="168478"/>
                  </a:lnTo>
                  <a:lnTo>
                    <a:pt x="5699" y="169202"/>
                  </a:lnTo>
                  <a:lnTo>
                    <a:pt x="4937" y="169202"/>
                  </a:lnTo>
                  <a:lnTo>
                    <a:pt x="1498" y="173152"/>
                  </a:lnTo>
                  <a:lnTo>
                    <a:pt x="0" y="179733"/>
                  </a:lnTo>
                  <a:lnTo>
                    <a:pt x="811" y="187529"/>
                  </a:lnTo>
                  <a:lnTo>
                    <a:pt x="4302" y="195122"/>
                  </a:lnTo>
                  <a:lnTo>
                    <a:pt x="27003" y="227430"/>
                  </a:lnTo>
                  <a:lnTo>
                    <a:pt x="38342" y="243212"/>
                  </a:lnTo>
                  <a:lnTo>
                    <a:pt x="50276" y="259194"/>
                  </a:lnTo>
                  <a:lnTo>
                    <a:pt x="77169" y="297418"/>
                  </a:lnTo>
                  <a:lnTo>
                    <a:pt x="104185" y="335330"/>
                  </a:lnTo>
                  <a:lnTo>
                    <a:pt x="158459" y="411050"/>
                  </a:lnTo>
                  <a:lnTo>
                    <a:pt x="185658" y="449275"/>
                  </a:lnTo>
                  <a:lnTo>
                    <a:pt x="207819" y="479822"/>
                  </a:lnTo>
                  <a:lnTo>
                    <a:pt x="229885" y="510028"/>
                  </a:lnTo>
                  <a:lnTo>
                    <a:pt x="251809" y="540097"/>
                  </a:lnTo>
                  <a:lnTo>
                    <a:pt x="273542" y="570230"/>
                  </a:lnTo>
                  <a:lnTo>
                    <a:pt x="301445" y="606950"/>
                  </a:lnTo>
                  <a:lnTo>
                    <a:pt x="356953" y="680392"/>
                  </a:lnTo>
                  <a:lnTo>
                    <a:pt x="384911" y="717113"/>
                  </a:lnTo>
                  <a:lnTo>
                    <a:pt x="413242" y="753833"/>
                  </a:lnTo>
                  <a:lnTo>
                    <a:pt x="445422" y="794766"/>
                  </a:lnTo>
                  <a:lnTo>
                    <a:pt x="477899" y="835538"/>
                  </a:lnTo>
                  <a:lnTo>
                    <a:pt x="510587" y="876230"/>
                  </a:lnTo>
                  <a:lnTo>
                    <a:pt x="576260" y="957693"/>
                  </a:lnTo>
                  <a:lnTo>
                    <a:pt x="609076" y="998626"/>
                  </a:lnTo>
                  <a:lnTo>
                    <a:pt x="640401" y="1038593"/>
                  </a:lnTo>
                  <a:lnTo>
                    <a:pt x="734806" y="1158827"/>
                  </a:lnTo>
                  <a:lnTo>
                    <a:pt x="766417" y="1199129"/>
                  </a:lnTo>
                  <a:lnTo>
                    <a:pt x="798099" y="1239599"/>
                  </a:lnTo>
                  <a:lnTo>
                    <a:pt x="829853" y="1280272"/>
                  </a:lnTo>
                  <a:lnTo>
                    <a:pt x="861679" y="1321181"/>
                  </a:lnTo>
                  <a:lnTo>
                    <a:pt x="891010" y="1360491"/>
                  </a:lnTo>
                  <a:lnTo>
                    <a:pt x="920496" y="1399665"/>
                  </a:lnTo>
                  <a:lnTo>
                    <a:pt x="979789" y="1478140"/>
                  </a:lnTo>
                  <a:lnTo>
                    <a:pt x="1009285" y="1519188"/>
                  </a:lnTo>
                  <a:lnTo>
                    <a:pt x="1038604" y="1560713"/>
                  </a:lnTo>
                  <a:lnTo>
                    <a:pt x="1067816" y="1602488"/>
                  </a:lnTo>
                  <a:lnTo>
                    <a:pt x="1096993" y="1644288"/>
                  </a:lnTo>
                  <a:lnTo>
                    <a:pt x="1126205" y="1685886"/>
                  </a:lnTo>
                  <a:lnTo>
                    <a:pt x="1155524" y="1727057"/>
                  </a:lnTo>
                  <a:lnTo>
                    <a:pt x="1216421" y="1810702"/>
                  </a:lnTo>
                  <a:lnTo>
                    <a:pt x="1247331" y="1854348"/>
                  </a:lnTo>
                  <a:lnTo>
                    <a:pt x="1277874" y="1898434"/>
                  </a:lnTo>
                  <a:lnTo>
                    <a:pt x="1308173" y="1942879"/>
                  </a:lnTo>
                  <a:lnTo>
                    <a:pt x="1338353" y="1987605"/>
                  </a:lnTo>
                  <a:lnTo>
                    <a:pt x="1368536" y="2032533"/>
                  </a:lnTo>
                  <a:lnTo>
                    <a:pt x="1371393" y="2036707"/>
                  </a:lnTo>
                  <a:lnTo>
                    <a:pt x="1374060" y="2042163"/>
                  </a:lnTo>
                  <a:lnTo>
                    <a:pt x="1377394" y="2049642"/>
                  </a:lnTo>
                  <a:lnTo>
                    <a:pt x="1382252" y="2059889"/>
                  </a:lnTo>
                  <a:lnTo>
                    <a:pt x="1352621" y="2029955"/>
                  </a:lnTo>
                  <a:lnTo>
                    <a:pt x="1324943" y="2001302"/>
                  </a:lnTo>
                  <a:lnTo>
                    <a:pt x="1298741" y="1973323"/>
                  </a:lnTo>
                  <a:lnTo>
                    <a:pt x="1273540" y="1945411"/>
                  </a:lnTo>
                  <a:lnTo>
                    <a:pt x="1237329" y="1905996"/>
                  </a:lnTo>
                  <a:lnTo>
                    <a:pt x="1200904" y="1867778"/>
                  </a:lnTo>
                  <a:lnTo>
                    <a:pt x="1164311" y="1830455"/>
                  </a:lnTo>
                  <a:lnTo>
                    <a:pt x="1127601" y="1793723"/>
                  </a:lnTo>
                  <a:lnTo>
                    <a:pt x="1054024" y="1720827"/>
                  </a:lnTo>
                  <a:lnTo>
                    <a:pt x="1017254" y="1684058"/>
                  </a:lnTo>
                  <a:lnTo>
                    <a:pt x="979445" y="1647981"/>
                  </a:lnTo>
                  <a:lnTo>
                    <a:pt x="941645" y="1613061"/>
                  </a:lnTo>
                  <a:lnTo>
                    <a:pt x="903851" y="1579103"/>
                  </a:lnTo>
                  <a:lnTo>
                    <a:pt x="866060" y="1545912"/>
                  </a:lnTo>
                  <a:lnTo>
                    <a:pt x="828269" y="1513294"/>
                  </a:lnTo>
                  <a:lnTo>
                    <a:pt x="790475" y="1481055"/>
                  </a:lnTo>
                  <a:lnTo>
                    <a:pt x="714867" y="1416939"/>
                  </a:lnTo>
                  <a:lnTo>
                    <a:pt x="674022" y="1386470"/>
                  </a:lnTo>
                  <a:lnTo>
                    <a:pt x="660130" y="1376629"/>
                  </a:lnTo>
                  <a:lnTo>
                    <a:pt x="660892" y="1387424"/>
                  </a:lnTo>
                  <a:lnTo>
                    <a:pt x="692538" y="1415875"/>
                  </a:lnTo>
                  <a:lnTo>
                    <a:pt x="703310" y="1425587"/>
                  </a:lnTo>
                  <a:lnTo>
                    <a:pt x="737870" y="1455953"/>
                  </a:lnTo>
                  <a:lnTo>
                    <a:pt x="772482" y="1486141"/>
                  </a:lnTo>
                  <a:lnTo>
                    <a:pt x="807180" y="1516570"/>
                  </a:lnTo>
                  <a:lnTo>
                    <a:pt x="841994" y="1547660"/>
                  </a:lnTo>
                  <a:lnTo>
                    <a:pt x="876956" y="1579829"/>
                  </a:lnTo>
                  <a:lnTo>
                    <a:pt x="912098" y="1613496"/>
                  </a:lnTo>
                  <a:lnTo>
                    <a:pt x="948527" y="1648771"/>
                  </a:lnTo>
                  <a:lnTo>
                    <a:pt x="985176" y="1683838"/>
                  </a:lnTo>
                  <a:lnTo>
                    <a:pt x="1021899" y="1718834"/>
                  </a:lnTo>
                  <a:lnTo>
                    <a:pt x="1058548" y="1753901"/>
                  </a:lnTo>
                  <a:lnTo>
                    <a:pt x="1094978" y="1789176"/>
                  </a:lnTo>
                  <a:lnTo>
                    <a:pt x="1140412" y="1835161"/>
                  </a:lnTo>
                  <a:lnTo>
                    <a:pt x="1163308" y="1858932"/>
                  </a:lnTo>
                  <a:lnTo>
                    <a:pt x="1186418" y="1882775"/>
                  </a:lnTo>
                  <a:lnTo>
                    <a:pt x="1220323" y="1919618"/>
                  </a:lnTo>
                  <a:lnTo>
                    <a:pt x="1254109" y="1956663"/>
                  </a:lnTo>
                  <a:lnTo>
                    <a:pt x="1287895" y="1993842"/>
                  </a:lnTo>
                  <a:lnTo>
                    <a:pt x="1321800" y="2031085"/>
                  </a:lnTo>
                  <a:lnTo>
                    <a:pt x="1353560" y="2067417"/>
                  </a:lnTo>
                  <a:lnTo>
                    <a:pt x="1385295" y="2104025"/>
                  </a:lnTo>
                  <a:lnTo>
                    <a:pt x="1416748" y="2141432"/>
                  </a:lnTo>
                  <a:lnTo>
                    <a:pt x="1447661" y="2180158"/>
                  </a:lnTo>
                  <a:lnTo>
                    <a:pt x="1477777" y="2220723"/>
                  </a:lnTo>
                  <a:lnTo>
                    <a:pt x="1506839" y="2263648"/>
                  </a:lnTo>
                  <a:lnTo>
                    <a:pt x="1508998" y="2267966"/>
                  </a:lnTo>
                  <a:lnTo>
                    <a:pt x="1511157" y="2271572"/>
                  </a:lnTo>
                  <a:lnTo>
                    <a:pt x="1514713" y="2274455"/>
                  </a:lnTo>
                  <a:lnTo>
                    <a:pt x="1521493" y="2281202"/>
                  </a:lnTo>
                  <a:lnTo>
                    <a:pt x="1528476" y="2285249"/>
                  </a:lnTo>
                  <a:lnTo>
                    <a:pt x="1535054" y="2286598"/>
                  </a:lnTo>
                  <a:lnTo>
                    <a:pt x="1540621" y="2285250"/>
                  </a:lnTo>
                  <a:lnTo>
                    <a:pt x="1546463" y="2282367"/>
                  </a:lnTo>
                  <a:lnTo>
                    <a:pt x="1549257" y="2275166"/>
                  </a:lnTo>
                  <a:lnTo>
                    <a:pt x="1547860" y="2265083"/>
                  </a:lnTo>
                  <a:lnTo>
                    <a:pt x="1545931" y="2250362"/>
                  </a:lnTo>
                  <a:lnTo>
                    <a:pt x="1541192" y="2235841"/>
                  </a:lnTo>
                  <a:lnTo>
                    <a:pt x="1533501" y="2222263"/>
                  </a:lnTo>
                  <a:lnTo>
                    <a:pt x="1522714" y="2210371"/>
                  </a:lnTo>
                  <a:lnTo>
                    <a:pt x="1514419" y="2202799"/>
                  </a:lnTo>
                  <a:lnTo>
                    <a:pt x="1506743" y="2194080"/>
                  </a:lnTo>
                  <a:lnTo>
                    <a:pt x="1499496" y="2184146"/>
                  </a:lnTo>
                  <a:lnTo>
                    <a:pt x="1492488" y="2172931"/>
                  </a:lnTo>
                  <a:lnTo>
                    <a:pt x="1480689" y="2155325"/>
                  </a:lnTo>
                  <a:lnTo>
                    <a:pt x="1457090" y="2120384"/>
                  </a:lnTo>
                  <a:lnTo>
                    <a:pt x="1417424" y="2062919"/>
                  </a:lnTo>
                  <a:lnTo>
                    <a:pt x="1389973" y="2023569"/>
                  </a:lnTo>
                  <a:lnTo>
                    <a:pt x="1362517" y="1984334"/>
                  </a:lnTo>
                  <a:lnTo>
                    <a:pt x="1335058" y="1945225"/>
                  </a:lnTo>
                  <a:lnTo>
                    <a:pt x="1307601" y="1906254"/>
                  </a:lnTo>
                  <a:lnTo>
                    <a:pt x="1280151" y="1867433"/>
                  </a:lnTo>
                  <a:lnTo>
                    <a:pt x="1223914" y="1788183"/>
                  </a:lnTo>
                  <a:lnTo>
                    <a:pt x="1194726" y="1748216"/>
                  </a:lnTo>
                  <a:lnTo>
                    <a:pt x="1165460" y="1708456"/>
                  </a:lnTo>
                  <a:lnTo>
                    <a:pt x="1136424" y="1668489"/>
                  </a:lnTo>
                  <a:lnTo>
                    <a:pt x="1107932" y="1627898"/>
                  </a:lnTo>
                  <a:lnTo>
                    <a:pt x="1079740" y="1586016"/>
                  </a:lnTo>
                  <a:lnTo>
                    <a:pt x="1051274" y="1544616"/>
                  </a:lnTo>
                  <a:lnTo>
                    <a:pt x="1022546" y="1503704"/>
                  </a:lnTo>
                  <a:lnTo>
                    <a:pt x="993568" y="1463290"/>
                  </a:lnTo>
                  <a:lnTo>
                    <a:pt x="964352" y="1423383"/>
                  </a:lnTo>
                  <a:lnTo>
                    <a:pt x="934910" y="1383989"/>
                  </a:lnTo>
                  <a:lnTo>
                    <a:pt x="905254" y="1345118"/>
                  </a:lnTo>
                  <a:lnTo>
                    <a:pt x="875395" y="1306779"/>
                  </a:lnTo>
                  <a:lnTo>
                    <a:pt x="811013" y="1224292"/>
                  </a:lnTo>
                  <a:lnTo>
                    <a:pt x="778818" y="1183093"/>
                  </a:lnTo>
                  <a:lnTo>
                    <a:pt x="746613" y="1141945"/>
                  </a:lnTo>
                  <a:lnTo>
                    <a:pt x="714390" y="1100866"/>
                  </a:lnTo>
                  <a:lnTo>
                    <a:pt x="682145" y="1059873"/>
                  </a:lnTo>
                  <a:lnTo>
                    <a:pt x="649871" y="1018985"/>
                  </a:lnTo>
                  <a:lnTo>
                    <a:pt x="617562" y="978217"/>
                  </a:lnTo>
                  <a:lnTo>
                    <a:pt x="585212" y="937588"/>
                  </a:lnTo>
                  <a:lnTo>
                    <a:pt x="552815" y="897115"/>
                  </a:lnTo>
                  <a:lnTo>
                    <a:pt x="522304" y="858597"/>
                  </a:lnTo>
                  <a:lnTo>
                    <a:pt x="491854" y="819876"/>
                  </a:lnTo>
                  <a:lnTo>
                    <a:pt x="461481" y="780948"/>
                  </a:lnTo>
                  <a:lnTo>
                    <a:pt x="431203" y="741807"/>
                  </a:lnTo>
                  <a:lnTo>
                    <a:pt x="401036" y="702450"/>
                  </a:lnTo>
                  <a:lnTo>
                    <a:pt x="370998" y="662870"/>
                  </a:lnTo>
                  <a:lnTo>
                    <a:pt x="341106" y="623065"/>
                  </a:lnTo>
                  <a:lnTo>
                    <a:pt x="311377" y="583028"/>
                  </a:lnTo>
                  <a:lnTo>
                    <a:pt x="281829" y="542754"/>
                  </a:lnTo>
                  <a:lnTo>
                    <a:pt x="252478" y="502240"/>
                  </a:lnTo>
                  <a:lnTo>
                    <a:pt x="223343" y="461481"/>
                  </a:lnTo>
                  <a:lnTo>
                    <a:pt x="194439" y="420470"/>
                  </a:lnTo>
                  <a:lnTo>
                    <a:pt x="165785" y="379205"/>
                  </a:lnTo>
                  <a:lnTo>
                    <a:pt x="137398" y="337680"/>
                  </a:lnTo>
                  <a:lnTo>
                    <a:pt x="128728" y="326709"/>
                  </a:lnTo>
                  <a:lnTo>
                    <a:pt x="119856" y="315809"/>
                  </a:lnTo>
                  <a:lnTo>
                    <a:pt x="112198" y="303963"/>
                  </a:lnTo>
                  <a:lnTo>
                    <a:pt x="107172" y="290156"/>
                  </a:lnTo>
                  <a:lnTo>
                    <a:pt x="107934" y="289445"/>
                  </a:lnTo>
                  <a:lnTo>
                    <a:pt x="108696" y="289445"/>
                  </a:lnTo>
                  <a:lnTo>
                    <a:pt x="109331" y="288721"/>
                  </a:lnTo>
                  <a:lnTo>
                    <a:pt x="117012" y="288552"/>
                  </a:lnTo>
                  <a:lnTo>
                    <a:pt x="125825" y="293851"/>
                  </a:lnTo>
                  <a:lnTo>
                    <a:pt x="135566" y="301985"/>
                  </a:lnTo>
                  <a:lnTo>
                    <a:pt x="152362" y="315349"/>
                  </a:lnTo>
                  <a:lnTo>
                    <a:pt x="159131" y="321389"/>
                  </a:lnTo>
                  <a:lnTo>
                    <a:pt x="172704" y="334073"/>
                  </a:lnTo>
                  <a:lnTo>
                    <a:pt x="210708" y="367106"/>
                  </a:lnTo>
                  <a:lnTo>
                    <a:pt x="285289" y="432893"/>
                  </a:lnTo>
                  <a:lnTo>
                    <a:pt x="322437" y="465112"/>
                  </a:lnTo>
                  <a:lnTo>
                    <a:pt x="360532" y="499135"/>
                  </a:lnTo>
                  <a:lnTo>
                    <a:pt x="398627" y="533705"/>
                  </a:lnTo>
                  <a:lnTo>
                    <a:pt x="436730" y="568832"/>
                  </a:lnTo>
                  <a:lnTo>
                    <a:pt x="474853" y="604524"/>
                  </a:lnTo>
                  <a:lnTo>
                    <a:pt x="513005" y="640789"/>
                  </a:lnTo>
                  <a:lnTo>
                    <a:pt x="551197" y="677636"/>
                  </a:lnTo>
                  <a:lnTo>
                    <a:pt x="589440" y="715074"/>
                  </a:lnTo>
                  <a:lnTo>
                    <a:pt x="627745" y="753110"/>
                  </a:lnTo>
                  <a:lnTo>
                    <a:pt x="661592" y="787582"/>
                  </a:lnTo>
                  <a:lnTo>
                    <a:pt x="695327" y="822309"/>
                  </a:lnTo>
                  <a:lnTo>
                    <a:pt x="728968" y="857286"/>
                  </a:lnTo>
                  <a:lnTo>
                    <a:pt x="762531" y="892510"/>
                  </a:lnTo>
                  <a:lnTo>
                    <a:pt x="796036" y="927976"/>
                  </a:lnTo>
                  <a:lnTo>
                    <a:pt x="829498" y="963679"/>
                  </a:lnTo>
                  <a:lnTo>
                    <a:pt x="862936" y="999616"/>
                  </a:lnTo>
                  <a:lnTo>
                    <a:pt x="896367" y="1035783"/>
                  </a:lnTo>
                  <a:lnTo>
                    <a:pt x="929809" y="1072174"/>
                  </a:lnTo>
                  <a:lnTo>
                    <a:pt x="963279" y="1108786"/>
                  </a:lnTo>
                  <a:lnTo>
                    <a:pt x="1027628" y="1180728"/>
                  </a:lnTo>
                  <a:lnTo>
                    <a:pt x="1059898" y="1216931"/>
                  </a:lnTo>
                  <a:lnTo>
                    <a:pt x="1092215" y="1253413"/>
                  </a:lnTo>
                  <a:lnTo>
                    <a:pt x="1124569" y="1290267"/>
                  </a:lnTo>
                  <a:lnTo>
                    <a:pt x="1156946" y="1327584"/>
                  </a:lnTo>
                  <a:lnTo>
                    <a:pt x="1189335" y="1365459"/>
                  </a:lnTo>
                  <a:lnTo>
                    <a:pt x="1221724" y="1403985"/>
                  </a:lnTo>
                  <a:lnTo>
                    <a:pt x="1251480" y="1439919"/>
                  </a:lnTo>
                  <a:lnTo>
                    <a:pt x="1281405" y="1475726"/>
                  </a:lnTo>
                  <a:lnTo>
                    <a:pt x="1311311" y="1511723"/>
                  </a:lnTo>
                  <a:lnTo>
                    <a:pt x="1341007" y="1548224"/>
                  </a:lnTo>
                  <a:lnTo>
                    <a:pt x="1370306" y="1585544"/>
                  </a:lnTo>
                  <a:lnTo>
                    <a:pt x="1399019" y="1623998"/>
                  </a:lnTo>
                  <a:lnTo>
                    <a:pt x="1426956" y="1663903"/>
                  </a:lnTo>
                  <a:lnTo>
                    <a:pt x="1432655" y="1671517"/>
                  </a:lnTo>
                  <a:lnTo>
                    <a:pt x="1438163" y="1677309"/>
                  </a:lnTo>
                  <a:lnTo>
                    <a:pt x="1443815" y="1681617"/>
                  </a:lnTo>
                  <a:lnTo>
                    <a:pt x="1449943" y="1684782"/>
                  </a:lnTo>
                  <a:lnTo>
                    <a:pt x="1455023" y="1688376"/>
                  </a:lnTo>
                  <a:lnTo>
                    <a:pt x="1458579" y="1689100"/>
                  </a:lnTo>
                  <a:lnTo>
                    <a:pt x="1461500" y="1687652"/>
                  </a:lnTo>
                  <a:lnTo>
                    <a:pt x="1464522" y="1684203"/>
                  </a:lnTo>
                  <a:lnTo>
                    <a:pt x="1465961" y="1678389"/>
                  </a:lnTo>
                  <a:lnTo>
                    <a:pt x="1465518" y="1670548"/>
                  </a:lnTo>
                  <a:lnTo>
                    <a:pt x="1462897" y="1661020"/>
                  </a:lnTo>
                  <a:lnTo>
                    <a:pt x="1456370" y="1645639"/>
                  </a:lnTo>
                  <a:lnTo>
                    <a:pt x="1448879" y="1631407"/>
                  </a:lnTo>
                  <a:lnTo>
                    <a:pt x="1440840" y="1617579"/>
                  </a:lnTo>
                  <a:lnTo>
                    <a:pt x="1432671" y="1603413"/>
                  </a:lnTo>
                  <a:lnTo>
                    <a:pt x="1404648" y="1558484"/>
                  </a:lnTo>
                  <a:lnTo>
                    <a:pt x="1376737" y="1513629"/>
                  </a:lnTo>
                  <a:lnTo>
                    <a:pt x="1321121" y="1424157"/>
                  </a:lnTo>
                  <a:lnTo>
                    <a:pt x="1293351" y="1379545"/>
                  </a:lnTo>
                  <a:lnTo>
                    <a:pt x="1265562" y="1335021"/>
                  </a:lnTo>
                  <a:lnTo>
                    <a:pt x="1237723" y="1290588"/>
                  </a:lnTo>
                  <a:lnTo>
                    <a:pt x="1209800" y="1246249"/>
                  </a:lnTo>
                  <a:lnTo>
                    <a:pt x="1181761" y="1202007"/>
                  </a:lnTo>
                  <a:lnTo>
                    <a:pt x="1153573" y="1157865"/>
                  </a:lnTo>
                  <a:lnTo>
                    <a:pt x="1125204" y="1113828"/>
                  </a:lnTo>
                  <a:lnTo>
                    <a:pt x="1095676" y="1068829"/>
                  </a:lnTo>
                  <a:lnTo>
                    <a:pt x="1066102" y="1024551"/>
                  </a:lnTo>
                  <a:lnTo>
                    <a:pt x="1036415" y="980992"/>
                  </a:lnTo>
                  <a:lnTo>
                    <a:pt x="1006548" y="938153"/>
                  </a:lnTo>
                  <a:lnTo>
                    <a:pt x="976434" y="896033"/>
                  </a:lnTo>
                  <a:lnTo>
                    <a:pt x="946007" y="854633"/>
                  </a:lnTo>
                  <a:lnTo>
                    <a:pt x="913140" y="812297"/>
                  </a:lnTo>
                  <a:lnTo>
                    <a:pt x="880317" y="769813"/>
                  </a:lnTo>
                  <a:lnTo>
                    <a:pt x="847525" y="727246"/>
                  </a:lnTo>
                  <a:lnTo>
                    <a:pt x="781986" y="642124"/>
                  </a:lnTo>
                  <a:lnTo>
                    <a:pt x="749213" y="599700"/>
                  </a:lnTo>
                  <a:lnTo>
                    <a:pt x="716421" y="557455"/>
                  </a:lnTo>
                  <a:lnTo>
                    <a:pt x="683599" y="515453"/>
                  </a:lnTo>
                  <a:lnTo>
                    <a:pt x="650732" y="473760"/>
                  </a:lnTo>
                  <a:lnTo>
                    <a:pt x="620840" y="435064"/>
                  </a:lnTo>
                  <a:lnTo>
                    <a:pt x="590919" y="396050"/>
                  </a:lnTo>
                  <a:lnTo>
                    <a:pt x="561070" y="356758"/>
                  </a:lnTo>
                  <a:lnTo>
                    <a:pt x="531389" y="317228"/>
                  </a:lnTo>
                  <a:lnTo>
                    <a:pt x="501977" y="277497"/>
                  </a:lnTo>
                  <a:lnTo>
                    <a:pt x="472932" y="237604"/>
                  </a:lnTo>
                  <a:lnTo>
                    <a:pt x="442884" y="196481"/>
                  </a:lnTo>
                  <a:lnTo>
                    <a:pt x="412384" y="155970"/>
                  </a:lnTo>
                  <a:lnTo>
                    <a:pt x="381742" y="115594"/>
                  </a:lnTo>
                  <a:lnTo>
                    <a:pt x="351266" y="74879"/>
                  </a:lnTo>
                  <a:lnTo>
                    <a:pt x="335613" y="55351"/>
                  </a:lnTo>
                  <a:lnTo>
                    <a:pt x="319865" y="37442"/>
                  </a:lnTo>
                  <a:lnTo>
                    <a:pt x="303974" y="20615"/>
                  </a:lnTo>
                  <a:lnTo>
                    <a:pt x="284337" y="723"/>
                  </a:lnTo>
                  <a:lnTo>
                    <a:pt x="279257" y="0"/>
                  </a:lnTo>
                  <a:close/>
                </a:path>
              </a:pathLst>
            </a:custGeom>
            <a:solidFill>
              <a:srgbClr val="798AC5"/>
            </a:solidFill>
          </p:spPr>
          <p:txBody>
            <a:bodyPr wrap="square" lIns="0" tIns="0" rIns="0" bIns="0" rtlCol="0"/>
            <a:lstStyle/>
            <a:p>
              <a:endParaRPr/>
            </a:p>
          </p:txBody>
        </p:sp>
      </p:grpSp>
      <p:sp>
        <p:nvSpPr>
          <p:cNvPr id="38" name="TextBox 37">
            <a:extLst>
              <a:ext uri="{FF2B5EF4-FFF2-40B4-BE49-F238E27FC236}">
                <a16:creationId xmlns:a16="http://schemas.microsoft.com/office/drawing/2014/main" id="{69ECD0EB-A76D-83FF-74D5-FB5FC9F688C6}"/>
              </a:ext>
            </a:extLst>
          </p:cNvPr>
          <p:cNvSpPr txBox="1"/>
          <p:nvPr/>
        </p:nvSpPr>
        <p:spPr>
          <a:xfrm>
            <a:off x="2694609" y="5302250"/>
            <a:ext cx="184731" cy="369332"/>
          </a:xfrm>
          <a:prstGeom prst="rect">
            <a:avLst/>
          </a:prstGeom>
          <a:noFill/>
        </p:spPr>
        <p:txBody>
          <a:bodyPr wrap="none" rtlCol="0">
            <a:spAutoFit/>
          </a:bodyPr>
          <a:lstStyle/>
          <a:p>
            <a:endParaRPr lang="en-IN" dirty="0"/>
          </a:p>
        </p:txBody>
      </p:sp>
      <p:sp>
        <p:nvSpPr>
          <p:cNvPr id="41" name="TextBox 40">
            <a:extLst>
              <a:ext uri="{FF2B5EF4-FFF2-40B4-BE49-F238E27FC236}">
                <a16:creationId xmlns:a16="http://schemas.microsoft.com/office/drawing/2014/main" id="{26237813-A4F4-DD69-0FB5-CA5F0A8C4482}"/>
              </a:ext>
            </a:extLst>
          </p:cNvPr>
          <p:cNvSpPr txBox="1"/>
          <p:nvPr/>
        </p:nvSpPr>
        <p:spPr>
          <a:xfrm>
            <a:off x="8686800" y="4691495"/>
            <a:ext cx="914400" cy="914400"/>
          </a:xfrm>
          <a:prstGeom prst="rect">
            <a:avLst/>
          </a:prstGeom>
          <a:noFill/>
        </p:spPr>
        <p:txBody>
          <a:bodyPr wrap="square" rtlCol="0">
            <a:spAutoFit/>
          </a:bodyPr>
          <a:lstStyle/>
          <a:p>
            <a:endParaRPr lang="en-IN" dirty="0"/>
          </a:p>
        </p:txBody>
      </p:sp>
      <p:sp>
        <p:nvSpPr>
          <p:cNvPr id="42" name="TextBox 41">
            <a:extLst>
              <a:ext uri="{FF2B5EF4-FFF2-40B4-BE49-F238E27FC236}">
                <a16:creationId xmlns:a16="http://schemas.microsoft.com/office/drawing/2014/main" id="{2E478C0D-1C00-B9B2-0F08-6EF330B59DF0}"/>
              </a:ext>
            </a:extLst>
          </p:cNvPr>
          <p:cNvSpPr txBox="1"/>
          <p:nvPr/>
        </p:nvSpPr>
        <p:spPr>
          <a:xfrm>
            <a:off x="834514" y="3419260"/>
            <a:ext cx="9982200" cy="3490699"/>
          </a:xfrm>
          <a:prstGeom prst="rect">
            <a:avLst/>
          </a:prstGeom>
          <a:noFill/>
        </p:spPr>
        <p:txBody>
          <a:bodyPr wrap="square" rtlCol="0">
            <a:spAutoFit/>
          </a:bodyPr>
          <a:lstStyle/>
          <a:p>
            <a:pPr marL="12700" marR="5080">
              <a:lnSpc>
                <a:spcPct val="130000"/>
              </a:lnSpc>
              <a:spcBef>
                <a:spcPts val="95"/>
              </a:spcBef>
              <a:tabLst>
                <a:tab pos="4377055" algn="l"/>
                <a:tab pos="4959350" algn="l"/>
                <a:tab pos="7190105" algn="l"/>
              </a:tabLst>
            </a:pPr>
            <a:r>
              <a:rPr lang="en-US" sz="2500" dirty="0">
                <a:solidFill>
                  <a:srgbClr val="4C2A13"/>
                </a:solidFill>
                <a:latin typeface="Courier New"/>
                <a:cs typeface="Courier New"/>
              </a:rPr>
              <a:t>Integrating</a:t>
            </a:r>
            <a:r>
              <a:rPr lang="en-US" sz="2500" spc="50" dirty="0">
                <a:solidFill>
                  <a:srgbClr val="4C2A13"/>
                </a:solidFill>
                <a:latin typeface="Courier New"/>
                <a:cs typeface="Courier New"/>
              </a:rPr>
              <a:t> </a:t>
            </a:r>
            <a:r>
              <a:rPr lang="en-US" sz="2500" spc="-25" dirty="0">
                <a:solidFill>
                  <a:srgbClr val="4C2A13"/>
                </a:solidFill>
                <a:latin typeface="Courier New"/>
                <a:cs typeface="Courier New"/>
              </a:rPr>
              <a:t>the </a:t>
            </a:r>
            <a:r>
              <a:rPr lang="en-US" sz="2500" b="1" spc="-25" dirty="0">
                <a:solidFill>
                  <a:srgbClr val="4C2A13"/>
                </a:solidFill>
                <a:latin typeface="Courier New"/>
                <a:cs typeface="Courier New"/>
              </a:rPr>
              <a:t>Automatic Question Tagging System </a:t>
            </a:r>
            <a:r>
              <a:rPr lang="en-US" sz="2500" spc="-25" dirty="0">
                <a:solidFill>
                  <a:srgbClr val="4C2A13"/>
                </a:solidFill>
                <a:latin typeface="Courier New"/>
                <a:cs typeface="Courier New"/>
              </a:rPr>
              <a:t>i</a:t>
            </a:r>
            <a:r>
              <a:rPr lang="en-US" sz="2500" dirty="0">
                <a:solidFill>
                  <a:srgbClr val="4C2A13"/>
                </a:solidFill>
                <a:latin typeface="Courier New"/>
                <a:cs typeface="Courier New"/>
              </a:rPr>
              <a:t>nto</a:t>
            </a:r>
            <a:r>
              <a:rPr lang="en-US" sz="2500" spc="35" dirty="0">
                <a:solidFill>
                  <a:srgbClr val="4C2A13"/>
                </a:solidFill>
                <a:latin typeface="Courier New"/>
                <a:cs typeface="Courier New"/>
              </a:rPr>
              <a:t> </a:t>
            </a:r>
            <a:r>
              <a:rPr lang="en-US" sz="2500" dirty="0">
                <a:solidFill>
                  <a:srgbClr val="4C2A13"/>
                </a:solidFill>
                <a:latin typeface="Courier New"/>
                <a:cs typeface="Courier New"/>
              </a:rPr>
              <a:t>educational</a:t>
            </a:r>
            <a:r>
              <a:rPr lang="en-US" sz="2500" spc="40" dirty="0">
                <a:solidFill>
                  <a:srgbClr val="4C2A13"/>
                </a:solidFill>
                <a:latin typeface="Courier New"/>
                <a:cs typeface="Courier New"/>
              </a:rPr>
              <a:t> </a:t>
            </a:r>
            <a:r>
              <a:rPr lang="en-US" sz="2500" dirty="0">
                <a:solidFill>
                  <a:srgbClr val="4C2A13"/>
                </a:solidFill>
                <a:latin typeface="Courier New"/>
                <a:cs typeface="Courier New"/>
              </a:rPr>
              <a:t>platforms</a:t>
            </a:r>
            <a:r>
              <a:rPr lang="en-US" sz="2500" spc="35" dirty="0">
                <a:solidFill>
                  <a:srgbClr val="4C2A13"/>
                </a:solidFill>
                <a:latin typeface="Courier New"/>
                <a:cs typeface="Courier New"/>
              </a:rPr>
              <a:t> </a:t>
            </a:r>
            <a:r>
              <a:rPr lang="en-US" sz="2500" dirty="0">
                <a:solidFill>
                  <a:srgbClr val="4C2A13"/>
                </a:solidFill>
                <a:latin typeface="Courier New"/>
                <a:cs typeface="Courier New"/>
              </a:rPr>
              <a:t>can</a:t>
            </a:r>
            <a:r>
              <a:rPr lang="en-US" sz="2500" spc="40" dirty="0">
                <a:solidFill>
                  <a:srgbClr val="4C2A13"/>
                </a:solidFill>
                <a:latin typeface="Courier New"/>
                <a:cs typeface="Courier New"/>
              </a:rPr>
              <a:t> </a:t>
            </a:r>
            <a:r>
              <a:rPr lang="en-US" sz="2500" spc="-10" dirty="0">
                <a:solidFill>
                  <a:srgbClr val="4C2A13"/>
                </a:solidFill>
                <a:latin typeface="Courier New"/>
                <a:cs typeface="Courier New"/>
              </a:rPr>
              <a:t>revolutionize </a:t>
            </a:r>
            <a:r>
              <a:rPr lang="en-US" sz="2500" dirty="0">
                <a:solidFill>
                  <a:srgbClr val="4C2A13"/>
                </a:solidFill>
                <a:latin typeface="Courier New"/>
                <a:cs typeface="Courier New"/>
              </a:rPr>
              <a:t>the</a:t>
            </a:r>
            <a:r>
              <a:rPr lang="en-US" sz="2500" spc="35" dirty="0">
                <a:solidFill>
                  <a:srgbClr val="4C2A13"/>
                </a:solidFill>
                <a:latin typeface="Courier New"/>
                <a:cs typeface="Courier New"/>
              </a:rPr>
              <a:t> </a:t>
            </a:r>
            <a:r>
              <a:rPr lang="en-US" sz="2500" dirty="0">
                <a:solidFill>
                  <a:srgbClr val="4C2A13"/>
                </a:solidFill>
                <a:latin typeface="Courier New"/>
                <a:cs typeface="Courier New"/>
              </a:rPr>
              <a:t>learning</a:t>
            </a:r>
            <a:r>
              <a:rPr lang="en-US" sz="2500" spc="35" dirty="0">
                <a:solidFill>
                  <a:srgbClr val="4C2A13"/>
                </a:solidFill>
                <a:latin typeface="Courier New"/>
                <a:cs typeface="Courier New"/>
              </a:rPr>
              <a:t> </a:t>
            </a:r>
            <a:r>
              <a:rPr lang="en-US" sz="2500" dirty="0">
                <a:solidFill>
                  <a:srgbClr val="4C2A13"/>
                </a:solidFill>
                <a:latin typeface="Courier New"/>
                <a:cs typeface="Courier New"/>
              </a:rPr>
              <a:t>experience.</a:t>
            </a:r>
            <a:r>
              <a:rPr lang="en-US" sz="2500" spc="35" dirty="0">
                <a:solidFill>
                  <a:srgbClr val="4C2A13"/>
                </a:solidFill>
                <a:latin typeface="Courier New"/>
                <a:cs typeface="Courier New"/>
              </a:rPr>
              <a:t> </a:t>
            </a:r>
            <a:r>
              <a:rPr lang="en-US" sz="2500" dirty="0">
                <a:solidFill>
                  <a:srgbClr val="4C2A13"/>
                </a:solidFill>
                <a:latin typeface="Courier New"/>
                <a:cs typeface="Courier New"/>
              </a:rPr>
              <a:t>It</a:t>
            </a:r>
            <a:r>
              <a:rPr lang="en-US" sz="2500" spc="35" dirty="0">
                <a:solidFill>
                  <a:srgbClr val="4C2A13"/>
                </a:solidFill>
                <a:latin typeface="Courier New"/>
                <a:cs typeface="Courier New"/>
              </a:rPr>
              <a:t> </a:t>
            </a:r>
            <a:r>
              <a:rPr lang="en-US" sz="2500" spc="-10" dirty="0">
                <a:solidFill>
                  <a:srgbClr val="4C2A13"/>
                </a:solidFill>
                <a:latin typeface="Courier New"/>
                <a:cs typeface="Courier New"/>
              </a:rPr>
              <a:t>enables adaptive </a:t>
            </a:r>
            <a:r>
              <a:rPr lang="en-US" sz="2500" dirty="0">
                <a:solidFill>
                  <a:srgbClr val="4C2A13"/>
                </a:solidFill>
                <a:latin typeface="Courier New"/>
                <a:cs typeface="Courier New"/>
              </a:rPr>
              <a:t>learning</a:t>
            </a:r>
            <a:r>
              <a:rPr lang="en-US" sz="2500" spc="40" dirty="0">
                <a:solidFill>
                  <a:srgbClr val="4C2A13"/>
                </a:solidFill>
                <a:latin typeface="Courier New"/>
                <a:cs typeface="Courier New"/>
              </a:rPr>
              <a:t> </a:t>
            </a:r>
            <a:r>
              <a:rPr lang="en-US" sz="2500" spc="-10" dirty="0">
                <a:solidFill>
                  <a:srgbClr val="4C2A13"/>
                </a:solidFill>
                <a:latin typeface="Courier New"/>
                <a:cs typeface="Courier New"/>
              </a:rPr>
              <a:t>pathways, automated </a:t>
            </a:r>
            <a:r>
              <a:rPr lang="en-US" sz="2500" dirty="0">
                <a:solidFill>
                  <a:srgbClr val="4C2A13"/>
                </a:solidFill>
                <a:latin typeface="Courier New"/>
                <a:cs typeface="Courier New"/>
              </a:rPr>
              <a:t>assessment,</a:t>
            </a:r>
            <a:r>
              <a:rPr lang="en-US" sz="2500" spc="50" dirty="0">
                <a:solidFill>
                  <a:srgbClr val="4C2A13"/>
                </a:solidFill>
                <a:latin typeface="Courier New"/>
                <a:cs typeface="Courier New"/>
              </a:rPr>
              <a:t> </a:t>
            </a:r>
            <a:r>
              <a:rPr lang="en-US" sz="2500" spc="-25" dirty="0">
                <a:solidFill>
                  <a:srgbClr val="4C2A13"/>
                </a:solidFill>
                <a:latin typeface="Courier New"/>
                <a:cs typeface="Courier New"/>
              </a:rPr>
              <a:t>and personalized</a:t>
            </a:r>
            <a:endParaRPr lang="en-US" sz="2500" spc="-25" dirty="0">
              <a:latin typeface="Courier New"/>
              <a:cs typeface="Courier New"/>
            </a:endParaRPr>
          </a:p>
          <a:p>
            <a:pPr marL="12700" marR="5080">
              <a:lnSpc>
                <a:spcPct val="130000"/>
              </a:lnSpc>
              <a:spcBef>
                <a:spcPts val="95"/>
              </a:spcBef>
              <a:tabLst>
                <a:tab pos="4377055" algn="l"/>
                <a:tab pos="4959350" algn="l"/>
                <a:tab pos="7190105" algn="l"/>
              </a:tabLst>
            </a:pPr>
            <a:r>
              <a:rPr lang="en-US" sz="2500" dirty="0">
                <a:solidFill>
                  <a:srgbClr val="4C2A13"/>
                </a:solidFill>
                <a:latin typeface="Courier New"/>
                <a:cs typeface="Courier New"/>
              </a:rPr>
              <a:t>feedback,</a:t>
            </a:r>
            <a:r>
              <a:rPr lang="en-US" sz="2500" spc="40" dirty="0">
                <a:solidFill>
                  <a:srgbClr val="4C2A13"/>
                </a:solidFill>
                <a:latin typeface="Courier New"/>
                <a:cs typeface="Courier New"/>
              </a:rPr>
              <a:t> </a:t>
            </a:r>
            <a:r>
              <a:rPr lang="en-US" sz="2500" dirty="0">
                <a:solidFill>
                  <a:srgbClr val="4C2A13"/>
                </a:solidFill>
                <a:latin typeface="Courier New"/>
                <a:cs typeface="Courier New"/>
              </a:rPr>
              <a:t>ultimately</a:t>
            </a:r>
            <a:r>
              <a:rPr lang="en-US" sz="2500" spc="45" dirty="0">
                <a:solidFill>
                  <a:srgbClr val="4C2A13"/>
                </a:solidFill>
                <a:latin typeface="Courier New"/>
                <a:cs typeface="Courier New"/>
              </a:rPr>
              <a:t> </a:t>
            </a:r>
            <a:r>
              <a:rPr lang="en-US" sz="2500" dirty="0">
                <a:solidFill>
                  <a:srgbClr val="4C2A13"/>
                </a:solidFill>
                <a:latin typeface="Courier New"/>
                <a:cs typeface="Courier New"/>
              </a:rPr>
              <a:t>enhancing</a:t>
            </a:r>
            <a:r>
              <a:rPr lang="en-US" sz="2500" spc="45" dirty="0">
                <a:solidFill>
                  <a:srgbClr val="4C2A13"/>
                </a:solidFill>
                <a:latin typeface="Courier New"/>
                <a:cs typeface="Courier New"/>
              </a:rPr>
              <a:t> </a:t>
            </a:r>
            <a:r>
              <a:rPr lang="en-US" sz="2500" dirty="0">
                <a:solidFill>
                  <a:srgbClr val="4C2A13"/>
                </a:solidFill>
                <a:latin typeface="Courier New"/>
                <a:cs typeface="Courier New"/>
              </a:rPr>
              <a:t>student</a:t>
            </a:r>
            <a:r>
              <a:rPr lang="en-US" sz="2500" spc="45" dirty="0">
                <a:solidFill>
                  <a:srgbClr val="4C2A13"/>
                </a:solidFill>
                <a:latin typeface="Courier New"/>
                <a:cs typeface="Courier New"/>
              </a:rPr>
              <a:t> </a:t>
            </a:r>
            <a:r>
              <a:rPr lang="en-US" sz="2500" dirty="0">
                <a:solidFill>
                  <a:srgbClr val="4C2A13"/>
                </a:solidFill>
                <a:latin typeface="Courier New"/>
                <a:cs typeface="Courier New"/>
              </a:rPr>
              <a:t>comprehension</a:t>
            </a:r>
            <a:r>
              <a:rPr lang="en-US" sz="2500" spc="40" dirty="0">
                <a:solidFill>
                  <a:srgbClr val="4C2A13"/>
                </a:solidFill>
                <a:latin typeface="Courier New"/>
                <a:cs typeface="Courier New"/>
              </a:rPr>
              <a:t> </a:t>
            </a:r>
            <a:r>
              <a:rPr lang="en-US" sz="2500" dirty="0">
                <a:solidFill>
                  <a:srgbClr val="4C2A13"/>
                </a:solidFill>
                <a:latin typeface="Courier New"/>
                <a:cs typeface="Courier New"/>
              </a:rPr>
              <a:t>and</a:t>
            </a:r>
            <a:r>
              <a:rPr lang="en-US" sz="2500" spc="45" dirty="0">
                <a:solidFill>
                  <a:srgbClr val="4C2A13"/>
                </a:solidFill>
                <a:latin typeface="Courier New"/>
                <a:cs typeface="Courier New"/>
              </a:rPr>
              <a:t> </a:t>
            </a:r>
            <a:r>
              <a:rPr lang="en-US" sz="2500" spc="-10" dirty="0">
                <a:solidFill>
                  <a:srgbClr val="4C2A13"/>
                </a:solidFill>
                <a:latin typeface="Courier New"/>
                <a:cs typeface="Courier New"/>
              </a:rPr>
              <a:t>retention.</a:t>
            </a:r>
            <a:endParaRPr lang="en-US" sz="2500" dirty="0">
              <a:latin typeface="Courier New"/>
              <a:cs typeface="Courier New"/>
            </a:endParaRPr>
          </a:p>
          <a:p>
            <a:endParaRPr lang="en-IN"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p:cNvGrpSpPr/>
          <p:nvPr/>
        </p:nvGrpSpPr>
        <p:grpSpPr>
          <a:xfrm>
            <a:off x="14854350" y="7972955"/>
            <a:ext cx="3434079" cy="2314575"/>
            <a:chOff x="14854350" y="7972955"/>
            <a:chExt cx="3434079" cy="2314575"/>
          </a:xfrm>
        </p:grpSpPr>
        <p:sp>
          <p:nvSpPr>
            <p:cNvPr id="10" name="object 10"/>
            <p:cNvSpPr/>
            <p:nvPr/>
          </p:nvSpPr>
          <p:spPr>
            <a:xfrm>
              <a:off x="14854350" y="7972955"/>
              <a:ext cx="3434079" cy="2314575"/>
            </a:xfrm>
            <a:custGeom>
              <a:avLst/>
              <a:gdLst/>
              <a:ahLst/>
              <a:cxnLst/>
              <a:rect l="l" t="t" r="r" b="b"/>
              <a:pathLst>
                <a:path w="3434080" h="2314575">
                  <a:moveTo>
                    <a:pt x="331180" y="2120596"/>
                  </a:moveTo>
                  <a:lnTo>
                    <a:pt x="286461" y="2125760"/>
                  </a:lnTo>
                  <a:lnTo>
                    <a:pt x="241122" y="2148079"/>
                  </a:lnTo>
                  <a:lnTo>
                    <a:pt x="184432" y="2198928"/>
                  </a:lnTo>
                  <a:lnTo>
                    <a:pt x="139649" y="2256797"/>
                  </a:lnTo>
                  <a:lnTo>
                    <a:pt x="114245" y="2259092"/>
                  </a:lnTo>
                  <a:lnTo>
                    <a:pt x="87007" y="2263817"/>
                  </a:lnTo>
                  <a:lnTo>
                    <a:pt x="58531" y="2270972"/>
                  </a:lnTo>
                  <a:lnTo>
                    <a:pt x="29413" y="2280555"/>
                  </a:lnTo>
                  <a:lnTo>
                    <a:pt x="0" y="2314042"/>
                  </a:lnTo>
                  <a:lnTo>
                    <a:pt x="3433597" y="2314042"/>
                  </a:lnTo>
                  <a:lnTo>
                    <a:pt x="3433597" y="2120719"/>
                  </a:lnTo>
                  <a:lnTo>
                    <a:pt x="344881" y="2120719"/>
                  </a:lnTo>
                  <a:lnTo>
                    <a:pt x="331180" y="2120596"/>
                  </a:lnTo>
                  <a:close/>
                </a:path>
                <a:path w="3434080" h="2314575">
                  <a:moveTo>
                    <a:pt x="3433597" y="0"/>
                  </a:moveTo>
                  <a:lnTo>
                    <a:pt x="3379298" y="23720"/>
                  </a:lnTo>
                  <a:lnTo>
                    <a:pt x="3324439" y="46302"/>
                  </a:lnTo>
                  <a:lnTo>
                    <a:pt x="3279569" y="63833"/>
                  </a:lnTo>
                  <a:lnTo>
                    <a:pt x="3221686" y="85709"/>
                  </a:lnTo>
                  <a:lnTo>
                    <a:pt x="3209619" y="91036"/>
                  </a:lnTo>
                  <a:lnTo>
                    <a:pt x="3199594" y="97509"/>
                  </a:lnTo>
                  <a:lnTo>
                    <a:pt x="3180687" y="110179"/>
                  </a:lnTo>
                  <a:lnTo>
                    <a:pt x="3171519" y="116245"/>
                  </a:lnTo>
                  <a:lnTo>
                    <a:pt x="3093754" y="170337"/>
                  </a:lnTo>
                  <a:lnTo>
                    <a:pt x="3029860" y="218527"/>
                  </a:lnTo>
                  <a:lnTo>
                    <a:pt x="2978291" y="261045"/>
                  </a:lnTo>
                  <a:lnTo>
                    <a:pt x="2937500" y="298123"/>
                  </a:lnTo>
                  <a:lnTo>
                    <a:pt x="2905940" y="329992"/>
                  </a:lnTo>
                  <a:lnTo>
                    <a:pt x="2864323" y="379026"/>
                  </a:lnTo>
                  <a:lnTo>
                    <a:pt x="2851173" y="396653"/>
                  </a:lnTo>
                  <a:lnTo>
                    <a:pt x="2841065" y="409996"/>
                  </a:lnTo>
                  <a:lnTo>
                    <a:pt x="2816852" y="436446"/>
                  </a:lnTo>
                  <a:lnTo>
                    <a:pt x="2792234" y="462828"/>
                  </a:lnTo>
                  <a:lnTo>
                    <a:pt x="2769521" y="489078"/>
                  </a:lnTo>
                  <a:lnTo>
                    <a:pt x="2751022" y="515127"/>
                  </a:lnTo>
                  <a:lnTo>
                    <a:pt x="2743849" y="543935"/>
                  </a:lnTo>
                  <a:lnTo>
                    <a:pt x="2743831" y="582531"/>
                  </a:lnTo>
                  <a:lnTo>
                    <a:pt x="2744361" y="620724"/>
                  </a:lnTo>
                  <a:lnTo>
                    <a:pt x="2738830" y="648325"/>
                  </a:lnTo>
                  <a:lnTo>
                    <a:pt x="2724848" y="688382"/>
                  </a:lnTo>
                  <a:lnTo>
                    <a:pt x="2721459" y="724045"/>
                  </a:lnTo>
                  <a:lnTo>
                    <a:pt x="2724065" y="756519"/>
                  </a:lnTo>
                  <a:lnTo>
                    <a:pt x="2728067" y="787010"/>
                  </a:lnTo>
                  <a:lnTo>
                    <a:pt x="2728866" y="816726"/>
                  </a:lnTo>
                  <a:lnTo>
                    <a:pt x="2721864" y="846873"/>
                  </a:lnTo>
                  <a:lnTo>
                    <a:pt x="2702461" y="878657"/>
                  </a:lnTo>
                  <a:lnTo>
                    <a:pt x="2666059" y="913285"/>
                  </a:lnTo>
                  <a:lnTo>
                    <a:pt x="2526360" y="993206"/>
                  </a:lnTo>
                  <a:lnTo>
                    <a:pt x="2519793" y="1018470"/>
                  </a:lnTo>
                  <a:lnTo>
                    <a:pt x="2486372" y="1073593"/>
                  </a:lnTo>
                  <a:lnTo>
                    <a:pt x="2446951" y="1114285"/>
                  </a:lnTo>
                  <a:lnTo>
                    <a:pt x="2432205" y="1127750"/>
                  </a:lnTo>
                  <a:lnTo>
                    <a:pt x="2418816" y="1141082"/>
                  </a:lnTo>
                  <a:lnTo>
                    <a:pt x="2408250" y="1154482"/>
                  </a:lnTo>
                  <a:lnTo>
                    <a:pt x="2386066" y="1179839"/>
                  </a:lnTo>
                  <a:lnTo>
                    <a:pt x="2328936" y="1223533"/>
                  </a:lnTo>
                  <a:lnTo>
                    <a:pt x="2307539" y="1248081"/>
                  </a:lnTo>
                  <a:lnTo>
                    <a:pt x="2248496" y="1287651"/>
                  </a:lnTo>
                  <a:lnTo>
                    <a:pt x="2194027" y="1314319"/>
                  </a:lnTo>
                  <a:lnTo>
                    <a:pt x="2088009" y="1363337"/>
                  </a:lnTo>
                  <a:lnTo>
                    <a:pt x="2056968" y="1379118"/>
                  </a:lnTo>
                  <a:lnTo>
                    <a:pt x="1989326" y="1416725"/>
                  </a:lnTo>
                  <a:lnTo>
                    <a:pt x="1951517" y="1435540"/>
                  </a:lnTo>
                  <a:lnTo>
                    <a:pt x="1911314" y="1454357"/>
                  </a:lnTo>
                  <a:lnTo>
                    <a:pt x="1868915" y="1473172"/>
                  </a:lnTo>
                  <a:lnTo>
                    <a:pt x="1824519" y="1491980"/>
                  </a:lnTo>
                  <a:lnTo>
                    <a:pt x="1778325" y="1510777"/>
                  </a:lnTo>
                  <a:lnTo>
                    <a:pt x="1730532" y="1529560"/>
                  </a:lnTo>
                  <a:lnTo>
                    <a:pt x="1681339" y="1548324"/>
                  </a:lnTo>
                  <a:lnTo>
                    <a:pt x="1579545" y="1585779"/>
                  </a:lnTo>
                  <a:lnTo>
                    <a:pt x="1054120" y="1770505"/>
                  </a:lnTo>
                  <a:lnTo>
                    <a:pt x="956873" y="1806708"/>
                  </a:lnTo>
                  <a:lnTo>
                    <a:pt x="910521" y="1824690"/>
                  </a:lnTo>
                  <a:lnTo>
                    <a:pt x="865949" y="1842586"/>
                  </a:lnTo>
                  <a:lnTo>
                    <a:pt x="823354" y="1860393"/>
                  </a:lnTo>
                  <a:lnTo>
                    <a:pt x="782936" y="1878106"/>
                  </a:lnTo>
                  <a:lnTo>
                    <a:pt x="744894" y="1895721"/>
                  </a:lnTo>
                  <a:lnTo>
                    <a:pt x="709426" y="1913234"/>
                  </a:lnTo>
                  <a:lnTo>
                    <a:pt x="655229" y="1952329"/>
                  </a:lnTo>
                  <a:lnTo>
                    <a:pt x="612509" y="1994628"/>
                  </a:lnTo>
                  <a:lnTo>
                    <a:pt x="591007" y="2016316"/>
                  </a:lnTo>
                  <a:lnTo>
                    <a:pt x="565448" y="2017251"/>
                  </a:lnTo>
                  <a:lnTo>
                    <a:pt x="542366" y="2022708"/>
                  </a:lnTo>
                  <a:lnTo>
                    <a:pt x="501726" y="2043681"/>
                  </a:lnTo>
                  <a:lnTo>
                    <a:pt x="476490" y="2062309"/>
                  </a:lnTo>
                  <a:lnTo>
                    <a:pt x="467944" y="2068877"/>
                  </a:lnTo>
                  <a:lnTo>
                    <a:pt x="459847" y="2074931"/>
                  </a:lnTo>
                  <a:lnTo>
                    <a:pt x="443655" y="2087306"/>
                  </a:lnTo>
                  <a:lnTo>
                    <a:pt x="435559" y="2093360"/>
                  </a:lnTo>
                  <a:lnTo>
                    <a:pt x="415979" y="2104924"/>
                  </a:lnTo>
                  <a:lnTo>
                    <a:pt x="394744" y="2114058"/>
                  </a:lnTo>
                  <a:lnTo>
                    <a:pt x="371247" y="2119683"/>
                  </a:lnTo>
                  <a:lnTo>
                    <a:pt x="344881" y="2120719"/>
                  </a:lnTo>
                  <a:lnTo>
                    <a:pt x="3433597" y="2120719"/>
                  </a:lnTo>
                  <a:lnTo>
                    <a:pt x="3433597" y="0"/>
                  </a:lnTo>
                  <a:close/>
                </a:path>
              </a:pathLst>
            </a:custGeom>
            <a:solidFill>
              <a:srgbClr val="FFFFFF"/>
            </a:solidFill>
          </p:spPr>
          <p:txBody>
            <a:bodyPr wrap="square" lIns="0" tIns="0" rIns="0" bIns="0" rtlCol="0"/>
            <a:lstStyle/>
            <a:p>
              <a:endParaRPr/>
            </a:p>
          </p:txBody>
        </p:sp>
        <p:sp>
          <p:nvSpPr>
            <p:cNvPr id="11" name="object 11"/>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7"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19" y="2286000"/>
                  </a:lnTo>
                  <a:lnTo>
                    <a:pt x="3401793" y="2222500"/>
                  </a:lnTo>
                  <a:lnTo>
                    <a:pt x="3401793" y="1841500"/>
                  </a:lnTo>
                  <a:close/>
                </a:path>
                <a:path w="3402330" h="2286000">
                  <a:moveTo>
                    <a:pt x="3401793" y="2247900"/>
                  </a:moveTo>
                  <a:lnTo>
                    <a:pt x="3331125"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2" name="object 12"/>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3" name="object 13"/>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4" name="object 14"/>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5" name="object 15"/>
          <p:cNvGrpSpPr/>
          <p:nvPr/>
        </p:nvGrpSpPr>
        <p:grpSpPr>
          <a:xfrm>
            <a:off x="14881857" y="-359"/>
            <a:ext cx="3406775" cy="1996439"/>
            <a:chOff x="14881857" y="-359"/>
            <a:chExt cx="3406775" cy="1996439"/>
          </a:xfrm>
        </p:grpSpPr>
        <p:sp>
          <p:nvSpPr>
            <p:cNvPr id="16" name="object 16"/>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7"/>
                  </a:lnTo>
                  <a:lnTo>
                    <a:pt x="2084499" y="828297"/>
                  </a:lnTo>
                  <a:lnTo>
                    <a:pt x="2097924" y="833315"/>
                  </a:lnTo>
                  <a:lnTo>
                    <a:pt x="2111503" y="836574"/>
                  </a:lnTo>
                  <a:lnTo>
                    <a:pt x="2135736" y="843921"/>
                  </a:lnTo>
                  <a:lnTo>
                    <a:pt x="2158016" y="858086"/>
                  </a:lnTo>
                  <a:lnTo>
                    <a:pt x="2180440" y="872116"/>
                  </a:lnTo>
                  <a:lnTo>
                    <a:pt x="2205102" y="879055"/>
                  </a:lnTo>
                  <a:lnTo>
                    <a:pt x="2208785" y="879055"/>
                  </a:lnTo>
                  <a:lnTo>
                    <a:pt x="2213738" y="881214"/>
                  </a:lnTo>
                  <a:lnTo>
                    <a:pt x="2220215" y="886256"/>
                  </a:lnTo>
                  <a:lnTo>
                    <a:pt x="2252294" y="918285"/>
                  </a:lnTo>
                  <a:lnTo>
                    <a:pt x="2289207" y="962667"/>
                  </a:lnTo>
                  <a:lnTo>
                    <a:pt x="2323120" y="1005023"/>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9"/>
                  </a:lnTo>
                  <a:lnTo>
                    <a:pt x="2851659" y="1296657"/>
                  </a:lnTo>
                  <a:lnTo>
                    <a:pt x="2893823" y="1312579"/>
                  </a:lnTo>
                  <a:lnTo>
                    <a:pt x="2935987" y="1329054"/>
                  </a:lnTo>
                  <a:lnTo>
                    <a:pt x="2941730" y="1424036"/>
                  </a:lnTo>
                  <a:lnTo>
                    <a:pt x="2944654" y="1471428"/>
                  </a:lnTo>
                  <a:lnTo>
                    <a:pt x="2947642" y="1518701"/>
                  </a:lnTo>
                  <a:lnTo>
                    <a:pt x="2950715" y="1565817"/>
                  </a:lnTo>
                  <a:lnTo>
                    <a:pt x="2953894" y="1612734"/>
                  </a:lnTo>
                  <a:lnTo>
                    <a:pt x="2964054" y="1662404"/>
                  </a:lnTo>
                  <a:lnTo>
                    <a:pt x="2968645" y="1683400"/>
                  </a:lnTo>
                  <a:lnTo>
                    <a:pt x="2957640" y="1691028"/>
                  </a:lnTo>
                  <a:lnTo>
                    <a:pt x="2947302" y="1699464"/>
                  </a:lnTo>
                  <a:lnTo>
                    <a:pt x="2953894" y="1722881"/>
                  </a:lnTo>
                  <a:lnTo>
                    <a:pt x="2956815" y="1725764"/>
                  </a:lnTo>
                  <a:lnTo>
                    <a:pt x="2959736" y="1729371"/>
                  </a:lnTo>
                  <a:lnTo>
                    <a:pt x="3000169" y="1753038"/>
                  </a:lnTo>
                  <a:lnTo>
                    <a:pt x="3046858" y="1771129"/>
                  </a:lnTo>
                  <a:lnTo>
                    <a:pt x="3069160" y="1778814"/>
                  </a:lnTo>
                  <a:lnTo>
                    <a:pt x="3089831" y="1786699"/>
                  </a:lnTo>
                  <a:lnTo>
                    <a:pt x="3107526" y="1794717"/>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5"/>
                  </a:lnTo>
                  <a:lnTo>
                    <a:pt x="3374391" y="1995766"/>
                  </a:lnTo>
                  <a:lnTo>
                    <a:pt x="3406141" y="1990535"/>
                  </a:lnTo>
                  <a:lnTo>
                    <a:pt x="3406141" y="803724"/>
                  </a:lnTo>
                  <a:close/>
                </a:path>
                <a:path w="3406140" h="1995805">
                  <a:moveTo>
                    <a:pt x="3406141" y="530749"/>
                  </a:moveTo>
                  <a:lnTo>
                    <a:pt x="1181692" y="530749"/>
                  </a:lnTo>
                  <a:lnTo>
                    <a:pt x="1214343" y="531520"/>
                  </a:lnTo>
                  <a:lnTo>
                    <a:pt x="1237331" y="533095"/>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9"/>
                  </a:lnTo>
                  <a:close/>
                </a:path>
                <a:path w="3406140" h="1995805">
                  <a:moveTo>
                    <a:pt x="3406141" y="0"/>
                  </a:moveTo>
                  <a:lnTo>
                    <a:pt x="0" y="0"/>
                  </a:lnTo>
                  <a:lnTo>
                    <a:pt x="764414" y="596099"/>
                  </a:lnTo>
                  <a:lnTo>
                    <a:pt x="837422" y="575161"/>
                  </a:lnTo>
                  <a:lnTo>
                    <a:pt x="907589" y="559048"/>
                  </a:lnTo>
                  <a:lnTo>
                    <a:pt x="973940" y="547186"/>
                  </a:lnTo>
                  <a:lnTo>
                    <a:pt x="1035501" y="538999"/>
                  </a:lnTo>
                  <a:lnTo>
                    <a:pt x="1091296" y="533914"/>
                  </a:lnTo>
                  <a:lnTo>
                    <a:pt x="1140351" y="531355"/>
                  </a:lnTo>
                  <a:lnTo>
                    <a:pt x="1181692" y="530749"/>
                  </a:lnTo>
                  <a:lnTo>
                    <a:pt x="3406141" y="530749"/>
                  </a:lnTo>
                  <a:lnTo>
                    <a:pt x="3406141" y="0"/>
                  </a:lnTo>
                  <a:close/>
                </a:path>
              </a:pathLst>
            </a:custGeom>
            <a:solidFill>
              <a:srgbClr val="FCFDFC"/>
            </a:solidFill>
          </p:spPr>
          <p:txBody>
            <a:bodyPr wrap="square" lIns="0" tIns="0" rIns="0" bIns="0" rtlCol="0"/>
            <a:lstStyle/>
            <a:p>
              <a:endParaRPr/>
            </a:p>
          </p:txBody>
        </p:sp>
        <p:sp>
          <p:nvSpPr>
            <p:cNvPr id="17" name="object 17"/>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20"/>
                  </a:lnTo>
                  <a:lnTo>
                    <a:pt x="2109804" y="767819"/>
                  </a:lnTo>
                  <a:lnTo>
                    <a:pt x="2122641" y="773038"/>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9001" y="578103"/>
                  </a:lnTo>
                  <a:lnTo>
                    <a:pt x="1657986" y="578103"/>
                  </a:lnTo>
                  <a:lnTo>
                    <a:pt x="1648032" y="575174"/>
                  </a:lnTo>
                  <a:lnTo>
                    <a:pt x="1627553" y="568783"/>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5"/>
                  </a:lnTo>
                  <a:lnTo>
                    <a:pt x="995809" y="522260"/>
                  </a:lnTo>
                  <a:lnTo>
                    <a:pt x="326115" y="0"/>
                  </a:lnTo>
                  <a:close/>
                </a:path>
                <a:path w="3406140" h="1946275">
                  <a:moveTo>
                    <a:pt x="1457770" y="0"/>
                  </a:moveTo>
                  <a:lnTo>
                    <a:pt x="916716" y="0"/>
                  </a:lnTo>
                  <a:lnTo>
                    <a:pt x="1657986" y="578103"/>
                  </a:lnTo>
                  <a:lnTo>
                    <a:pt x="2199001" y="578103"/>
                  </a:lnTo>
                  <a:lnTo>
                    <a:pt x="1457770" y="0"/>
                  </a:lnTo>
                  <a:close/>
                </a:path>
                <a:path w="3406140" h="1946275">
                  <a:moveTo>
                    <a:pt x="1013490" y="516826"/>
                  </a:moveTo>
                  <a:lnTo>
                    <a:pt x="995809" y="522260"/>
                  </a:lnTo>
                  <a:lnTo>
                    <a:pt x="996316" y="522655"/>
                  </a:lnTo>
                  <a:lnTo>
                    <a:pt x="1002031" y="521220"/>
                  </a:lnTo>
                  <a:lnTo>
                    <a:pt x="1013588" y="516902"/>
                  </a:lnTo>
                  <a:close/>
                </a:path>
                <a:path w="3406140" h="1946275">
                  <a:moveTo>
                    <a:pt x="892101" y="0"/>
                  </a:moveTo>
                  <a:lnTo>
                    <a:pt x="350663" y="0"/>
                  </a:lnTo>
                  <a:lnTo>
                    <a:pt x="1013490" y="516826"/>
                  </a:lnTo>
                  <a:lnTo>
                    <a:pt x="1023795" y="513659"/>
                  </a:lnTo>
                  <a:lnTo>
                    <a:pt x="1080601" y="497687"/>
                  </a:lnTo>
                  <a:lnTo>
                    <a:pt x="1129041" y="486321"/>
                  </a:lnTo>
                  <a:lnTo>
                    <a:pt x="1165137" y="481332"/>
                  </a:lnTo>
                  <a:lnTo>
                    <a:pt x="1195389" y="481332"/>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89" y="481332"/>
                  </a:moveTo>
                  <a:lnTo>
                    <a:pt x="1165137" y="481332"/>
                  </a:lnTo>
                  <a:lnTo>
                    <a:pt x="1184911" y="484492"/>
                  </a:lnTo>
                  <a:lnTo>
                    <a:pt x="1187832" y="486663"/>
                  </a:lnTo>
                  <a:lnTo>
                    <a:pt x="1187832" y="488760"/>
                  </a:lnTo>
                  <a:lnTo>
                    <a:pt x="1195389" y="481332"/>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8" name="object 18"/>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0" name="object 20"/>
            <p:cNvSpPr/>
            <p:nvPr/>
          </p:nvSpPr>
          <p:spPr>
            <a:xfrm>
              <a:off x="15770195" y="0"/>
              <a:ext cx="2518410" cy="1950085"/>
            </a:xfrm>
            <a:custGeom>
              <a:avLst/>
              <a:gdLst/>
              <a:ahLst/>
              <a:cxnLst/>
              <a:rect l="l" t="t" r="r" b="b"/>
              <a:pathLst>
                <a:path w="2518409" h="1950085">
                  <a:moveTo>
                    <a:pt x="2514882" y="1946808"/>
                  </a:moveTo>
                  <a:lnTo>
                    <a:pt x="2509040" y="1946808"/>
                  </a:lnTo>
                  <a:lnTo>
                    <a:pt x="2512723" y="1949691"/>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36" y="1870846"/>
              <a:ext cx="92921" cy="79205"/>
            </a:xfrm>
            <a:prstGeom prst="rect">
              <a:avLst/>
            </a:prstGeom>
          </p:spPr>
        </p:pic>
        <p:sp>
          <p:nvSpPr>
            <p:cNvPr id="22" name="object 22"/>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3" name="object 23"/>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5" name="object 25"/>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7" name="object 27"/>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199" y="-359"/>
              <a:ext cx="252159" cy="196818"/>
            </a:xfrm>
            <a:prstGeom prst="rect">
              <a:avLst/>
            </a:prstGeom>
          </p:spPr>
        </p:pic>
        <p:sp>
          <p:nvSpPr>
            <p:cNvPr id="30" name="object 30"/>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1" name="object 31"/>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sp>
        <p:nvSpPr>
          <p:cNvPr id="33" name="object 33"/>
          <p:cNvSpPr/>
          <p:nvPr/>
        </p:nvSpPr>
        <p:spPr>
          <a:xfrm>
            <a:off x="7701508" y="8773985"/>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sp>
        <p:nvSpPr>
          <p:cNvPr id="35" name="object 35"/>
          <p:cNvSpPr/>
          <p:nvPr/>
        </p:nvSpPr>
        <p:spPr>
          <a:xfrm>
            <a:off x="15839947" y="2001609"/>
            <a:ext cx="676910" cy="1174115"/>
          </a:xfrm>
          <a:custGeom>
            <a:avLst/>
            <a:gdLst/>
            <a:ahLst/>
            <a:cxnLst/>
            <a:rect l="l" t="t" r="r" b="b"/>
            <a:pathLst>
              <a:path w="676909" h="1174114">
                <a:moveTo>
                  <a:pt x="7874" y="0"/>
                </a:moveTo>
                <a:lnTo>
                  <a:pt x="0" y="0"/>
                </a:lnTo>
                <a:lnTo>
                  <a:pt x="1397" y="5041"/>
                </a:lnTo>
                <a:lnTo>
                  <a:pt x="1397" y="12242"/>
                </a:lnTo>
                <a:lnTo>
                  <a:pt x="7874" y="15125"/>
                </a:lnTo>
                <a:lnTo>
                  <a:pt x="24130" y="23491"/>
                </a:lnTo>
                <a:lnTo>
                  <a:pt x="32055" y="27170"/>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9"/>
                </a:lnTo>
                <a:lnTo>
                  <a:pt x="448135" y="988847"/>
                </a:lnTo>
                <a:lnTo>
                  <a:pt x="448935" y="978295"/>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93"/>
                </a:lnTo>
                <a:lnTo>
                  <a:pt x="584914" y="1097111"/>
                </a:lnTo>
                <a:lnTo>
                  <a:pt x="613356" y="1084635"/>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49"/>
                </a:lnTo>
                <a:lnTo>
                  <a:pt x="658749" y="1028801"/>
                </a:lnTo>
                <a:lnTo>
                  <a:pt x="643318" y="1026023"/>
                </a:lnTo>
                <a:lnTo>
                  <a:pt x="628459" y="1027095"/>
                </a:lnTo>
                <a:lnTo>
                  <a:pt x="614172" y="1029921"/>
                </a:lnTo>
                <a:lnTo>
                  <a:pt x="600456" y="1032408"/>
                </a:lnTo>
                <a:lnTo>
                  <a:pt x="589956" y="1035758"/>
                </a:lnTo>
                <a:lnTo>
                  <a:pt x="579897" y="1038702"/>
                </a:lnTo>
                <a:lnTo>
                  <a:pt x="569862" y="1040296"/>
                </a:lnTo>
                <a:lnTo>
                  <a:pt x="559435" y="1039596"/>
                </a:lnTo>
                <a:lnTo>
                  <a:pt x="559435" y="1030249"/>
                </a:lnTo>
                <a:lnTo>
                  <a:pt x="574754" y="1007402"/>
                </a:lnTo>
                <a:lnTo>
                  <a:pt x="588645" y="983541"/>
                </a:lnTo>
                <a:lnTo>
                  <a:pt x="614045" y="935215"/>
                </a:lnTo>
                <a:lnTo>
                  <a:pt x="635713" y="888559"/>
                </a:lnTo>
                <a:lnTo>
                  <a:pt x="652097" y="840823"/>
                </a:lnTo>
                <a:lnTo>
                  <a:pt x="663797" y="792127"/>
                </a:lnTo>
                <a:lnTo>
                  <a:pt x="671411" y="742591"/>
                </a:lnTo>
                <a:lnTo>
                  <a:pt x="675540" y="692334"/>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41"/>
                </a:lnTo>
                <a:lnTo>
                  <a:pt x="494401" y="274507"/>
                </a:lnTo>
                <a:lnTo>
                  <a:pt x="462153" y="244068"/>
                </a:lnTo>
                <a:lnTo>
                  <a:pt x="411432" y="200686"/>
                </a:lnTo>
                <a:lnTo>
                  <a:pt x="358521" y="160553"/>
                </a:lnTo>
                <a:lnTo>
                  <a:pt x="295894" y="117535"/>
                </a:lnTo>
                <a:lnTo>
                  <a:pt x="228981" y="82080"/>
                </a:lnTo>
                <a:lnTo>
                  <a:pt x="204184" y="71280"/>
                </a:lnTo>
                <a:lnTo>
                  <a:pt x="191762" y="65272"/>
                </a:lnTo>
                <a:lnTo>
                  <a:pt x="179959" y="58318"/>
                </a:lnTo>
                <a:lnTo>
                  <a:pt x="153128" y="45148"/>
                </a:lnTo>
                <a:lnTo>
                  <a:pt x="125714" y="33932"/>
                </a:lnTo>
                <a:lnTo>
                  <a:pt x="97895" y="23390"/>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1596504" y="1190148"/>
            <a:ext cx="15107691" cy="988725"/>
          </a:xfrm>
          <a:prstGeom prst="rect">
            <a:avLst/>
          </a:prstGeom>
        </p:spPr>
        <p:txBody>
          <a:bodyPr vert="horz" wrap="square" lIns="0" tIns="64763" rIns="0" bIns="0" rtlCol="0">
            <a:spAutoFit/>
          </a:bodyPr>
          <a:lstStyle/>
          <a:p>
            <a:pPr marL="6123305" algn="l">
              <a:lnSpc>
                <a:spcPct val="100000"/>
              </a:lnSpc>
              <a:spcBef>
                <a:spcPts val="125"/>
              </a:spcBef>
            </a:pPr>
            <a:r>
              <a:rPr lang="en-IN" spc="-130" dirty="0">
                <a:latin typeface="Verdana"/>
                <a:cs typeface="Verdana"/>
              </a:rPr>
              <a:t>Result</a:t>
            </a:r>
            <a:endParaRPr dirty="0">
              <a:latin typeface="Verdana"/>
              <a:cs typeface="Verdana"/>
            </a:endParaRPr>
          </a:p>
        </p:txBody>
      </p:sp>
      <p:sp>
        <p:nvSpPr>
          <p:cNvPr id="41" name="TextBox 40">
            <a:extLst>
              <a:ext uri="{FF2B5EF4-FFF2-40B4-BE49-F238E27FC236}">
                <a16:creationId xmlns:a16="http://schemas.microsoft.com/office/drawing/2014/main" id="{06DEF912-515B-8BA5-020D-A678C2494795}"/>
              </a:ext>
            </a:extLst>
          </p:cNvPr>
          <p:cNvSpPr txBox="1"/>
          <p:nvPr/>
        </p:nvSpPr>
        <p:spPr>
          <a:xfrm>
            <a:off x="1783842" y="3074405"/>
            <a:ext cx="13389467" cy="4308872"/>
          </a:xfrm>
          <a:prstGeom prst="rect">
            <a:avLst/>
          </a:prstGeom>
          <a:noFill/>
        </p:spPr>
        <p:txBody>
          <a:bodyPr wrap="square" rtlCol="0">
            <a:spAutoFit/>
          </a:bodyPr>
          <a:lstStyle/>
          <a:p>
            <a:pPr algn="just">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The implementation of the automatic question tagging system had a significant impact on learning experiences, enabling personalized and organized educational content delivery.</a:t>
            </a:r>
          </a:p>
          <a:p>
            <a:pPr algn="just">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Learners benefited from tailored learning paths based on their individual needs and preferences, leading to improved engagement and comprehension.</a:t>
            </a:r>
          </a:p>
          <a:p>
            <a:pPr algn="just">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The developed automatic question tagging system achieved promising results in categorizing educational questions into predefined tags or categories.</a:t>
            </a:r>
          </a:p>
          <a:p>
            <a:pPr algn="just">
              <a:buFont typeface="Arial" panose="020B0604020202020204" pitchFamily="34" charset="0"/>
              <a:buChar char="•"/>
            </a:pPr>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a:endParaRPr lang="en-IN"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C2A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962</Words>
  <Application>Microsoft Office PowerPoint</Application>
  <PresentationFormat>Custom</PresentationFormat>
  <Paragraphs>77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Söhne</vt:lpstr>
      <vt:lpstr>Tahoma</vt:lpstr>
      <vt:lpstr>Times New Roman</vt:lpstr>
      <vt:lpstr>Verdana</vt:lpstr>
      <vt:lpstr>Office Theme</vt:lpstr>
      <vt:lpstr>PowerPoint Presentation</vt:lpstr>
      <vt:lpstr>PowerPoint Presentation</vt:lpstr>
      <vt:lpstr>Introduction</vt:lpstr>
      <vt:lpstr>Objective</vt:lpstr>
      <vt:lpstr>Task Involved</vt:lpstr>
      <vt:lpstr>Algorithm For Automatic Question Tagging</vt:lpstr>
      <vt:lpstr>Methodology</vt:lpstr>
      <vt:lpstr>Implementation in Education</vt:lpstr>
      <vt:lpstr>Result</vt:lpstr>
      <vt:lpstr>Disscussion</vt:lpstr>
      <vt:lpstr>          Related Work</vt:lpstr>
      <vt:lpstr>Future Applications</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HACHI</dc:creator>
  <cp:lastModifiedBy>karnam harsha vardhan</cp:lastModifiedBy>
  <cp:revision>4</cp:revision>
  <dcterms:created xsi:type="dcterms:W3CDTF">2024-03-29T01:37:43Z</dcterms:created>
  <dcterms:modified xsi:type="dcterms:W3CDTF">2024-03-29T08:54:57Z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Chromium</vt:lpwstr>
  </property>
  <property fmtid="{D5CDD505-2E9C-101B-9397-08002B2CF9AE}" pid="4" name="LastSaved">
    <vt:filetime>2024-03-29T00:00:00Z</vt:filetime>
  </property>
  <property fmtid="{D5CDD505-2E9C-101B-9397-08002B2CF9AE}" pid="5" name="Producer">
    <vt:lpwstr>GPL Ghostscript 10.02.0</vt:lpwstr>
  </property>
</Properties>
</file>