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89F2-5D0B-4B68-81DF-601FB070AFC3}" type="datetimeFigureOut">
              <a:rPr lang="en-US" smtClean="0"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73D2-40CB-4E16-A73C-B2A8711B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beginning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Deeds and Desires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</a:p>
          <a:p>
            <a:pPr lvl="1"/>
            <a:r>
              <a:rPr lang="en-US" dirty="0" smtClean="0"/>
              <a:t>Outline my recent experiences</a:t>
            </a:r>
          </a:p>
          <a:p>
            <a:pPr lvl="1"/>
            <a:r>
              <a:rPr lang="en-US" dirty="0" smtClean="0"/>
              <a:t>Share some suggestions for getting started</a:t>
            </a:r>
          </a:p>
          <a:p>
            <a:pPr lvl="1"/>
            <a:r>
              <a:rPr lang="en-US" dirty="0" smtClean="0"/>
              <a:t>Hand out some notes</a:t>
            </a:r>
          </a:p>
          <a:p>
            <a:pPr lvl="1"/>
            <a:endParaRPr lang="en-US" dirty="0"/>
          </a:p>
          <a:p>
            <a:r>
              <a:rPr lang="en-US" dirty="0" smtClean="0"/>
              <a:t>We will</a:t>
            </a:r>
          </a:p>
          <a:p>
            <a:pPr lvl="1"/>
            <a:r>
              <a:rPr lang="en-US" dirty="0" smtClean="0"/>
              <a:t>Make a plan to work as a group or not</a:t>
            </a:r>
          </a:p>
          <a:p>
            <a:pPr lvl="1"/>
            <a:r>
              <a:rPr lang="en-US" dirty="0" smtClean="0"/>
              <a:t>Schedule our future time and space together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into the abyss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Christian – “Can’t we write more modern apps?”</a:t>
            </a:r>
          </a:p>
          <a:p>
            <a:r>
              <a:rPr lang="en-US" dirty="0" smtClean="0"/>
              <a:t>1180 page book</a:t>
            </a:r>
          </a:p>
          <a:p>
            <a:r>
              <a:rPr lang="en-US" dirty="0" smtClean="0"/>
              <a:t>EAC Proof of concept (Template)</a:t>
            </a:r>
            <a:endParaRPr lang="en-US" dirty="0" smtClean="0"/>
          </a:p>
          <a:p>
            <a:r>
              <a:rPr lang="en-US" dirty="0" err="1" smtClean="0"/>
              <a:t>WinForm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WPF App</a:t>
            </a:r>
          </a:p>
          <a:p>
            <a:r>
              <a:rPr lang="en-US" dirty="0" smtClean="0"/>
              <a:t>One page in a C# book - </a:t>
            </a:r>
            <a:r>
              <a:rPr lang="en-US" dirty="0" smtClean="0"/>
              <a:t>Healthcare App</a:t>
            </a:r>
          </a:p>
          <a:p>
            <a:r>
              <a:rPr lang="en-US" dirty="0" smtClean="0"/>
              <a:t>Lost at sea for months</a:t>
            </a:r>
          </a:p>
          <a:p>
            <a:r>
              <a:rPr lang="en-US" dirty="0" smtClean="0"/>
              <a:t>What can you realistically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WPF</vt:lpstr>
      <vt:lpstr>Deeds and Desires</vt:lpstr>
      <vt:lpstr>Jumping into the abyss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chr</dc:creator>
  <cp:lastModifiedBy>chr</cp:lastModifiedBy>
  <cp:revision>2</cp:revision>
  <dcterms:created xsi:type="dcterms:W3CDTF">2012-07-20T20:16:26Z</dcterms:created>
  <dcterms:modified xsi:type="dcterms:W3CDTF">2012-07-20T20:48:15Z</dcterms:modified>
</cp:coreProperties>
</file>