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0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2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6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2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1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7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9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6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A834B3-117A-4CF0-8D1E-251A92DE8E39}" type="datetimeFigureOut">
              <a:rPr lang="en-GB" smtClean="0"/>
              <a:t>15/03/2015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65" y="2685370"/>
            <a:ext cx="2972477" cy="940014"/>
          </a:xfrm>
          <a:prstGeom prst="rect">
            <a:avLst/>
          </a:prstGeom>
        </p:spPr>
      </p:pic>
      <p:pic>
        <p:nvPicPr>
          <p:cNvPr id="1030" name="Picture 6" descr="http://www.xbox-360.co.za/userfiles/Kinectlogo_english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561" y="6133763"/>
            <a:ext cx="731505" cy="5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92" y="3625536"/>
            <a:ext cx="970158" cy="258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40827" y="5508956"/>
            <a:ext cx="43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Narrow" panose="020B0606020202030204" pitchFamily="34" charset="0"/>
              </a:rPr>
              <a:t>Designed and Developed By Christopher Walters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Standard Chess Rules Apply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19" y="609600"/>
            <a:ext cx="5715000" cy="5181600"/>
          </a:xfrm>
        </p:spPr>
      </p:pic>
    </p:spTree>
    <p:extLst>
      <p:ext uri="{BB962C8B-B14F-4D97-AF65-F5344CB8AC3E}">
        <p14:creationId xmlns:p14="http://schemas.microsoft.com/office/powerpoint/2010/main" val="29977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791" y="609600"/>
            <a:ext cx="3706889" cy="1821918"/>
          </a:xfrm>
        </p:spPr>
        <p:txBody>
          <a:bodyPr/>
          <a:lstStyle/>
          <a:p>
            <a:r>
              <a:rPr lang="en-GB" dirty="0" smtClean="0"/>
              <a:t>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15" y="782229"/>
            <a:ext cx="6411924" cy="26326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 smtClean="0"/>
              <a:t>Speech</a:t>
            </a:r>
          </a:p>
          <a:p>
            <a:pPr marL="36900" indent="0">
              <a:buNone/>
            </a:pPr>
            <a:r>
              <a:rPr lang="en-GB" sz="1600" i="1" dirty="0" smtClean="0"/>
              <a:t>Sequences of speech used to determine desired interaction.</a:t>
            </a:r>
          </a:p>
          <a:p>
            <a:pPr marL="36900" indent="0">
              <a:buNone/>
            </a:pPr>
            <a:r>
              <a:rPr lang="en-GB" i="1" dirty="0" smtClean="0"/>
              <a:t>For Example:</a:t>
            </a:r>
          </a:p>
          <a:p>
            <a:pPr marL="36900" indent="0">
              <a:buNone/>
            </a:pPr>
            <a:r>
              <a:rPr lang="en-GB" sz="1600" i="1" dirty="0" smtClean="0"/>
              <a:t>	‘A2’ -&gt; ‘Move To’ -&gt; ‘B3’ -&gt; ‘Confirm’.</a:t>
            </a:r>
          </a:p>
          <a:p>
            <a:pPr marL="36900" indent="0">
              <a:buNone/>
            </a:pPr>
            <a:r>
              <a:rPr lang="en-GB" sz="1600" i="1" dirty="0" smtClean="0"/>
              <a:t>	‘Resign’ -&gt; ‘Confirm</a:t>
            </a:r>
          </a:p>
          <a:p>
            <a:pPr marL="36900" indent="0">
              <a:buNone/>
            </a:pPr>
            <a:r>
              <a:rPr lang="en-GB" sz="1600" i="1" dirty="0"/>
              <a:t>	</a:t>
            </a:r>
            <a:r>
              <a:rPr lang="en-GB" sz="1600" i="1" dirty="0" smtClean="0"/>
              <a:t>‘Return Piece’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9790" y="2454307"/>
            <a:ext cx="3706889" cy="3359681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Speech</a:t>
            </a:r>
          </a:p>
          <a:p>
            <a:endParaRPr lang="en-GB" dirty="0"/>
          </a:p>
          <a:p>
            <a:r>
              <a:rPr lang="en-GB" dirty="0" smtClean="0"/>
              <a:t>Gestures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4945" y="3414838"/>
            <a:ext cx="6411924" cy="26326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 smtClean="0"/>
              <a:t>Gestures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91" y="4109763"/>
            <a:ext cx="1127514" cy="2001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4" y="4109762"/>
            <a:ext cx="1074141" cy="20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791" y="609600"/>
            <a:ext cx="3706889" cy="1821918"/>
          </a:xfrm>
        </p:spPr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9790" y="2454307"/>
            <a:ext cx="3706889" cy="3359681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3D Graphical Feedback</a:t>
            </a:r>
          </a:p>
          <a:p>
            <a:endParaRPr lang="en-GB" dirty="0"/>
          </a:p>
          <a:p>
            <a:r>
              <a:rPr lang="en-GB" dirty="0" smtClean="0"/>
              <a:t>More Gestures</a:t>
            </a:r>
            <a:endParaRPr lang="en-GB" dirty="0"/>
          </a:p>
        </p:txBody>
      </p:sp>
      <p:pic>
        <p:nvPicPr>
          <p:cNvPr id="1026" name="Picture 2" descr="http://screenshots.en.sftcdn.net/en/scrn/3353000/3353590/image-04-700x52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2" y="807046"/>
            <a:ext cx="4426343" cy="33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5388" y="4207858"/>
            <a:ext cx="659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3D visuals enhances realism.</a:t>
            </a:r>
          </a:p>
          <a:p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Gestures allowing camera control.</a:t>
            </a:r>
          </a:p>
          <a:p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access to various </a:t>
            </a:r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other</a:t>
            </a:r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technologies.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9720" y="807046"/>
            <a:ext cx="2047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/>
              <a:t>CREDIT: http</a:t>
            </a:r>
            <a:r>
              <a:rPr lang="en-GB" sz="700" dirty="0"/>
              <a:t>://ichess-3d.en.softonic.com/mac</a:t>
            </a:r>
          </a:p>
        </p:txBody>
      </p:sp>
    </p:spTree>
    <p:extLst>
      <p:ext uri="{BB962C8B-B14F-4D97-AF65-F5344CB8AC3E}">
        <p14:creationId xmlns:p14="http://schemas.microsoft.com/office/powerpoint/2010/main" val="13968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Thanks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2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845</TotalTime>
  <Words>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Calisto MT</vt:lpstr>
      <vt:lpstr>Trebuchet MS</vt:lpstr>
      <vt:lpstr>Wingdings 2</vt:lpstr>
      <vt:lpstr>Slate</vt:lpstr>
      <vt:lpstr>PowerPoint Presentation</vt:lpstr>
      <vt:lpstr>The Game</vt:lpstr>
      <vt:lpstr>Interactions</vt:lpstr>
      <vt:lpstr>Future Development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WALTERS, CHRIS</dc:creator>
  <cp:lastModifiedBy>WALTERS, CHRIS</cp:lastModifiedBy>
  <cp:revision>14</cp:revision>
  <dcterms:created xsi:type="dcterms:W3CDTF">2015-03-14T23:07:01Z</dcterms:created>
  <dcterms:modified xsi:type="dcterms:W3CDTF">2015-03-16T00:46:26Z</dcterms:modified>
</cp:coreProperties>
</file>