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6" r:id="rId4"/>
    <p:sldId id="263" r:id="rId5"/>
    <p:sldId id="264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6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95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005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10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4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61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4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9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76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63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23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BDDB-0E19-47B1-B7AE-6C1020E12004}" type="datetimeFigureOut">
              <a:rPr lang="de-CH" smtClean="0"/>
              <a:t>27/03/15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171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Virtual </a:t>
            </a:r>
            <a:r>
              <a:rPr lang="en-GB" dirty="0" smtClean="0"/>
              <a:t>Shelf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1" smtClean="0"/>
              <a:t>Browse, explore, find, read, borrow, bookmark and annotate books</a:t>
            </a:r>
            <a:r>
              <a:rPr lang="en-GB" noProof="1" smtClean="0"/>
              <a:t>.</a:t>
            </a:r>
          </a:p>
          <a:p>
            <a:pPr marL="0" indent="0">
              <a:buNone/>
            </a:pPr>
            <a:endParaRPr lang="en-GB" noProof="1"/>
          </a:p>
          <a:p>
            <a:pPr marL="0" indent="0">
              <a:buNone/>
            </a:pPr>
            <a:r>
              <a:rPr lang="en-GB" noProof="1" smtClean="0"/>
              <a:t>Rapha</a:t>
            </a:r>
            <a:r>
              <a:rPr lang="en-GB" noProof="1" smtClean="0"/>
              <a:t>ë</a:t>
            </a:r>
            <a:r>
              <a:rPr lang="en-GB" noProof="1" smtClean="0"/>
              <a:t>l Tuor</a:t>
            </a:r>
          </a:p>
          <a:p>
            <a:pPr marL="0" indent="0">
              <a:buNone/>
            </a:pPr>
            <a:r>
              <a:rPr lang="en-GB" noProof="1" smtClean="0"/>
              <a:t>Christoph Reinhart</a:t>
            </a:r>
          </a:p>
          <a:p>
            <a:pPr marL="0" indent="0">
              <a:buNone/>
            </a:pPr>
            <a:r>
              <a:rPr lang="en-GB" noProof="1" smtClean="0"/>
              <a:t>Nicolas Spycher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99359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Interfaces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1st Interface:</a:t>
            </a:r>
          </a:p>
          <a:p>
            <a:pPr marL="0" indent="0">
              <a:buNone/>
            </a:pPr>
            <a:r>
              <a:rPr lang="en-US" dirty="0" smtClean="0"/>
              <a:t>	- 2 Modalities: Speech &amp; Gestures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Possible functions: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Point at a book and say open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- Search with voice commands: “Show me all books about 			  dinosaurs”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Sort books with voice 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Mark text with your finger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Mark text and copy it to another application with voice 			  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Mark books as favorite, set bookmarks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14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</a:t>
            </a:r>
            <a:endParaRPr lang="en-GB" dirty="0"/>
          </a:p>
        </p:txBody>
      </p:sp>
      <p:pic>
        <p:nvPicPr>
          <p:cNvPr id="1026" name="Picture 2" descr="http://www.doolwind.com/images/blog/MV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25" y="1920816"/>
            <a:ext cx="3950550" cy="40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3830594" y="3789406"/>
            <a:ext cx="2265406" cy="23560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0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1st Interface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Technical details: </a:t>
            </a:r>
          </a:p>
          <a:p>
            <a:pPr>
              <a:buFontTx/>
              <a:buChar char="-"/>
            </a:pPr>
            <a:r>
              <a:rPr lang="en-GB" dirty="0" smtClean="0"/>
              <a:t>Kinect for Gesture- and Speech recognition</a:t>
            </a:r>
          </a:p>
          <a:p>
            <a:pPr marL="0" indent="0">
              <a:buNone/>
            </a:pPr>
            <a:r>
              <a:rPr lang="en-GB" dirty="0" smtClean="0"/>
              <a:t>Fusion:</a:t>
            </a:r>
          </a:p>
          <a:p>
            <a:pPr marL="0" indent="0">
              <a:buNone/>
            </a:pPr>
            <a:r>
              <a:rPr lang="en-GB" dirty="0" smtClean="0"/>
              <a:t>- Store the position of the right hand (cursor position) as a global value whenever a new frame is produced by the camera</a:t>
            </a:r>
          </a:p>
          <a:p>
            <a:pPr marL="0" indent="0">
              <a:buNone/>
            </a:pPr>
            <a:r>
              <a:rPr lang="en-GB" dirty="0" smtClean="0"/>
              <a:t>- If a speech command occurs, call the specific method and look up the position of the cursor</a:t>
            </a:r>
          </a:p>
        </p:txBody>
      </p:sp>
    </p:spTree>
    <p:extLst>
      <p:ext uri="{BB962C8B-B14F-4D97-AF65-F5344CB8AC3E}">
        <p14:creationId xmlns:p14="http://schemas.microsoft.com/office/powerpoint/2010/main" val="87898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Depending on the command either:</a:t>
            </a:r>
          </a:p>
          <a:p>
            <a:pPr>
              <a:buFontTx/>
              <a:buChar char="-"/>
            </a:pPr>
            <a:r>
              <a:rPr lang="en-GB" dirty="0" smtClean="0"/>
              <a:t>Combined, Parallel = Synergistic</a:t>
            </a:r>
          </a:p>
          <a:p>
            <a:pPr lvl="1">
              <a:buFontTx/>
              <a:buChar char="-"/>
            </a:pPr>
            <a:r>
              <a:rPr lang="en-GB" dirty="0" smtClean="0"/>
              <a:t>Point at a book and say bookmark</a:t>
            </a:r>
          </a:p>
          <a:p>
            <a:pPr>
              <a:buFontTx/>
              <a:buChar char="-"/>
            </a:pPr>
            <a:r>
              <a:rPr lang="en-GB" dirty="0" smtClean="0"/>
              <a:t>Independent, Parallel = Concurrent</a:t>
            </a:r>
          </a:p>
          <a:p>
            <a:pPr lvl="1">
              <a:buFontTx/>
              <a:buChar char="-"/>
            </a:pPr>
            <a:r>
              <a:rPr lang="en-GB" dirty="0" smtClean="0"/>
              <a:t>Open a book by moving your hand forward or open it by saying open</a:t>
            </a:r>
          </a:p>
          <a:p>
            <a:pPr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8678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CARE 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Depending on the command either:</a:t>
            </a:r>
          </a:p>
          <a:p>
            <a:pPr>
              <a:buFontTx/>
              <a:buChar char="-"/>
            </a:pPr>
            <a:r>
              <a:rPr lang="en-GB" dirty="0" smtClean="0"/>
              <a:t>Complementary</a:t>
            </a:r>
          </a:p>
          <a:p>
            <a:pPr lvl="1">
              <a:buFontTx/>
              <a:buChar char="-"/>
            </a:pPr>
            <a:r>
              <a:rPr lang="en-GB" dirty="0" smtClean="0"/>
              <a:t>You can only bookmark by using a combination of speech and gesture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Equivalent / </a:t>
            </a:r>
            <a:r>
              <a:rPr lang="en-GB" dirty="0" smtClean="0"/>
              <a:t>Redundant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You can open a book just with gestures or by a combination of gesture and speech</a:t>
            </a:r>
          </a:p>
          <a:p>
            <a:pPr>
              <a:buFontTx/>
              <a:buChar char="-"/>
            </a:pPr>
            <a:r>
              <a:rPr lang="en-GB" dirty="0" smtClean="0"/>
              <a:t>Assignment</a:t>
            </a:r>
          </a:p>
          <a:p>
            <a:pPr lvl="1">
              <a:buFontTx/>
              <a:buChar char="-"/>
            </a:pPr>
            <a:r>
              <a:rPr lang="en-GB" dirty="0" smtClean="0"/>
              <a:t>You can mark Text only with gestures</a:t>
            </a:r>
          </a:p>
          <a:p>
            <a:pPr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387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Interfaces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2nd Interface:</a:t>
            </a:r>
          </a:p>
          <a:p>
            <a:pPr marL="0" indent="0">
              <a:buNone/>
            </a:pPr>
            <a:r>
              <a:rPr lang="en-US" dirty="0" smtClean="0"/>
              <a:t>	- 2 Modalities: Text, Point &amp; Click (Mouse and Keyboard)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9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Hypothesis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Can progressive interfaces enhance the experience and the productivity of an user compared to an interface  he is already accustomed to?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 the two different modalities with a evaluation scenario: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Exp. Search for a certain book, open it, go to a certain page,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mark a certain line of text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Compare the time with each modality. Test on different kinds of 	   users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Create a survey to measure the satisfaction of the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2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210</Words>
  <Application>Microsoft Macintosh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Virtual Shelf</vt:lpstr>
      <vt:lpstr>Interfaces</vt:lpstr>
      <vt:lpstr>Interaction</vt:lpstr>
      <vt:lpstr>1st Interface</vt:lpstr>
      <vt:lpstr>CASE model</vt:lpstr>
      <vt:lpstr>CARE model</vt:lpstr>
      <vt:lpstr>Interfaces</vt:lpstr>
      <vt:lpstr>Hypothesis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Chrigu</dc:creator>
  <cp:lastModifiedBy>Nicolas Spycher</cp:lastModifiedBy>
  <cp:revision>14</cp:revision>
  <dcterms:created xsi:type="dcterms:W3CDTF">2015-03-13T12:28:08Z</dcterms:created>
  <dcterms:modified xsi:type="dcterms:W3CDTF">2015-03-27T15:08:57Z</dcterms:modified>
</cp:coreProperties>
</file>