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Build </a:t>
            </a:r>
            <a:r>
              <a:rPr lang="pt-BR" dirty="0" err="1" smtClean="0"/>
              <a:t>Generator</a:t>
            </a:r>
            <a:r>
              <a:rPr lang="pt-BR" dirty="0" smtClean="0"/>
              <a:t> for </a:t>
            </a:r>
            <a:r>
              <a:rPr lang="pt-BR" dirty="0" err="1" smtClean="0"/>
              <a:t>League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Legends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mundo do </a:t>
            </a:r>
            <a:r>
              <a:rPr lang="pt-BR" dirty="0" err="1" smtClean="0"/>
              <a:t>League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Legends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2193" y="3086681"/>
            <a:ext cx="9613861" cy="3599316"/>
          </a:xfrm>
        </p:spPr>
        <p:txBody>
          <a:bodyPr/>
          <a:lstStyle/>
          <a:p>
            <a:r>
              <a:rPr lang="pt-BR" dirty="0" smtClean="0"/>
              <a:t>Campeões</a:t>
            </a:r>
          </a:p>
          <a:p>
            <a:r>
              <a:rPr lang="pt-BR" dirty="0" smtClean="0"/>
              <a:t>Roles</a:t>
            </a:r>
          </a:p>
          <a:p>
            <a:r>
              <a:rPr lang="pt-BR" dirty="0" smtClean="0"/>
              <a:t>Elos</a:t>
            </a:r>
          </a:p>
          <a:p>
            <a:r>
              <a:rPr lang="pt-BR" dirty="0" err="1" smtClean="0"/>
              <a:t>Lines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38" y="2625304"/>
            <a:ext cx="3892995" cy="17336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4173266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Trazer ao mundo do </a:t>
            </a:r>
            <a:r>
              <a:rPr lang="pt-BR" dirty="0" err="1" smtClean="0"/>
              <a:t>league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legends</a:t>
            </a:r>
            <a:r>
              <a:rPr lang="pt-BR" dirty="0" smtClean="0"/>
              <a:t>, uma ferramenta que permita auxiliar seus jogadores, de modo a crescerem junto com o jogo, melhorando suas habilidades;</a:t>
            </a:r>
          </a:p>
          <a:p>
            <a:endParaRPr lang="pt-BR" dirty="0" smtClean="0"/>
          </a:p>
          <a:p>
            <a:r>
              <a:rPr lang="pt-BR" dirty="0" smtClean="0"/>
              <a:t>Aprimorar a conhecimento dos </a:t>
            </a:r>
            <a:r>
              <a:rPr lang="pt-BR" u="sng" dirty="0" smtClean="0"/>
              <a:t>invocadores</a:t>
            </a:r>
            <a:r>
              <a:rPr lang="pt-BR" dirty="0" smtClean="0"/>
              <a:t> quanto a escolha dos itens a serem adquiridos nas partidas;</a:t>
            </a:r>
          </a:p>
        </p:txBody>
      </p:sp>
    </p:spTree>
    <p:extLst>
      <p:ext uri="{BB962C8B-B14F-4D97-AF65-F5344CB8AC3E}">
        <p14:creationId xmlns:p14="http://schemas.microsoft.com/office/powerpoint/2010/main" val="27552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57" y="123952"/>
            <a:ext cx="8391725" cy="6610324"/>
          </a:xfrm>
        </p:spPr>
      </p:pic>
    </p:spTree>
    <p:extLst>
      <p:ext uri="{BB962C8B-B14F-4D97-AF65-F5344CB8AC3E}">
        <p14:creationId xmlns:p14="http://schemas.microsoft.com/office/powerpoint/2010/main" val="24867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42118" y="2384471"/>
            <a:ext cx="2219458" cy="359931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2ª SPRINT</a:t>
            </a:r>
          </a:p>
          <a:p>
            <a:r>
              <a:rPr lang="pt-BR" dirty="0" err="1" smtClean="0"/>
              <a:t>Mockup</a:t>
            </a:r>
            <a:endParaRPr lang="pt-BR" dirty="0"/>
          </a:p>
          <a:p>
            <a:r>
              <a:rPr lang="pt-BR" dirty="0" smtClean="0"/>
              <a:t>Lógica</a:t>
            </a:r>
          </a:p>
          <a:p>
            <a:r>
              <a:rPr lang="pt-BR" dirty="0" smtClean="0"/>
              <a:t>MVP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9343" y="2668773"/>
            <a:ext cx="203302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GERAL</a:t>
            </a:r>
          </a:p>
          <a:p>
            <a:r>
              <a:rPr lang="pt-BR" dirty="0" smtClean="0"/>
              <a:t>SCRUM</a:t>
            </a:r>
            <a:endParaRPr lang="pt-BR" dirty="0"/>
          </a:p>
          <a:p>
            <a:r>
              <a:rPr lang="pt-BR" dirty="0" err="1" smtClean="0"/>
              <a:t>Sprints</a:t>
            </a:r>
            <a:endParaRPr lang="pt-BR" dirty="0" smtClean="0"/>
          </a:p>
          <a:p>
            <a:r>
              <a:rPr lang="pt-BR" dirty="0" smtClean="0"/>
              <a:t>“Daily”</a:t>
            </a:r>
          </a:p>
          <a:p>
            <a:r>
              <a:rPr lang="pt-BR" dirty="0" smtClean="0"/>
              <a:t>Planning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517758" y="4468431"/>
            <a:ext cx="243998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1ª SPRINT</a:t>
            </a:r>
          </a:p>
          <a:p>
            <a:r>
              <a:rPr lang="pt-BR" dirty="0" smtClean="0"/>
              <a:t>Estudo API</a:t>
            </a:r>
          </a:p>
          <a:p>
            <a:r>
              <a:rPr lang="pt-BR" dirty="0" smtClean="0"/>
              <a:t>Viabilidade</a:t>
            </a:r>
          </a:p>
          <a:p>
            <a:r>
              <a:rPr lang="pt-BR" dirty="0" smtClean="0"/>
              <a:t>Definição de requisitos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395937" y="3440996"/>
            <a:ext cx="221945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3</a:t>
            </a:r>
            <a:r>
              <a:rPr lang="pt-BR" dirty="0" smtClean="0"/>
              <a:t>ª SPRINT</a:t>
            </a:r>
          </a:p>
          <a:p>
            <a:r>
              <a:rPr lang="pt-BR" dirty="0" smtClean="0"/>
              <a:t>Design</a:t>
            </a:r>
          </a:p>
          <a:p>
            <a:r>
              <a:rPr lang="pt-BR" dirty="0" err="1" smtClean="0"/>
              <a:t>Review</a:t>
            </a:r>
            <a:endParaRPr lang="pt-BR" dirty="0" smtClean="0"/>
          </a:p>
          <a:p>
            <a:r>
              <a:rPr lang="pt-BR" dirty="0" smtClean="0"/>
              <a:t>Ambiente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6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4057" y="2336873"/>
            <a:ext cx="4220863" cy="359931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TECNOLOGIAS</a:t>
            </a:r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880209" y="2336873"/>
            <a:ext cx="4220863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FERRAMENTAS</a:t>
            </a:r>
          </a:p>
          <a:p>
            <a:r>
              <a:rPr lang="pt-BR" dirty="0" smtClean="0"/>
              <a:t>GitHub</a:t>
            </a:r>
          </a:p>
          <a:p>
            <a:r>
              <a:rPr lang="pt-BR" dirty="0" err="1" smtClean="0"/>
              <a:t>GitKraken</a:t>
            </a:r>
            <a:endParaRPr lang="pt-BR" dirty="0" smtClean="0"/>
          </a:p>
          <a:p>
            <a:r>
              <a:rPr lang="pt-BR" dirty="0" err="1" smtClean="0"/>
              <a:t>FileZilla</a:t>
            </a:r>
            <a:endParaRPr lang="pt-BR" dirty="0" smtClean="0"/>
          </a:p>
          <a:p>
            <a:r>
              <a:rPr lang="pt-BR" dirty="0" smtClean="0"/>
              <a:t>Sublime</a:t>
            </a:r>
          </a:p>
          <a:p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r>
              <a:rPr lang="pt-BR" dirty="0" err="1" smtClean="0"/>
              <a:t>AdobeXD</a:t>
            </a:r>
            <a:endParaRPr lang="pt-BR" dirty="0" smtClean="0"/>
          </a:p>
          <a:p>
            <a:r>
              <a:rPr lang="pt-BR" dirty="0" err="1" smtClean="0"/>
              <a:t>Trello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1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mobile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2" y="2065584"/>
            <a:ext cx="1737037" cy="3088068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33" y="2095157"/>
            <a:ext cx="1809707" cy="32172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92" y="3604877"/>
            <a:ext cx="1779567" cy="31636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25" y="3604877"/>
            <a:ext cx="1742372" cy="309754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16" y="2065584"/>
            <a:ext cx="1787203" cy="31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Final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20" y="2338271"/>
            <a:ext cx="5500126" cy="258520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17" y="4334873"/>
            <a:ext cx="5084984" cy="21854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3" y="2274263"/>
            <a:ext cx="5197772" cy="24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Proximos</a:t>
            </a:r>
            <a:r>
              <a:rPr lang="pt-BR" dirty="0" smtClean="0"/>
              <a:t>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API para ser consumida pelas duas aplicações</a:t>
            </a:r>
          </a:p>
          <a:p>
            <a:r>
              <a:rPr lang="pt-BR" dirty="0" smtClean="0"/>
              <a:t>Adição de filtros para melhores sugestões</a:t>
            </a:r>
          </a:p>
          <a:p>
            <a:r>
              <a:rPr lang="pt-BR" dirty="0" smtClean="0"/>
              <a:t>Trabalhar com </a:t>
            </a:r>
            <a:r>
              <a:rPr lang="pt-BR" dirty="0" err="1" smtClean="0"/>
              <a:t>sprints</a:t>
            </a:r>
            <a:r>
              <a:rPr lang="pt-BR" dirty="0" smtClean="0"/>
              <a:t> de imagens para melhorar desempenho</a:t>
            </a:r>
          </a:p>
          <a:p>
            <a:r>
              <a:rPr lang="pt-BR" dirty="0" smtClean="0"/>
              <a:t>Trabalhar integração com partidas e outras informações fornecidas API </a:t>
            </a:r>
            <a:r>
              <a:rPr lang="pt-BR" dirty="0" err="1" smtClean="0"/>
              <a:t>League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Legends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78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41</TotalTime>
  <Words>151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Build Generator for League of Legends</vt:lpstr>
      <vt:lpstr>Introdução ao mundo do League of Legends</vt:lpstr>
      <vt:lpstr>Objetivo</vt:lpstr>
      <vt:lpstr>Apresentação do PowerPoint</vt:lpstr>
      <vt:lpstr>Processo de desenvolvimento</vt:lpstr>
      <vt:lpstr>Tecnologias e ferramentas</vt:lpstr>
      <vt:lpstr>Aplicação mobile</vt:lpstr>
      <vt:lpstr>Produto Final</vt:lpstr>
      <vt:lpstr>Proximos Passos</vt:lpstr>
    </vt:vector>
  </TitlesOfParts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Generator for League of Legends</dc:title>
  <dc:creator>CHRISTOPHER DA ROSA MICHEL</dc:creator>
  <cp:lastModifiedBy>CHRISTOPHER DA ROSA MICHEL</cp:lastModifiedBy>
  <cp:revision>5</cp:revision>
  <dcterms:created xsi:type="dcterms:W3CDTF">2017-10-29T10:23:35Z</dcterms:created>
  <dcterms:modified xsi:type="dcterms:W3CDTF">2017-10-29T11:05:13Z</dcterms:modified>
</cp:coreProperties>
</file>